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4.xml" ContentType="application/vnd.openxmlformats-officedocument.theme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1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notesSlides/notesSlide8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9" r:id="rId1"/>
    <p:sldMasterId id="2147483704" r:id="rId2"/>
    <p:sldMasterId id="2147483781" r:id="rId3"/>
    <p:sldMasterId id="2147483828" r:id="rId4"/>
    <p:sldMasterId id="2147483866" r:id="rId5"/>
  </p:sldMasterIdLst>
  <p:notesMasterIdLst>
    <p:notesMasterId r:id="rId40"/>
  </p:notesMasterIdLst>
  <p:handoutMasterIdLst>
    <p:handoutMasterId r:id="rId41"/>
  </p:handoutMasterIdLst>
  <p:sldIdLst>
    <p:sldId id="266" r:id="rId6"/>
    <p:sldId id="2147483282" r:id="rId7"/>
    <p:sldId id="2147483594" r:id="rId8"/>
    <p:sldId id="2147483615" r:id="rId9"/>
    <p:sldId id="2147483614" r:id="rId10"/>
    <p:sldId id="260" r:id="rId11"/>
    <p:sldId id="2147479456" r:id="rId12"/>
    <p:sldId id="287" r:id="rId13"/>
    <p:sldId id="2147483616" r:id="rId14"/>
    <p:sldId id="289" r:id="rId15"/>
    <p:sldId id="263" r:id="rId16"/>
    <p:sldId id="262" r:id="rId17"/>
    <p:sldId id="285" r:id="rId18"/>
    <p:sldId id="2147483562" r:id="rId19"/>
    <p:sldId id="2147483591" r:id="rId20"/>
    <p:sldId id="2147483618" r:id="rId21"/>
    <p:sldId id="2147483593" r:id="rId22"/>
    <p:sldId id="2147483604" r:id="rId23"/>
    <p:sldId id="2147483605" r:id="rId24"/>
    <p:sldId id="2147483606" r:id="rId25"/>
    <p:sldId id="2147483607" r:id="rId26"/>
    <p:sldId id="2147483608" r:id="rId27"/>
    <p:sldId id="2147483609" r:id="rId28"/>
    <p:sldId id="2147483621" r:id="rId29"/>
    <p:sldId id="2147483610" r:id="rId30"/>
    <p:sldId id="2147483590" r:id="rId31"/>
    <p:sldId id="2147483619" r:id="rId32"/>
    <p:sldId id="256" r:id="rId33"/>
    <p:sldId id="282" r:id="rId34"/>
    <p:sldId id="2147483612" r:id="rId35"/>
    <p:sldId id="2147483620" r:id="rId36"/>
    <p:sldId id="2147483567" r:id="rId37"/>
    <p:sldId id="2147474303" r:id="rId38"/>
    <p:sldId id="265" r:id="rId3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4CE9D30-1FEB-B2F3-1C45-4E89C653B987}" name="Doug Saxby" initials="DS" userId="S::DOUG2@discovery.co.za::6f5fbcfa-04b6-40f7-b41c-523a8915ff15" providerId="AD"/>
  <p188:author id="{9EA066B5-1F24-D43E-CB37-CFB4DC3C087B}" name="Daleen Du Toit" initials="DT" userId="S::daleen3@discovery.co.za::fb267c7f-b62e-44fa-8ac0-33d9eeab067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BA2D"/>
    <a:srgbClr val="0164A8"/>
    <a:srgbClr val="FFFFFF"/>
    <a:srgbClr val="EAEAEA"/>
    <a:srgbClr val="EE2F58"/>
    <a:srgbClr val="0064A8"/>
    <a:srgbClr val="4B4A4C"/>
    <a:srgbClr val="37B774"/>
    <a:srgbClr val="97CC76"/>
    <a:srgbClr val="107F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26" autoAdjust="0"/>
    <p:restoredTop sz="94607"/>
  </p:normalViewPr>
  <p:slideViewPr>
    <p:cSldViewPr snapToGrid="0" snapToObjects="1">
      <p:cViewPr>
        <p:scale>
          <a:sx n="80" d="100"/>
          <a:sy n="80" d="100"/>
        </p:scale>
        <p:origin x="2610" y="89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presProps" Target="presProp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microsoft.com/office/2018/10/relationships/authors" Target="authors.xml"/><Relationship Id="rId20" Type="http://schemas.openxmlformats.org/officeDocument/2006/relationships/slide" Target="slides/slide15.xml"/><Relationship Id="rId41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0169476661016487E-2"/>
          <c:y val="7.419701777913508E-2"/>
          <c:w val="0.919661046677967"/>
          <c:h val="0.590224795188081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Total scheme</c:v>
                </c:pt>
              </c:strCache>
            </c:strRef>
          </c:tx>
          <c:spPr>
            <a:solidFill>
              <a:srgbClr val="A6A6A6"/>
            </a:solidFill>
            <a:ln>
              <a:noFill/>
            </a:ln>
            <a:effectLst/>
          </c:spPr>
          <c:invertIfNegative val="0"/>
          <c:dLbls>
            <c:dLbl>
              <c:idx val="0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556-41C4-8339-9DF5FB7AB488}"/>
                </c:ext>
              </c:extLst>
            </c:dLbl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556-41C4-8339-9DF5FB7AB48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Sheet1!$A$12:$A$16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Sheet1!$B$12:$B$16</c:f>
              <c:numCache>
                <c:formatCode>0.0</c:formatCode>
                <c:ptCount val="5"/>
                <c:pt idx="0">
                  <c:v>29.37</c:v>
                </c:pt>
                <c:pt idx="1">
                  <c:v>29.33</c:v>
                </c:pt>
                <c:pt idx="2">
                  <c:v>29.25</c:v>
                </c:pt>
                <c:pt idx="3">
                  <c:v>29.33</c:v>
                </c:pt>
                <c:pt idx="4">
                  <c:v>29.5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556-41C4-8339-9DF5FB7AB4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361749439"/>
        <c:axId val="1361734559"/>
      </c:barChart>
      <c:lineChart>
        <c:grouping val="standard"/>
        <c:varyColors val="0"/>
        <c:ser>
          <c:idx val="2"/>
          <c:order val="1"/>
          <c:tx>
            <c:strRef>
              <c:f>Sheet1!$C$1</c:f>
              <c:strCache>
                <c:ptCount val="1"/>
                <c:pt idx="0">
                  <c:v>New joiners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556-41C4-8339-9DF5FB7AB488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534E71F8-A5B9-478C-AE49-F71E40EA316A}" type="VALUE">
                      <a:rPr lang="en-US" b="1">
                        <a:solidFill>
                          <a:schemeClr val="tx1"/>
                        </a:solidFill>
                      </a:rPr>
                      <a:pPr/>
                      <a:t>[VALUE]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C556-41C4-8339-9DF5FB7AB48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Sheet1!$A$12:$A$16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Sheet1!$C$12:$C$16</c:f>
              <c:numCache>
                <c:formatCode>0.0</c:formatCode>
                <c:ptCount val="5"/>
                <c:pt idx="0">
                  <c:v>22.5</c:v>
                </c:pt>
                <c:pt idx="1">
                  <c:v>22.3</c:v>
                </c:pt>
                <c:pt idx="2">
                  <c:v>21.7</c:v>
                </c:pt>
                <c:pt idx="3">
                  <c:v>21.9</c:v>
                </c:pt>
                <c:pt idx="4">
                  <c:v>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C556-41C4-8339-9DF5FB7AB4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61749439"/>
        <c:axId val="1361734559"/>
      </c:lineChart>
      <c:catAx>
        <c:axId val="13617494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1734559"/>
        <c:crosses val="autoZero"/>
        <c:auto val="1"/>
        <c:lblAlgn val="ctr"/>
        <c:lblOffset val="100"/>
        <c:noMultiLvlLbl val="0"/>
      </c:catAx>
      <c:valAx>
        <c:axId val="1361734559"/>
        <c:scaling>
          <c:orientation val="minMax"/>
          <c:max val="35"/>
        </c:scaling>
        <c:delete val="1"/>
        <c:axPos val="l"/>
        <c:numFmt formatCode="0.0" sourceLinked="1"/>
        <c:majorTickMark val="out"/>
        <c:minorTickMark val="none"/>
        <c:tickLblPos val="nextTo"/>
        <c:crossAx val="136174943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5519843851659072"/>
          <c:w val="1"/>
          <c:h val="0.1448015614834092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3835863691924552E-2"/>
          <c:y val="0.21688373718856985"/>
          <c:w val="0.87232827261615087"/>
          <c:h val="0.582702020202020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Screening assessments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4374</c:v>
                </c:pt>
                <c:pt idx="1">
                  <c:v>34208</c:v>
                </c:pt>
                <c:pt idx="2">
                  <c:v>48570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0D-480C-834F-DD5E35B764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27"/>
        <c:axId val="1749449712"/>
        <c:axId val="429809039"/>
      </c:barChart>
      <c:catAx>
        <c:axId val="1749449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9809039"/>
        <c:crosses val="autoZero"/>
        <c:auto val="1"/>
        <c:lblAlgn val="ctr"/>
        <c:lblOffset val="100"/>
        <c:noMultiLvlLbl val="0"/>
      </c:catAx>
      <c:valAx>
        <c:axId val="429809039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49449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+mn-lt"/>
        </a:defRPr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5.183404529455278E-2"/>
          <c:w val="0.99079545874558661"/>
          <c:h val="0.77346604050784507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LA Health</c:v>
                </c:pt>
              </c:strCache>
            </c:strRef>
          </c:tx>
          <c:spPr>
            <a:ln w="412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Sheet1!$A$2:$A$9</c:f>
              <c:numCache>
                <c:formatCode>General</c:formatCode>
                <c:ptCount val="7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</c:numCache>
            </c:numRef>
          </c:cat>
          <c:val>
            <c:numRef>
              <c:f>Sheet1!$B$2:$B$9</c:f>
              <c:numCache>
                <c:formatCode>_ * #,##0_ ;_ * \-#,##0_ ;_ * "-"??_ ;_ @_ </c:formatCode>
                <c:ptCount val="7"/>
                <c:pt idx="0">
                  <c:v>2421.9383266636864</c:v>
                </c:pt>
                <c:pt idx="1">
                  <c:v>2574.5802211342398</c:v>
                </c:pt>
                <c:pt idx="2">
                  <c:v>2761.9242713365102</c:v>
                </c:pt>
                <c:pt idx="3">
                  <c:v>2873.7514165021189</c:v>
                </c:pt>
                <c:pt idx="4">
                  <c:v>2974.1771193553213</c:v>
                </c:pt>
                <c:pt idx="5">
                  <c:v>3131.6011553855556</c:v>
                </c:pt>
                <c:pt idx="6">
                  <c:v>3341.073966993617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267-41FE-869D-8C1B6F9BF80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Other accredited medical schemes</c:v>
                </c:pt>
              </c:strCache>
            </c:strRef>
          </c:tx>
          <c:spPr>
            <a:ln w="41275" cap="rnd">
              <a:solidFill>
                <a:schemeClr val="bg1">
                  <a:lumMod val="65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Sheet1!$A$2:$A$9</c:f>
              <c:numCache>
                <c:formatCode>General</c:formatCode>
                <c:ptCount val="7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</c:numCache>
            </c:numRef>
          </c:cat>
          <c:val>
            <c:numRef>
              <c:f>Sheet1!$C$2:$C$9</c:f>
              <c:numCache>
                <c:formatCode>_ * #,##0_ ;_ * \-#,##0_ ;_ * "-"??_ ;_ @_ </c:formatCode>
                <c:ptCount val="7"/>
                <c:pt idx="0">
                  <c:v>2774.6665111517095</c:v>
                </c:pt>
                <c:pt idx="1">
                  <c:v>3175.4580480518584</c:v>
                </c:pt>
                <c:pt idx="2">
                  <c:v>3506.2025844593422</c:v>
                </c:pt>
                <c:pt idx="3">
                  <c:v>3670.5916248609774</c:v>
                </c:pt>
                <c:pt idx="4">
                  <c:v>3583.4772092035205</c:v>
                </c:pt>
                <c:pt idx="5">
                  <c:v>3902.0081231885488</c:v>
                </c:pt>
                <c:pt idx="6">
                  <c:v>4263.3338656391097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267-41FE-869D-8C1B6F9BF8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87591135"/>
        <c:axId val="2079278095"/>
      </c:lineChart>
      <c:catAx>
        <c:axId val="20875911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9278095"/>
        <c:crosses val="autoZero"/>
        <c:auto val="1"/>
        <c:lblAlgn val="ctr"/>
        <c:lblOffset val="100"/>
        <c:noMultiLvlLbl val="0"/>
      </c:catAx>
      <c:valAx>
        <c:axId val="2079278095"/>
        <c:scaling>
          <c:orientation val="minMax"/>
          <c:min val="1000"/>
        </c:scaling>
        <c:delete val="1"/>
        <c:axPos val="l"/>
        <c:numFmt formatCode="_ * #,##0_ ;_ * \-#,##0_ ;_ * &quot;-&quot;??_ ;_ @_ " sourceLinked="1"/>
        <c:majorTickMark val="out"/>
        <c:minorTickMark val="none"/>
        <c:tickLblPos val="nextTo"/>
        <c:crossAx val="20875911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"/>
          <c:y val="0.95150848053521075"/>
          <c:w val="1"/>
          <c:h val="4.782977149499663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41275" cap="rnd">
      <a:noFill/>
    </a:ln>
    <a:effectLst/>
  </c:spPr>
  <c:txPr>
    <a:bodyPr/>
    <a:lstStyle/>
    <a:p>
      <a:pPr>
        <a:defRPr sz="1000">
          <a:solidFill>
            <a:schemeClr val="bg1">
              <a:lumMod val="95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508247288145849"/>
          <c:y val="6.0084528408941761E-2"/>
          <c:w val="0.87095372551421157"/>
          <c:h val="0.8015366965748187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LA Health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Sheet1!$A$2:$A$12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Sheet1!$B$2:$B$12</c:f>
              <c:numCache>
                <c:formatCode>General</c:formatCode>
                <c:ptCount val="3"/>
                <c:pt idx="0">
                  <c:v>284</c:v>
                </c:pt>
                <c:pt idx="1">
                  <c:v>87</c:v>
                </c:pt>
                <c:pt idx="2">
                  <c:v>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63-4A81-92E2-5D27F749A82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Other accredited schemes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Sheet1!$A$2:$A$12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Sheet1!$C$2:$C$12</c:f>
              <c:numCache>
                <c:formatCode>General</c:formatCode>
                <c:ptCount val="3"/>
                <c:pt idx="0">
                  <c:v>-104</c:v>
                </c:pt>
                <c:pt idx="1">
                  <c:v>-774</c:v>
                </c:pt>
                <c:pt idx="2">
                  <c:v>-969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763-4A81-92E2-5D27F749A8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65220528"/>
        <c:axId val="1465217168"/>
      </c:barChart>
      <c:catAx>
        <c:axId val="1465220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5217168"/>
        <c:crosses val="autoZero"/>
        <c:auto val="1"/>
        <c:lblAlgn val="ctr"/>
        <c:lblOffset val="100"/>
        <c:noMultiLvlLbl val="0"/>
      </c:catAx>
      <c:valAx>
        <c:axId val="14652171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noFill/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52205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7.9560991188795081E-3"/>
          <c:y val="0.82004450650285832"/>
          <c:w val="0.99204390088112049"/>
          <c:h val="0.1799555825358366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410975204388765E-2"/>
          <c:y val="1.7422208239744219E-2"/>
          <c:w val="0.95979155081975653"/>
          <c:h val="0.739012885425899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  <c:extLst>
              <c:ext xmlns:c16="http://schemas.microsoft.com/office/drawing/2014/chart" uri="{C3380CC4-5D6E-409C-BE32-E72D297353CC}">
                <c16:uniqueId val="{00000001-ED27-44CD-BACE-6755F35FFFBE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  <c:extLst>
              <c:ext xmlns:c16="http://schemas.microsoft.com/office/drawing/2014/chart" uri="{C3380CC4-5D6E-409C-BE32-E72D297353CC}">
                <c16:uniqueId val="{00000003-ED27-44CD-BACE-6755F35FFFBE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  <c:extLst>
              <c:ext xmlns:c16="http://schemas.microsoft.com/office/drawing/2014/chart" uri="{C3380CC4-5D6E-409C-BE32-E72D297353CC}">
                <c16:uniqueId val="{00000005-ED27-44CD-BACE-6755F35FFFBE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  <c:extLst>
              <c:ext xmlns:c16="http://schemas.microsoft.com/office/drawing/2014/chart" uri="{C3380CC4-5D6E-409C-BE32-E72D297353CC}">
                <c16:uniqueId val="{00000007-ED27-44CD-BACE-6755F35FFFBE}"/>
              </c:ext>
            </c:extLst>
          </c:dPt>
          <c:dPt>
            <c:idx val="4"/>
            <c:invertIfNegative val="0"/>
            <c:bubble3D val="0"/>
            <c:spPr>
              <a:solidFill>
                <a:srgbClr val="38B77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  <c:extLst>
              <c:ext xmlns:c16="http://schemas.microsoft.com/office/drawing/2014/chart" uri="{C3380CC4-5D6E-409C-BE32-E72D297353CC}">
                <c16:uniqueId val="{00000009-ED27-44CD-BACE-6755F35FFFBE}"/>
              </c:ext>
            </c:extLst>
          </c:dPt>
          <c:dLbls>
            <c:dLbl>
              <c:idx val="3"/>
              <c:layout>
                <c:manualLayout>
                  <c:x val="-5.3073606666331407E-3"/>
                  <c:y val="-3.096696166558377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D27-44CD-BACE-6755F35FFFBE}"/>
                </c:ext>
              </c:extLst>
            </c:dLbl>
            <c:dLbl>
              <c:idx val="4"/>
              <c:layout>
                <c:manualLayout>
                  <c:x val="1.3930446118357808E-7"/>
                  <c:y val="-3.096696166558377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D27-44CD-BACE-6755F35FFFB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LA Comprehensive</c:v>
                </c:pt>
                <c:pt idx="1">
                  <c:v>LA Core</c:v>
                </c:pt>
                <c:pt idx="2">
                  <c:v>LA Active</c:v>
                </c:pt>
                <c:pt idx="3">
                  <c:v>LA Focus</c:v>
                </c:pt>
                <c:pt idx="4">
                  <c:v>LA KeyPlus</c:v>
                </c:pt>
              </c:strCache>
            </c:strRef>
          </c:cat>
          <c:val>
            <c:numRef>
              <c:f>Sheet1!$B$2:$B$6</c:f>
              <c:numCache>
                <c:formatCode>0.0%</c:formatCode>
                <c:ptCount val="5"/>
                <c:pt idx="0">
                  <c:v>8.8999999999999996E-2</c:v>
                </c:pt>
                <c:pt idx="1">
                  <c:v>8.8999999999999996E-2</c:v>
                </c:pt>
                <c:pt idx="2">
                  <c:v>8.3000000000000004E-2</c:v>
                </c:pt>
                <c:pt idx="3">
                  <c:v>7.9000000000000001E-2</c:v>
                </c:pt>
                <c:pt idx="4">
                  <c:v>7.9000000000000001E-2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D27-44CD-BACE-6755F35FFFB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101973456"/>
        <c:axId val="2101981776"/>
      </c:barChart>
      <c:catAx>
        <c:axId val="2101973456"/>
        <c:scaling>
          <c:orientation val="maxMin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1981776"/>
        <c:crosses val="autoZero"/>
        <c:auto val="1"/>
        <c:lblAlgn val="ctr"/>
        <c:lblOffset val="100"/>
        <c:noMultiLvlLbl val="0"/>
      </c:catAx>
      <c:valAx>
        <c:axId val="2101981776"/>
        <c:scaling>
          <c:orientation val="minMax"/>
          <c:min val="0"/>
        </c:scaling>
        <c:delete val="1"/>
        <c:axPos val="r"/>
        <c:numFmt formatCode="0.0%" sourceLinked="1"/>
        <c:majorTickMark val="out"/>
        <c:minorTickMark val="none"/>
        <c:tickLblPos val="nextTo"/>
        <c:crossAx val="21019734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dPt>
            <c:idx val="0"/>
            <c:bubble3D val="0"/>
            <c:spPr>
              <a:solidFill>
                <a:schemeClr val="bg1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2CA-4635-97B5-0376BC64FEBB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2CA-4635-97B5-0376BC64FEBB}"/>
              </c:ext>
            </c:extLst>
          </c:dPt>
          <c:cat>
            <c:numRef>
              <c:f>Sheet1!$A$2:$A$3</c:f>
              <c:numCache>
                <c:formatCode>0.00%</c:formatCode>
                <c:ptCount val="2"/>
                <c:pt idx="0">
                  <c:v>8.8999999999999996E-2</c:v>
                </c:pt>
                <c:pt idx="1">
                  <c:v>8.3000000000000004E-2</c:v>
                </c:pt>
              </c:numCache>
            </c:numRef>
          </c:cat>
          <c:val>
            <c:numRef>
              <c:f>Sheet1!$B$2:$B$3</c:f>
              <c:numCache>
                <c:formatCode>0%</c:formatCode>
                <c:ptCount val="2"/>
                <c:pt idx="0" formatCode="0.00%">
                  <c:v>0.03</c:v>
                </c:pt>
                <c:pt idx="1">
                  <c:v>0.97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2CA-4635-97B5-0376BC64FE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54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608166460543462"/>
          <c:y val="6.1904349076465796E-2"/>
          <c:w val="0.73592929859786815"/>
          <c:h val="0.6973747751267072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LA Health </c:v>
                </c:pt>
              </c:strCache>
            </c:strRef>
          </c:tx>
          <c:spPr>
            <a:ln w="28575" cap="rnd">
              <a:solidFill>
                <a:srgbClr val="24A8D4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Sheet1!$B$2:$B$7</c:f>
              <c:numCache>
                <c:formatCode>0.0</c:formatCode>
                <c:ptCount val="5"/>
                <c:pt idx="0">
                  <c:v>29.37</c:v>
                </c:pt>
                <c:pt idx="1">
                  <c:v>29.33</c:v>
                </c:pt>
                <c:pt idx="2">
                  <c:v>29.25</c:v>
                </c:pt>
                <c:pt idx="3">
                  <c:v>29.33</c:v>
                </c:pt>
                <c:pt idx="4">
                  <c:v>29.5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0CA-448A-922D-73E847E7023F}"/>
            </c:ext>
          </c:extLst>
        </c:ser>
        <c:ser>
          <c:idx val="1"/>
          <c:order val="1"/>
          <c:tx>
            <c:strRef>
              <c:f>Sheet1!#REF!</c:f>
              <c:strCache>
                <c:ptCount val="1"/>
                <c:pt idx="0">
                  <c:v>#REF!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Sheet1!$A$2:$A$7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Sheet1!#REF!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0CA-448A-922D-73E847E7023F}"/>
            </c:ext>
          </c:extLst>
        </c:ser>
        <c:ser>
          <c:idx val="2"/>
          <c:order val="2"/>
          <c:tx>
            <c:strRef>
              <c:f>Sheet1!#REF!</c:f>
              <c:strCache>
                <c:ptCount val="1"/>
                <c:pt idx="0">
                  <c:v>#REF!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Sheet1!$A$2:$A$7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Sheet1!#REF!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0CA-448A-922D-73E847E7023F}"/>
            </c:ext>
          </c:extLst>
        </c:ser>
        <c:ser>
          <c:idx val="3"/>
          <c:order val="3"/>
          <c:tx>
            <c:strRef>
              <c:f>Sheet1!$C$1</c:f>
              <c:strCache>
                <c:ptCount val="1"/>
                <c:pt idx="0">
                  <c:v>Other local government schemes</c:v>
                </c:pt>
              </c:strCache>
            </c:strRef>
          </c:tx>
          <c:spPr>
            <a:ln w="28575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Sheet1!$C$2:$C$7</c:f>
              <c:numCache>
                <c:formatCode>0.0</c:formatCode>
                <c:ptCount val="5"/>
                <c:pt idx="0">
                  <c:v>34.200657559370356</c:v>
                </c:pt>
                <c:pt idx="1">
                  <c:v>34.290789544523548</c:v>
                </c:pt>
                <c:pt idx="2">
                  <c:v>34.537469366657241</c:v>
                </c:pt>
                <c:pt idx="3">
                  <c:v>35.350390156190358</c:v>
                </c:pt>
                <c:pt idx="4">
                  <c:v>35.779001596817878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D0CA-448A-922D-73E847E702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88192352"/>
        <c:axId val="1388212992"/>
      </c:lineChart>
      <c:catAx>
        <c:axId val="1388192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8212992"/>
        <c:crosses val="autoZero"/>
        <c:auto val="1"/>
        <c:lblAlgn val="ctr"/>
        <c:lblOffset val="100"/>
        <c:noMultiLvlLbl val="0"/>
      </c:catAx>
      <c:valAx>
        <c:axId val="1388212992"/>
        <c:scaling>
          <c:orientation val="minMax"/>
          <c:max val="39"/>
          <c:min val="25"/>
        </c:scaling>
        <c:delete val="1"/>
        <c:axPos val="l"/>
        <c:numFmt formatCode="0.0" sourceLinked="1"/>
        <c:majorTickMark val="out"/>
        <c:minorTickMark val="none"/>
        <c:tickLblPos val="nextTo"/>
        <c:crossAx val="1388192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9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0169476661016487E-2"/>
          <c:y val="7.419701777913508E-2"/>
          <c:w val="0.919661046677967"/>
          <c:h val="0.590224795188081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Total scheme</c:v>
                </c:pt>
              </c:strCache>
            </c:strRef>
          </c:tx>
          <c:spPr>
            <a:solidFill>
              <a:srgbClr val="A6A6A6"/>
            </a:solidFill>
            <a:ln>
              <a:noFill/>
            </a:ln>
            <a:effectLst/>
          </c:spPr>
          <c:invertIfNegative val="0"/>
          <c:dLbls>
            <c:dLbl>
              <c:idx val="0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D12-42EE-A658-CC673CD4134E}"/>
                </c:ext>
              </c:extLst>
            </c:dLbl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D12-42EE-A658-CC673CD4134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Sheet1!$A$13:$A$17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Sheet1!$B$13:$B$17</c:f>
              <c:numCache>
                <c:formatCode>0.0%</c:formatCode>
                <c:ptCount val="5"/>
                <c:pt idx="0">
                  <c:v>0.18971270569864185</c:v>
                </c:pt>
                <c:pt idx="1">
                  <c:v>0.19520292140426593</c:v>
                </c:pt>
                <c:pt idx="2">
                  <c:v>0.20626117989739642</c:v>
                </c:pt>
                <c:pt idx="3">
                  <c:v>0.21488116941231064</c:v>
                </c:pt>
                <c:pt idx="4">
                  <c:v>0.22356224922951679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D12-42EE-A658-CC673CD413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361749439"/>
        <c:axId val="1361734559"/>
      </c:barChart>
      <c:lineChart>
        <c:grouping val="standard"/>
        <c:varyColors val="0"/>
        <c:ser>
          <c:idx val="2"/>
          <c:order val="1"/>
          <c:tx>
            <c:strRef>
              <c:f>Sheet1!$C$1</c:f>
              <c:strCache>
                <c:ptCount val="1"/>
                <c:pt idx="0">
                  <c:v>New joiners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D12-42EE-A658-CC673CD4134E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534E71F8-A5B9-478C-AE49-F71E40EA316A}" type="VALUE">
                      <a:rPr lang="en-US" b="1">
                        <a:solidFill>
                          <a:schemeClr val="tx1"/>
                        </a:solidFill>
                      </a:rPr>
                      <a:pPr/>
                      <a:t>[VALUE]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3D12-42EE-A658-CC673CD4134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Sheet1!$A$13:$A$17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Sheet1!$C$13:$C$17</c:f>
              <c:numCache>
                <c:formatCode>0.0%</c:formatCode>
                <c:ptCount val="5"/>
                <c:pt idx="0">
                  <c:v>4.0656558307383371E-2</c:v>
                </c:pt>
                <c:pt idx="1">
                  <c:v>4.3079584775086506E-2</c:v>
                </c:pt>
                <c:pt idx="2">
                  <c:v>4.4191534713763705E-2</c:v>
                </c:pt>
                <c:pt idx="3">
                  <c:v>4.8099492030127866E-2</c:v>
                </c:pt>
                <c:pt idx="4">
                  <c:v>5.3422064839123269E-2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3D12-42EE-A658-CC673CD413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61749439"/>
        <c:axId val="1361734559"/>
      </c:lineChart>
      <c:catAx>
        <c:axId val="13617494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1734559"/>
        <c:crosses val="autoZero"/>
        <c:auto val="1"/>
        <c:lblAlgn val="ctr"/>
        <c:lblOffset val="100"/>
        <c:noMultiLvlLbl val="0"/>
      </c:catAx>
      <c:valAx>
        <c:axId val="1361734559"/>
        <c:scaling>
          <c:orientation val="minMax"/>
          <c:max val="0.30000000000000004"/>
        </c:scaling>
        <c:delete val="1"/>
        <c:axPos val="l"/>
        <c:numFmt formatCode="0.0%" sourceLinked="1"/>
        <c:majorTickMark val="out"/>
        <c:minorTickMark val="none"/>
        <c:tickLblPos val="nextTo"/>
        <c:crossAx val="136174943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5519843851659072"/>
          <c:w val="1"/>
          <c:h val="0.1448015614834092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0821811772202531E-2"/>
          <c:y val="2.3755829841861489E-2"/>
          <c:w val="0.85380421544628027"/>
          <c:h val="0.628919539188108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operating performance (NHR pabpm)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DA1-446A-A067-3308B478C88F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DA1-446A-A067-3308B478C88F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DA1-446A-A067-3308B478C88F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DA1-446A-A067-3308B478C88F}"/>
              </c:ext>
            </c:extLst>
          </c:dPt>
          <c:dPt>
            <c:idx val="4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0DA1-446A-A067-3308B478C88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LA Health</c:v>
                </c:pt>
                <c:pt idx="1">
                  <c:v>Scheme A</c:v>
                </c:pt>
                <c:pt idx="2">
                  <c:v>Scheme B</c:v>
                </c:pt>
                <c:pt idx="3">
                  <c:v>Scheme C</c:v>
                </c:pt>
                <c:pt idx="4">
                  <c:v>Scheme D</c:v>
                </c:pt>
              </c:strCache>
            </c:strRef>
          </c:cat>
          <c:val>
            <c:numRef>
              <c:f>Sheet1!$B$2:$B$6</c:f>
              <c:numCache>
                <c:formatCode>"R"\ #,##0</c:formatCode>
                <c:ptCount val="5"/>
                <c:pt idx="0">
                  <c:v>31.625868376380939</c:v>
                </c:pt>
                <c:pt idx="1">
                  <c:v>-21.061908817150542</c:v>
                </c:pt>
                <c:pt idx="2">
                  <c:v>-219.29025759896243</c:v>
                </c:pt>
                <c:pt idx="3">
                  <c:v>-226.10529644840221</c:v>
                </c:pt>
                <c:pt idx="4">
                  <c:v>-231.59682325760491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DA1-446A-A067-3308B478C88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738603008"/>
        <c:axId val="1738592448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Member growth</c:v>
                </c:pt>
              </c:strCache>
            </c:strRef>
          </c:tx>
          <c:spPr>
            <a:ln w="9525" cap="rnd">
              <a:solidFill>
                <a:schemeClr val="bg1">
                  <a:lumMod val="75000"/>
                </a:schemeClr>
              </a:solidFill>
              <a:prstDash val="solid"/>
              <a:round/>
            </a:ln>
            <a:effectLst/>
          </c:spPr>
          <c:marker>
            <c:symbol val="circle"/>
            <c:size val="8"/>
            <c:spPr>
              <a:solidFill>
                <a:schemeClr val="tx1">
                  <a:lumMod val="50000"/>
                  <a:lumOff val="50000"/>
                </a:schemeClr>
              </a:solidFill>
              <a:ln w="9525">
                <a:solidFill>
                  <a:schemeClr val="bg1">
                    <a:lumMod val="75000"/>
                  </a:schemeClr>
                </a:solidFill>
              </a:ln>
              <a:effectLst/>
            </c:spPr>
          </c:marker>
          <c:dPt>
            <c:idx val="0"/>
            <c:marker>
              <c:symbol val="circle"/>
              <c:size val="8"/>
              <c:spPr>
                <a:solidFill>
                  <a:schemeClr val="accent1"/>
                </a:solidFill>
                <a:ln w="9525">
                  <a:solidFill>
                    <a:schemeClr val="tx2"/>
                  </a:solidFill>
                </a:ln>
                <a:effectLst/>
              </c:spPr>
            </c:marker>
            <c:bubble3D val="0"/>
            <c:spPr>
              <a:ln w="9525" cap="rnd">
                <a:solidFill>
                  <a:srgbClr val="069DD0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C-0DA1-446A-A067-3308B478C88F}"/>
              </c:ext>
            </c:extLst>
          </c:dPt>
          <c:dPt>
            <c:idx val="1"/>
            <c:marker>
              <c:symbol val="circle"/>
              <c:size val="8"/>
              <c:spPr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bg1">
                      <a:lumMod val="75000"/>
                    </a:schemeClr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E-0DA1-446A-A067-3308B478C88F}"/>
              </c:ext>
            </c:extLst>
          </c:dPt>
          <c:dPt>
            <c:idx val="2"/>
            <c:marker>
              <c:symbol val="circle"/>
              <c:size val="8"/>
              <c:spPr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bg1">
                      <a:lumMod val="75000"/>
                    </a:schemeClr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F-0DA1-446A-A067-3308B478C88F}"/>
              </c:ext>
            </c:extLst>
          </c:dPt>
          <c:dPt>
            <c:idx val="3"/>
            <c:marker>
              <c:symbol val="circle"/>
              <c:size val="8"/>
              <c:spPr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bg1">
                      <a:lumMod val="75000"/>
                    </a:schemeClr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0-0DA1-446A-A067-3308B478C88F}"/>
              </c:ext>
            </c:extLst>
          </c:dPt>
          <c:dPt>
            <c:idx val="4"/>
            <c:marker>
              <c:symbol val="circle"/>
              <c:size val="8"/>
              <c:spPr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bg1">
                      <a:lumMod val="75000"/>
                    </a:schemeClr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1-0DA1-446A-A067-3308B478C88F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50" b="0" i="0" u="none" strike="noStrike" kern="1200" baseline="0">
                      <a:solidFill>
                        <a:schemeClr val="accent1"/>
                      </a:solidFill>
                      <a:latin typeface="Arial Black" panose="020B0A0402010202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C-0DA1-446A-A067-3308B478C88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LA Health</c:v>
                </c:pt>
                <c:pt idx="1">
                  <c:v>Scheme A</c:v>
                </c:pt>
                <c:pt idx="2">
                  <c:v>Scheme B</c:v>
                </c:pt>
                <c:pt idx="3">
                  <c:v>Scheme C</c:v>
                </c:pt>
                <c:pt idx="4">
                  <c:v>Scheme D</c:v>
                </c:pt>
              </c:strCache>
            </c:strRef>
          </c:cat>
          <c:val>
            <c:numRef>
              <c:f>Sheet1!$C$2:$C$6</c:f>
              <c:numCache>
                <c:formatCode>0.0%</c:formatCode>
                <c:ptCount val="5"/>
                <c:pt idx="0">
                  <c:v>6.3E-2</c:v>
                </c:pt>
                <c:pt idx="1">
                  <c:v>-6.0999999999999999E-2</c:v>
                </c:pt>
                <c:pt idx="2">
                  <c:v>0</c:v>
                </c:pt>
                <c:pt idx="3">
                  <c:v>-3.7999999999999999E-2</c:v>
                </c:pt>
                <c:pt idx="4">
                  <c:v>-1.0999999999999999E-2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0DA1-446A-A067-3308B478C88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738602048"/>
        <c:axId val="1738611648"/>
      </c:lineChart>
      <c:catAx>
        <c:axId val="1738603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38592448"/>
        <c:crosses val="autoZero"/>
        <c:auto val="1"/>
        <c:lblAlgn val="ctr"/>
        <c:lblOffset val="100"/>
        <c:noMultiLvlLbl val="0"/>
      </c:catAx>
      <c:valAx>
        <c:axId val="1738592448"/>
        <c:scaling>
          <c:orientation val="minMax"/>
          <c:max val="250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38603008"/>
        <c:crosses val="autoZero"/>
        <c:crossBetween val="between"/>
      </c:valAx>
      <c:valAx>
        <c:axId val="1738611648"/>
        <c:scaling>
          <c:orientation val="minMax"/>
          <c:max val="0.1"/>
          <c:min val="-0.1"/>
        </c:scaling>
        <c:delete val="0"/>
        <c:axPos val="r"/>
        <c:numFmt formatCode="0.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38602048"/>
        <c:crosses val="max"/>
        <c:crossBetween val="between"/>
      </c:valAx>
      <c:catAx>
        <c:axId val="173860204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861164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5347282488108381E-2"/>
          <c:y val="0.90358643028315744"/>
          <c:w val="0.92726143232561842"/>
          <c:h val="5.530444196866541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9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LA Health</c:v>
                </c:pt>
              </c:strCache>
            </c:strRef>
          </c:tx>
          <c:spPr>
            <a:ln w="57150" cap="rnd">
              <a:solidFill>
                <a:srgbClr val="069DD0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Sheet1!$B$1:$L$1</c:f>
              <c:strCache>
                <c:ptCount val="11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</c:strCache>
            </c:strRef>
          </c:cat>
          <c:val>
            <c:numRef>
              <c:f>Sheet1!$B$2:$L$2</c:f>
              <c:numCache>
                <c:formatCode>General</c:formatCode>
                <c:ptCount val="11"/>
                <c:pt idx="0">
                  <c:v>100</c:v>
                </c:pt>
                <c:pt idx="1">
                  <c:v>115</c:v>
                </c:pt>
                <c:pt idx="2">
                  <c:v>135</c:v>
                </c:pt>
                <c:pt idx="3">
                  <c:v>170</c:v>
                </c:pt>
                <c:pt idx="4">
                  <c:v>200</c:v>
                </c:pt>
                <c:pt idx="5">
                  <c:v>235</c:v>
                </c:pt>
                <c:pt idx="6">
                  <c:v>270</c:v>
                </c:pt>
                <c:pt idx="7">
                  <c:v>315</c:v>
                </c:pt>
                <c:pt idx="8">
                  <c:v>385</c:v>
                </c:pt>
                <c:pt idx="9">
                  <c:v>450</c:v>
                </c:pt>
                <c:pt idx="10">
                  <c:v>520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339-47B9-8B30-DB2EA18824F3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GEMS</c:v>
                </c:pt>
              </c:strCache>
            </c:strRef>
          </c:tx>
          <c:spPr>
            <a:ln w="19050" cap="rnd">
              <a:solidFill>
                <a:schemeClr val="accent2">
                  <a:shade val="5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Sheet1!$B$1:$L$1</c:f>
              <c:strCache>
                <c:ptCount val="11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</c:strCache>
            </c:strRef>
          </c:cat>
          <c:val>
            <c:numRef>
              <c:f>Sheet1!$B$3:$L$3</c:f>
              <c:numCache>
                <c:formatCode>General</c:formatCode>
                <c:ptCount val="11"/>
                <c:pt idx="0">
                  <c:v>100</c:v>
                </c:pt>
                <c:pt idx="1">
                  <c:v>110</c:v>
                </c:pt>
                <c:pt idx="2">
                  <c:v>130</c:v>
                </c:pt>
                <c:pt idx="3">
                  <c:v>130</c:v>
                </c:pt>
                <c:pt idx="4">
                  <c:v>130</c:v>
                </c:pt>
                <c:pt idx="5">
                  <c:v>180</c:v>
                </c:pt>
                <c:pt idx="6">
                  <c:v>235</c:v>
                </c:pt>
                <c:pt idx="7">
                  <c:v>285</c:v>
                </c:pt>
                <c:pt idx="8">
                  <c:v>375</c:v>
                </c:pt>
                <c:pt idx="9">
                  <c:v>450</c:v>
                </c:pt>
                <c:pt idx="10">
                  <c:v>505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339-47B9-8B30-DB2EA18824F3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Umvuzo</c:v>
                </c:pt>
              </c:strCache>
            </c:strRef>
          </c:tx>
          <c:spPr>
            <a:ln w="19050" cap="rnd">
              <a:solidFill>
                <a:schemeClr val="accent2">
                  <a:shade val="68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Sheet1!$B$1:$L$1</c:f>
              <c:strCache>
                <c:ptCount val="11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</c:strCache>
            </c:strRef>
          </c:cat>
          <c:val>
            <c:numRef>
              <c:f>Sheet1!$B$4:$L$4</c:f>
              <c:numCache>
                <c:formatCode>General</c:formatCode>
                <c:ptCount val="11"/>
                <c:pt idx="0">
                  <c:v>100</c:v>
                </c:pt>
                <c:pt idx="1">
                  <c:v>130</c:v>
                </c:pt>
                <c:pt idx="2">
                  <c:v>135</c:v>
                </c:pt>
                <c:pt idx="3">
                  <c:v>180</c:v>
                </c:pt>
                <c:pt idx="4">
                  <c:v>205</c:v>
                </c:pt>
                <c:pt idx="5">
                  <c:v>230</c:v>
                </c:pt>
                <c:pt idx="6">
                  <c:v>260</c:v>
                </c:pt>
                <c:pt idx="7">
                  <c:v>280</c:v>
                </c:pt>
                <c:pt idx="8">
                  <c:v>360</c:v>
                </c:pt>
                <c:pt idx="9">
                  <c:v>420</c:v>
                </c:pt>
                <c:pt idx="10">
                  <c:v>490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339-47B9-8B30-DB2EA18824F3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POLMED</c:v>
                </c:pt>
              </c:strCache>
            </c:strRef>
          </c:tx>
          <c:spPr>
            <a:ln w="19050" cap="rnd">
              <a:solidFill>
                <a:schemeClr val="accent2">
                  <a:shade val="8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Sheet1!$B$1:$L$1</c:f>
              <c:strCache>
                <c:ptCount val="11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</c:strCache>
            </c:strRef>
          </c:cat>
          <c:val>
            <c:numRef>
              <c:f>Sheet1!$B$5:$L$5</c:f>
              <c:numCache>
                <c:formatCode>General</c:formatCode>
                <c:ptCount val="11"/>
                <c:pt idx="0">
                  <c:v>100</c:v>
                </c:pt>
                <c:pt idx="1">
                  <c:v>130</c:v>
                </c:pt>
                <c:pt idx="2">
                  <c:v>130</c:v>
                </c:pt>
                <c:pt idx="3">
                  <c:v>150</c:v>
                </c:pt>
                <c:pt idx="4">
                  <c:v>175</c:v>
                </c:pt>
                <c:pt idx="5">
                  <c:v>190</c:v>
                </c:pt>
                <c:pt idx="6">
                  <c:v>210</c:v>
                </c:pt>
                <c:pt idx="7">
                  <c:v>235</c:v>
                </c:pt>
                <c:pt idx="8">
                  <c:v>285</c:v>
                </c:pt>
                <c:pt idx="9">
                  <c:v>355</c:v>
                </c:pt>
                <c:pt idx="10">
                  <c:v>460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F339-47B9-8B30-DB2EA18824F3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Bankmed</c:v>
                </c:pt>
              </c:strCache>
            </c:strRef>
          </c:tx>
          <c:spPr>
            <a:ln w="19050" cap="rnd">
              <a:solidFill>
                <a:schemeClr val="accent2">
                  <a:shade val="93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Sheet1!$B$1:$L$1</c:f>
              <c:strCache>
                <c:ptCount val="11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</c:strCache>
            </c:strRef>
          </c:cat>
          <c:val>
            <c:numRef>
              <c:f>Sheet1!$B$6:$L$6</c:f>
              <c:numCache>
                <c:formatCode>General</c:formatCode>
                <c:ptCount val="11"/>
                <c:pt idx="0">
                  <c:v>100</c:v>
                </c:pt>
                <c:pt idx="1">
                  <c:v>115</c:v>
                </c:pt>
                <c:pt idx="2">
                  <c:v>130</c:v>
                </c:pt>
                <c:pt idx="3">
                  <c:v>140</c:v>
                </c:pt>
                <c:pt idx="4">
                  <c:v>155</c:v>
                </c:pt>
                <c:pt idx="5">
                  <c:v>180</c:v>
                </c:pt>
                <c:pt idx="6">
                  <c:v>210</c:v>
                </c:pt>
                <c:pt idx="7">
                  <c:v>235</c:v>
                </c:pt>
                <c:pt idx="8">
                  <c:v>290</c:v>
                </c:pt>
                <c:pt idx="9">
                  <c:v>335</c:v>
                </c:pt>
                <c:pt idx="10">
                  <c:v>380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F339-47B9-8B30-DB2EA18824F3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SAMWUMED</c:v>
                </c:pt>
              </c:strCache>
            </c:strRef>
          </c:tx>
          <c:spPr>
            <a:ln w="19050" cap="rnd">
              <a:solidFill>
                <a:srgbClr val="FFFFFF">
                  <a:lumMod val="85000"/>
                </a:srgbClr>
              </a:solidFill>
              <a:round/>
            </a:ln>
            <a:effectLst/>
          </c:spPr>
          <c:marker>
            <c:symbol val="none"/>
          </c:marker>
          <c:cat>
            <c:strRef>
              <c:f>Sheet1!$B$1:$L$1</c:f>
              <c:strCache>
                <c:ptCount val="11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</c:strCache>
            </c:strRef>
          </c:cat>
          <c:val>
            <c:numRef>
              <c:f>Sheet1!$B$7:$L$7</c:f>
              <c:numCache>
                <c:formatCode>General</c:formatCode>
                <c:ptCount val="11"/>
                <c:pt idx="0">
                  <c:v>100</c:v>
                </c:pt>
                <c:pt idx="1">
                  <c:v>115</c:v>
                </c:pt>
                <c:pt idx="2">
                  <c:v>135</c:v>
                </c:pt>
                <c:pt idx="3">
                  <c:v>170</c:v>
                </c:pt>
                <c:pt idx="4">
                  <c:v>190</c:v>
                </c:pt>
                <c:pt idx="5">
                  <c:v>230</c:v>
                </c:pt>
                <c:pt idx="6">
                  <c:v>270</c:v>
                </c:pt>
                <c:pt idx="7">
                  <c:v>290</c:v>
                </c:pt>
                <c:pt idx="8">
                  <c:v>325</c:v>
                </c:pt>
                <c:pt idx="9">
                  <c:v>340</c:v>
                </c:pt>
                <c:pt idx="10">
                  <c:v>370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F339-47B9-8B30-DB2EA18824F3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Sasolmed</c:v>
                </c:pt>
              </c:strCache>
            </c:strRef>
          </c:tx>
          <c:spPr>
            <a:ln w="19050" cap="rnd">
              <a:solidFill>
                <a:srgbClr val="FFFFFF">
                  <a:lumMod val="85000"/>
                </a:srgbClr>
              </a:solidFill>
              <a:round/>
            </a:ln>
            <a:effectLst/>
          </c:spPr>
          <c:marker>
            <c:symbol val="none"/>
          </c:marker>
          <c:cat>
            <c:strRef>
              <c:f>Sheet1!$B$1:$L$1</c:f>
              <c:strCache>
                <c:ptCount val="11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</c:strCache>
            </c:strRef>
          </c:cat>
          <c:val>
            <c:numRef>
              <c:f>Sheet1!$B$8:$L$8</c:f>
              <c:numCache>
                <c:formatCode>General</c:formatCode>
                <c:ptCount val="11"/>
                <c:pt idx="0">
                  <c:v>100</c:v>
                </c:pt>
                <c:pt idx="1">
                  <c:v>115</c:v>
                </c:pt>
                <c:pt idx="2">
                  <c:v>130</c:v>
                </c:pt>
                <c:pt idx="3">
                  <c:v>140</c:v>
                </c:pt>
                <c:pt idx="4">
                  <c:v>170</c:v>
                </c:pt>
                <c:pt idx="5">
                  <c:v>180</c:v>
                </c:pt>
                <c:pt idx="6">
                  <c:v>200</c:v>
                </c:pt>
                <c:pt idx="7">
                  <c:v>220</c:v>
                </c:pt>
                <c:pt idx="8">
                  <c:v>265</c:v>
                </c:pt>
                <c:pt idx="9">
                  <c:v>275</c:v>
                </c:pt>
                <c:pt idx="10">
                  <c:v>290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F339-47B9-8B30-DB2EA18824F3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Platinum Health</c:v>
                </c:pt>
              </c:strCache>
            </c:strRef>
          </c:tx>
          <c:spPr>
            <a:ln w="19050" cap="rnd">
              <a:solidFill>
                <a:srgbClr val="FFFFFF">
                  <a:lumMod val="85000"/>
                </a:srgbClr>
              </a:solidFill>
              <a:round/>
            </a:ln>
            <a:effectLst/>
          </c:spPr>
          <c:marker>
            <c:symbol val="none"/>
          </c:marker>
          <c:cat>
            <c:strRef>
              <c:f>Sheet1!$B$1:$L$1</c:f>
              <c:strCache>
                <c:ptCount val="11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</c:strCache>
            </c:strRef>
          </c:cat>
          <c:val>
            <c:numRef>
              <c:f>Sheet1!$B$9:$L$9</c:f>
              <c:numCache>
                <c:formatCode>General</c:formatCode>
                <c:ptCount val="11"/>
                <c:pt idx="0">
                  <c:v>100</c:v>
                </c:pt>
                <c:pt idx="1">
                  <c:v>105</c:v>
                </c:pt>
                <c:pt idx="2">
                  <c:v>115</c:v>
                </c:pt>
                <c:pt idx="3">
                  <c:v>120</c:v>
                </c:pt>
                <c:pt idx="4">
                  <c:v>130</c:v>
                </c:pt>
                <c:pt idx="5">
                  <c:v>140</c:v>
                </c:pt>
                <c:pt idx="6">
                  <c:v>170</c:v>
                </c:pt>
                <c:pt idx="7">
                  <c:v>195</c:v>
                </c:pt>
                <c:pt idx="8">
                  <c:v>230</c:v>
                </c:pt>
                <c:pt idx="9">
                  <c:v>260</c:v>
                </c:pt>
                <c:pt idx="10">
                  <c:v>290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F339-47B9-8B30-DB2EA18824F3}"/>
            </c:ext>
          </c:extLst>
        </c:ser>
        <c:ser>
          <c:idx val="8"/>
          <c:order val="8"/>
          <c:tx>
            <c:strRef>
              <c:f>Sheet1!$A$10</c:f>
              <c:strCache>
                <c:ptCount val="1"/>
                <c:pt idx="0">
                  <c:v>CAMAF</c:v>
                </c:pt>
              </c:strCache>
            </c:strRef>
          </c:tx>
          <c:spPr>
            <a:ln w="19050" cap="rnd">
              <a:solidFill>
                <a:srgbClr val="FFFFFF">
                  <a:lumMod val="85000"/>
                </a:srgbClr>
              </a:solidFill>
              <a:round/>
            </a:ln>
            <a:effectLst/>
          </c:spPr>
          <c:marker>
            <c:symbol val="none"/>
          </c:marker>
          <c:cat>
            <c:strRef>
              <c:f>Sheet1!$B$1:$L$1</c:f>
              <c:strCache>
                <c:ptCount val="11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</c:strCache>
            </c:strRef>
          </c:cat>
          <c:val>
            <c:numRef>
              <c:f>Sheet1!$B$10:$L$10</c:f>
              <c:numCache>
                <c:formatCode>General</c:formatCode>
                <c:ptCount val="11"/>
                <c:pt idx="0">
                  <c:v>100</c:v>
                </c:pt>
                <c:pt idx="1">
                  <c:v>105</c:v>
                </c:pt>
                <c:pt idx="2">
                  <c:v>120</c:v>
                </c:pt>
                <c:pt idx="3">
                  <c:v>120</c:v>
                </c:pt>
                <c:pt idx="4">
                  <c:v>130</c:v>
                </c:pt>
                <c:pt idx="5">
                  <c:v>140</c:v>
                </c:pt>
                <c:pt idx="6">
                  <c:v>150</c:v>
                </c:pt>
                <c:pt idx="7">
                  <c:v>180</c:v>
                </c:pt>
                <c:pt idx="8">
                  <c:v>230</c:v>
                </c:pt>
                <c:pt idx="9">
                  <c:v>245</c:v>
                </c:pt>
                <c:pt idx="10">
                  <c:v>260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F339-47B9-8B30-DB2EA18824F3}"/>
            </c:ext>
          </c:extLst>
        </c:ser>
        <c:ser>
          <c:idx val="9"/>
          <c:order val="9"/>
          <c:tx>
            <c:strRef>
              <c:f>Sheet1!$A$11</c:f>
              <c:strCache>
                <c:ptCount val="1"/>
                <c:pt idx="0">
                  <c:v>Profmed</c:v>
                </c:pt>
              </c:strCache>
            </c:strRef>
          </c:tx>
          <c:spPr>
            <a:ln w="19050" cap="rnd">
              <a:solidFill>
                <a:schemeClr val="accent2">
                  <a:tint val="43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Sheet1!$B$1:$L$1</c:f>
              <c:strCache>
                <c:ptCount val="11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</c:strCache>
            </c:strRef>
          </c:cat>
          <c:val>
            <c:numRef>
              <c:f>Sheet1!$B$11:$L$11</c:f>
              <c:numCache>
                <c:formatCode>General</c:formatCode>
                <c:ptCount val="11"/>
                <c:pt idx="0">
                  <c:v>100</c:v>
                </c:pt>
                <c:pt idx="1">
                  <c:v>105</c:v>
                </c:pt>
                <c:pt idx="2">
                  <c:v>125</c:v>
                </c:pt>
                <c:pt idx="3">
                  <c:v>130</c:v>
                </c:pt>
                <c:pt idx="4">
                  <c:v>155</c:v>
                </c:pt>
                <c:pt idx="5">
                  <c:v>170</c:v>
                </c:pt>
                <c:pt idx="6">
                  <c:v>185</c:v>
                </c:pt>
                <c:pt idx="7">
                  <c:v>195</c:v>
                </c:pt>
                <c:pt idx="8">
                  <c:v>230</c:v>
                </c:pt>
                <c:pt idx="9">
                  <c:v>240</c:v>
                </c:pt>
                <c:pt idx="10">
                  <c:v>250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F339-47B9-8B30-DB2EA18824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21549312"/>
        <c:axId val="321544992"/>
      </c:lineChart>
      <c:catAx>
        <c:axId val="321549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21544992"/>
        <c:crosses val="autoZero"/>
        <c:auto val="1"/>
        <c:lblAlgn val="ctr"/>
        <c:lblOffset val="100"/>
        <c:noMultiLvlLbl val="0"/>
      </c:catAx>
      <c:valAx>
        <c:axId val="321544992"/>
        <c:scaling>
          <c:orientation val="minMax"/>
          <c:min val="100"/>
        </c:scaling>
        <c:delete val="1"/>
        <c:axPos val="l"/>
        <c:numFmt formatCode="General" sourceLinked="1"/>
        <c:majorTickMark val="none"/>
        <c:minorTickMark val="none"/>
        <c:tickLblPos val="nextTo"/>
        <c:crossAx val="3215493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/>
          </a:solidFill>
        </a:defRPr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142424185087781"/>
          <c:y val="0.17461032977517754"/>
          <c:w val="0.75354329744643955"/>
          <c:h val="0.570491465125002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  Accumulated funds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Sheet1!$B$2:$B$7</c:f>
              <c:numCache>
                <c:formatCode>_(* #,##0_);_(* \(#,##0\);_(* "-"??_);_(@_)</c:formatCode>
                <c:ptCount val="6"/>
                <c:pt idx="0">
                  <c:v>1565259000</c:v>
                </c:pt>
                <c:pt idx="1">
                  <c:v>1806238000</c:v>
                </c:pt>
                <c:pt idx="2">
                  <c:v>2397266000</c:v>
                </c:pt>
                <c:pt idx="3">
                  <c:v>2794435000</c:v>
                </c:pt>
                <c:pt idx="4">
                  <c:v>3039614709</c:v>
                </c:pt>
                <c:pt idx="5">
                  <c:v>3391355222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73-4900-8578-130F227A8A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06333135"/>
        <c:axId val="1806312975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Solvency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Sheet1!$C$2:$C$7</c:f>
              <c:numCache>
                <c:formatCode>0%</c:formatCode>
                <c:ptCount val="6"/>
                <c:pt idx="0">
                  <c:v>0.43099999999999999</c:v>
                </c:pt>
                <c:pt idx="1">
                  <c:v>0.42709999999999998</c:v>
                </c:pt>
                <c:pt idx="2">
                  <c:v>0.49099999999999999</c:v>
                </c:pt>
                <c:pt idx="3">
                  <c:v>0.5252</c:v>
                </c:pt>
                <c:pt idx="4">
                  <c:v>0.53800000000000003</c:v>
                </c:pt>
                <c:pt idx="5">
                  <c:v>0.53259999999999996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873-4900-8578-130F227A8A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06327375"/>
        <c:axId val="1806340335"/>
      </c:lineChart>
      <c:catAx>
        <c:axId val="18063331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06312975"/>
        <c:crosses val="autoZero"/>
        <c:auto val="1"/>
        <c:lblAlgn val="ctr"/>
        <c:lblOffset val="100"/>
        <c:noMultiLvlLbl val="0"/>
      </c:catAx>
      <c:valAx>
        <c:axId val="1806312975"/>
        <c:scaling>
          <c:orientation val="minMax"/>
        </c:scaling>
        <c:delete val="0"/>
        <c:axPos val="l"/>
        <c:numFmt formatCode="_(* #,##0_);_(* \(#,##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" b="0" i="0" u="none" strike="noStrike" kern="1200" baseline="0">
                <a:noFill/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06333135"/>
        <c:crosses val="autoZero"/>
        <c:crossBetween val="between"/>
      </c:valAx>
      <c:valAx>
        <c:axId val="1806340335"/>
        <c:scaling>
          <c:orientation val="minMax"/>
        </c:scaling>
        <c:delete val="0"/>
        <c:axPos val="r"/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" b="0" i="0" u="none" strike="noStrike" kern="1200" baseline="0">
                <a:noFill/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06327375"/>
        <c:crosses val="max"/>
        <c:crossBetween val="between"/>
      </c:valAx>
      <c:catAx>
        <c:axId val="1806327375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06340335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859136005406519"/>
          <c:y val="0.86285790913063076"/>
          <c:w val="0.49178070207949975"/>
          <c:h val="7.645459592790493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7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6293378315992442E-2"/>
          <c:y val="0.10234982687282643"/>
          <c:w val="0.92741324336801512"/>
          <c:h val="0.456537651348863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38B77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FE43-46C7-BC6C-7A42AA5C3B59}"/>
              </c:ext>
            </c:extLst>
          </c:dPt>
          <c:dPt>
            <c:idx val="1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5233-426A-86EE-872B57F17A1D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FE43-46C7-BC6C-7A42AA5C3B59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E43-46C7-BC6C-7A42AA5C3B59}"/>
              </c:ext>
            </c:extLst>
          </c:dPt>
          <c:dPt>
            <c:idx val="4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FE43-46C7-BC6C-7A42AA5C3B5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LA KeyPlus</c:v>
                </c:pt>
                <c:pt idx="1">
                  <c:v>LA Focus</c:v>
                </c:pt>
                <c:pt idx="2">
                  <c:v>LA Active</c:v>
                </c:pt>
                <c:pt idx="3">
                  <c:v>LA Core</c:v>
                </c:pt>
                <c:pt idx="4">
                  <c:v>LA Comprehensive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0.96401800000000004</c:v>
                </c:pt>
                <c:pt idx="1">
                  <c:v>0.97522500000000001</c:v>
                </c:pt>
                <c:pt idx="2">
                  <c:v>0.96933400000000003</c:v>
                </c:pt>
                <c:pt idx="3">
                  <c:v>0.95638800000000002</c:v>
                </c:pt>
                <c:pt idx="4">
                  <c:v>0.95643999999999996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43-46C7-BC6C-7A42AA5C3B5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LA KeyPlus</c:v>
                </c:pt>
                <c:pt idx="1">
                  <c:v>LA Focus</c:v>
                </c:pt>
                <c:pt idx="2">
                  <c:v>LA Active</c:v>
                </c:pt>
                <c:pt idx="3">
                  <c:v>LA Core</c:v>
                </c:pt>
                <c:pt idx="4">
                  <c:v>LA Comprehensive</c:v>
                </c:pt>
              </c:strCache>
            </c:strRef>
          </c:cat>
          <c:val>
            <c:numRef>
              <c:f>Sheet1!$C$2:$C$6</c:f>
            </c:numRef>
          </c:val>
          <c:extLst>
            <c:ext xmlns:c16="http://schemas.microsoft.com/office/drawing/2014/chart" uri="{C3380CC4-5D6E-409C-BE32-E72D297353CC}">
              <c16:uniqueId val="{00000001-FE43-46C7-BC6C-7A42AA5C3B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0"/>
        <c:axId val="41082015"/>
        <c:axId val="41079135"/>
      </c:barChart>
      <c:catAx>
        <c:axId val="4108201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079135"/>
        <c:crosses val="autoZero"/>
        <c:auto val="1"/>
        <c:lblAlgn val="ctr"/>
        <c:lblOffset val="100"/>
        <c:noMultiLvlLbl val="0"/>
      </c:catAx>
      <c:valAx>
        <c:axId val="41079135"/>
        <c:scaling>
          <c:orientation val="minMax"/>
          <c:min val="0"/>
        </c:scaling>
        <c:delete val="1"/>
        <c:axPos val="l"/>
        <c:numFmt formatCode="0%" sourceLinked="1"/>
        <c:majorTickMark val="none"/>
        <c:minorTickMark val="none"/>
        <c:tickLblPos val="nextTo"/>
        <c:crossAx val="410820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397827384955947"/>
          <c:y val="5.4829729226044552E-2"/>
          <c:w val="0.52408827340115971"/>
          <c:h val="0.7989576595045032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2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165-4AD5-AFA2-AEA51AB91E60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165-4AD5-AFA2-AEA51AB91E6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0.03</c:v>
                </c:pt>
                <c:pt idx="1">
                  <c:v>0.97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165-4AD5-AFA2-AEA51AB91E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9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8243061372647569"/>
          <c:y val="5.066958078359747E-2"/>
          <c:w val="0.59290926767783514"/>
          <c:h val="0.9341557812001793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Sheet1!#REF!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Sheet1!$A$2:$A$11</c:f>
              <c:strCache>
                <c:ptCount val="5"/>
                <c:pt idx="0">
                  <c:v>GP</c:v>
                </c:pt>
                <c:pt idx="1">
                  <c:v>Dentist</c:v>
                </c:pt>
                <c:pt idx="2">
                  <c:v>Optometrist</c:v>
                </c:pt>
                <c:pt idx="3">
                  <c:v>Gynaecologist</c:v>
                </c:pt>
                <c:pt idx="4">
                  <c:v>Psychologist</c:v>
                </c:pt>
              </c:strCache>
            </c:strRef>
          </c:cat>
          <c:val>
            <c:numRef>
              <c:f>Sheet1!#REF!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FD-4CDB-8506-0C051F89F270}"/>
            </c:ext>
          </c:extLst>
        </c:ser>
        <c:ser>
          <c:idx val="1"/>
          <c:order val="1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Sheet1!$A$2:$A$11</c:f>
              <c:strCache>
                <c:ptCount val="5"/>
                <c:pt idx="0">
                  <c:v>GP</c:v>
                </c:pt>
                <c:pt idx="1">
                  <c:v>Dentist</c:v>
                </c:pt>
                <c:pt idx="2">
                  <c:v>Optometrist</c:v>
                </c:pt>
                <c:pt idx="3">
                  <c:v>Gynaecologist</c:v>
                </c:pt>
                <c:pt idx="4">
                  <c:v>Psychologist</c:v>
                </c:pt>
              </c:strCache>
            </c:strRef>
          </c:cat>
          <c:val>
            <c:numRef>
              <c:f>Sheet1!$B$2:$B$11</c:f>
              <c:numCache>
                <c:formatCode>#,##0.00</c:formatCode>
                <c:ptCount val="5"/>
                <c:pt idx="0">
                  <c:v>13840452.41</c:v>
                </c:pt>
                <c:pt idx="1">
                  <c:v>5982890.5700000003</c:v>
                </c:pt>
                <c:pt idx="2">
                  <c:v>2694048.95</c:v>
                </c:pt>
                <c:pt idx="3">
                  <c:v>2032854.83</c:v>
                </c:pt>
                <c:pt idx="4">
                  <c:v>1019497.83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EFD-4CDB-8506-0C051F89F2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94312528"/>
        <c:axId val="394299568"/>
      </c:barChart>
      <c:catAx>
        <c:axId val="39431252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4299568"/>
        <c:crosses val="autoZero"/>
        <c:auto val="1"/>
        <c:lblAlgn val="ctr"/>
        <c:lblOffset val="100"/>
        <c:noMultiLvlLbl val="0"/>
      </c:catAx>
      <c:valAx>
        <c:axId val="394299568"/>
        <c:scaling>
          <c:orientation val="minMax"/>
        </c:scaling>
        <c:delete val="1"/>
        <c:axPos val="t"/>
        <c:numFmt formatCode="General" sourceLinked="1"/>
        <c:majorTickMark val="none"/>
        <c:minorTickMark val="none"/>
        <c:tickLblPos val="nextTo"/>
        <c:crossAx val="394312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5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D0B45E-828D-25FD-940F-F1D6B88277A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60CF99-825E-E08F-8AFC-92B9AF9F810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FC906-12B2-DF4E-8EDA-42D348C5EDCF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966FC9-F742-161E-5F53-6DFB5A385FB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37EE27-6908-3799-0E4E-B7389D7CDBB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D7C909-9F46-7346-9ECB-76ECF0F38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9376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D1FEC2-4119-F542-8BDF-D109509B556C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9914EC-E43C-814C-AD0A-F18BBFBB0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71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67412F-C0D0-424C-9102-A113E4EEDE3A}" type="slidenum">
              <a:rPr kumimoji="0" lang="en-Z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Z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6870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67412F-C0D0-424C-9102-A113E4EEDE3A}" type="slidenum">
              <a:rPr kumimoji="0" lang="en-Z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Z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46477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67412F-C0D0-424C-9102-A113E4EEDE3A}" type="slidenum">
              <a:rPr kumimoji="0" lang="en-Z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Z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24178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67412F-C0D0-424C-9102-A113E4EEDE3A}" type="slidenum">
              <a:rPr kumimoji="0" lang="en-Z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Z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81986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67412F-C0D0-424C-9102-A113E4EEDE3A}" type="slidenum">
              <a:rPr kumimoji="0" lang="en-Z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Z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44431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67412F-C0D0-424C-9102-A113E4EEDE3A}" type="slidenum">
              <a:rPr kumimoji="0" lang="en-Z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Z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55009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67412F-C0D0-424C-9102-A113E4EEDE3A}" type="slidenum">
              <a:rPr kumimoji="0" lang="en-Z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Z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900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67412F-C0D0-424C-9102-A113E4EEDE3A}" type="slidenum">
              <a:rPr kumimoji="0" lang="en-Z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Z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043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emf"/><Relationship Id="rId1" Type="http://schemas.openxmlformats.org/officeDocument/2006/relationships/slideMaster" Target="../slideMasters/slideMaster5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5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svg"/><Relationship Id="rId4" Type="http://schemas.openxmlformats.org/officeDocument/2006/relationships/image" Target="../media/image1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28.png"/><Relationship Id="rId4" Type="http://schemas.openxmlformats.org/officeDocument/2006/relationships/image" Target="../media/image6.svg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0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B673BA-E9B0-715C-EBB1-FBE23C1EE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176" y="1932118"/>
            <a:ext cx="5241658" cy="660702"/>
          </a:xfrm>
          <a:prstGeom prst="rect">
            <a:avLst/>
          </a:prstGeom>
        </p:spPr>
        <p:txBody>
          <a:bodyPr lIns="0" tIns="36000" rIns="0" bIns="36000" anchor="b" anchorCtr="0"/>
          <a:lstStyle>
            <a:lvl1pPr algn="r">
              <a:defRPr sz="2800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46BBAE8-ECAF-1230-EF66-0D616A49B00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54400" y="2653040"/>
            <a:ext cx="5241925" cy="660400"/>
          </a:xfrm>
          <a:prstGeom prst="rect">
            <a:avLst/>
          </a:prstGeom>
        </p:spPr>
        <p:txBody>
          <a:bodyPr lIns="0" tIns="0" rIns="0" bIns="36000"/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457200" indent="0" algn="r">
              <a:buNone/>
              <a:defRPr/>
            </a:lvl2pPr>
            <a:lvl3pPr marL="914400" indent="0" algn="r">
              <a:buNone/>
              <a:defRPr/>
            </a:lvl3pPr>
            <a:lvl4pPr marL="1371600" indent="0" algn="r">
              <a:buNone/>
              <a:defRPr/>
            </a:lvl4pPr>
            <a:lvl5pPr marL="1828800" indent="0" algn="r">
              <a:buNone/>
              <a:defRPr/>
            </a:lvl5pPr>
          </a:lstStyle>
          <a:p>
            <a:pPr lvl="0"/>
            <a:r>
              <a:rPr lang="en-US" dirty="0"/>
              <a:t>Click to edit sub title style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7545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dr + Sub + 2 chart with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A7FF0-7BF9-FFAD-E528-3D163712D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6380DA4C-B231-EB9E-6071-D6E9D3406100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179389" y="1541143"/>
            <a:ext cx="4248150" cy="304673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ZA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99A5E753-C79F-200D-2D1B-84FD74257B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388" y="711750"/>
            <a:ext cx="7038090" cy="275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spcBef>
                <a:spcPts val="0"/>
              </a:spcBef>
              <a:buFontTx/>
              <a:buNone/>
              <a:defRPr sz="1600"/>
            </a:lvl2pPr>
            <a:lvl3pPr marL="914400" indent="0">
              <a:spcBef>
                <a:spcPts val="0"/>
              </a:spcBef>
              <a:buFontTx/>
              <a:buNone/>
              <a:defRPr sz="1600"/>
            </a:lvl3pPr>
            <a:lvl4pPr marL="1371600" indent="0">
              <a:spcBef>
                <a:spcPts val="0"/>
              </a:spcBef>
              <a:buFontTx/>
              <a:buNone/>
              <a:defRPr sz="1600"/>
            </a:lvl4pPr>
            <a:lvl5pPr marL="1828800" indent="0">
              <a:spcBef>
                <a:spcPts val="0"/>
              </a:spcBef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  <p:sp>
        <p:nvSpPr>
          <p:cNvPr id="4" name="Chart Placeholder 4">
            <a:extLst>
              <a:ext uri="{FF2B5EF4-FFF2-40B4-BE49-F238E27FC236}">
                <a16:creationId xmlns:a16="http://schemas.microsoft.com/office/drawing/2014/main" id="{EE39618B-ED36-6DE3-DA55-D5F95D539633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4716463" y="1541143"/>
            <a:ext cx="4248150" cy="304673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ZA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64DA94FB-03C7-94DD-7678-0732B7CF0D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9389" y="1139826"/>
            <a:ext cx="4248150" cy="324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spcBef>
                <a:spcPts val="0"/>
              </a:spcBef>
              <a:buFontTx/>
              <a:buNone/>
              <a:defRPr sz="1400" b="1">
                <a:solidFill>
                  <a:schemeClr val="accent1"/>
                </a:solidFill>
              </a:defRPr>
            </a:lvl1pPr>
            <a:lvl2pPr marL="457200" indent="0">
              <a:spcBef>
                <a:spcPts val="0"/>
              </a:spcBef>
              <a:buFontTx/>
              <a:buNone/>
              <a:defRPr sz="1600"/>
            </a:lvl2pPr>
            <a:lvl3pPr marL="914400" indent="0">
              <a:spcBef>
                <a:spcPts val="0"/>
              </a:spcBef>
              <a:buFontTx/>
              <a:buNone/>
              <a:defRPr sz="1600"/>
            </a:lvl3pPr>
            <a:lvl4pPr marL="1371600" indent="0">
              <a:spcBef>
                <a:spcPts val="0"/>
              </a:spcBef>
              <a:buFontTx/>
              <a:buNone/>
              <a:defRPr sz="1600"/>
            </a:lvl4pPr>
            <a:lvl5pPr marL="1828800" indent="0">
              <a:spcBef>
                <a:spcPts val="0"/>
              </a:spcBef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011C35C-3501-7EB6-273B-40EB2CDDB200}"/>
              </a:ext>
            </a:extLst>
          </p:cNvPr>
          <p:cNvCxnSpPr/>
          <p:nvPr userDrawn="1"/>
        </p:nvCxnSpPr>
        <p:spPr>
          <a:xfrm>
            <a:off x="179388" y="1478322"/>
            <a:ext cx="4248150" cy="0"/>
          </a:xfrm>
          <a:prstGeom prst="line">
            <a:avLst/>
          </a:prstGeom>
          <a:ln w="952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8ED3C0A-6AD5-8CB1-27AE-CF7B26544AD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16463" y="1139826"/>
            <a:ext cx="4248150" cy="324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spcBef>
                <a:spcPts val="0"/>
              </a:spcBef>
              <a:buFontTx/>
              <a:buNone/>
              <a:defRPr sz="1400" b="1">
                <a:solidFill>
                  <a:schemeClr val="accent1"/>
                </a:solidFill>
              </a:defRPr>
            </a:lvl1pPr>
            <a:lvl2pPr marL="457200" indent="0">
              <a:spcBef>
                <a:spcPts val="0"/>
              </a:spcBef>
              <a:buFontTx/>
              <a:buNone/>
              <a:defRPr sz="1600"/>
            </a:lvl2pPr>
            <a:lvl3pPr marL="914400" indent="0">
              <a:spcBef>
                <a:spcPts val="0"/>
              </a:spcBef>
              <a:buFontTx/>
              <a:buNone/>
              <a:defRPr sz="1600"/>
            </a:lvl3pPr>
            <a:lvl4pPr marL="1371600" indent="0">
              <a:spcBef>
                <a:spcPts val="0"/>
              </a:spcBef>
              <a:buFontTx/>
              <a:buNone/>
              <a:defRPr sz="1600"/>
            </a:lvl4pPr>
            <a:lvl5pPr marL="1828800" indent="0">
              <a:spcBef>
                <a:spcPts val="0"/>
              </a:spcBef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A40EA32-7458-C70B-EDE5-3FE1AEB20E35}"/>
              </a:ext>
            </a:extLst>
          </p:cNvPr>
          <p:cNvCxnSpPr/>
          <p:nvPr userDrawn="1"/>
        </p:nvCxnSpPr>
        <p:spPr>
          <a:xfrm>
            <a:off x="4716462" y="1478322"/>
            <a:ext cx="4248150" cy="0"/>
          </a:xfrm>
          <a:prstGeom prst="line">
            <a:avLst/>
          </a:prstGeom>
          <a:ln w="952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4434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Sub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3">
            <a:extLst>
              <a:ext uri="{FF2B5EF4-FFF2-40B4-BE49-F238E27FC236}">
                <a16:creationId xmlns:a16="http://schemas.microsoft.com/office/drawing/2014/main" id="{90B9B873-1FBF-BEE1-E48C-A1C1E06B3B0F}"/>
              </a:ext>
            </a:extLst>
          </p:cNvPr>
          <p:cNvSpPr/>
          <p:nvPr userDrawn="1"/>
        </p:nvSpPr>
        <p:spPr>
          <a:xfrm flipV="1">
            <a:off x="4721682" y="1471959"/>
            <a:ext cx="4133242" cy="3366172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DFA30E-4F11-401E-B203-D8B1B1FD9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A57665-E94E-4C36-8345-FA17EFAAEF8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71614" y="1542615"/>
            <a:ext cx="4033378" cy="3204000"/>
          </a:xfrm>
        </p:spPr>
        <p:txBody>
          <a:bodyPr r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907A6BD-89C4-43AF-9C0B-AB8F57A26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1AD5C703-AAAA-4A4C-A166-0CC0DBFD82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20677" y="950913"/>
            <a:ext cx="4135987" cy="367200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04090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 hdr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518120E0-50C3-434D-865D-1F5D57BED05E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287339" y="1368111"/>
            <a:ext cx="8565113" cy="3472178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ZA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4B809D4-DAC0-4079-ACE1-E4709C5D7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14CEF7-F7F7-4B4F-9044-51046D5A2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F36F5661-5AFB-47A3-BA3B-57EC5C488F3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552" y="950914"/>
            <a:ext cx="8565112" cy="351183"/>
          </a:xfrm>
        </p:spPr>
        <p:txBody>
          <a:bodyPr lIns="0" tIns="36000" rIns="36000" bIns="36000">
            <a:noAutofit/>
          </a:bodyPr>
          <a:lstStyle>
            <a:lvl1pPr marL="0" indent="0">
              <a:spcAft>
                <a:spcPts val="225"/>
              </a:spcAft>
              <a:buFontTx/>
              <a:buNone/>
              <a:defRPr sz="1600" b="1">
                <a:solidFill>
                  <a:schemeClr val="tx1"/>
                </a:solidFill>
                <a:latin typeface="Arial Narrow" panose="020B06060202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257156" indent="0">
              <a:buFontTx/>
              <a:buNone/>
              <a:defRPr>
                <a:solidFill>
                  <a:schemeClr val="accent1"/>
                </a:solidFill>
              </a:defRPr>
            </a:lvl2pPr>
            <a:lvl3pPr marL="514313" indent="0">
              <a:buFontTx/>
              <a:buNone/>
              <a:defRPr>
                <a:solidFill>
                  <a:schemeClr val="accent1"/>
                </a:solidFill>
              </a:defRPr>
            </a:lvl3pPr>
            <a:lvl4pPr marL="771468" indent="0">
              <a:buFontTx/>
              <a:buNone/>
              <a:defRPr>
                <a:solidFill>
                  <a:schemeClr val="accent1"/>
                </a:solidFill>
              </a:defRPr>
            </a:lvl4pPr>
            <a:lvl5pPr marL="1028622" indent="0">
              <a:buFontTx/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316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 +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4B809D4-DAC0-4079-ACE1-E4709C5D7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14CEF7-F7F7-4B4F-9044-51046D5A2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F36F5661-5AFB-47A3-BA3B-57EC5C488F3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552" y="950914"/>
            <a:ext cx="8565112" cy="351183"/>
          </a:xfrm>
        </p:spPr>
        <p:txBody>
          <a:bodyPr lIns="0" tIns="36000" rIns="36000" bIns="36000">
            <a:noAutofit/>
          </a:bodyPr>
          <a:lstStyle>
            <a:lvl1pPr marL="0" indent="0">
              <a:spcAft>
                <a:spcPts val="225"/>
              </a:spcAft>
              <a:buFontTx/>
              <a:buNone/>
              <a:defRPr sz="1600" b="1">
                <a:solidFill>
                  <a:schemeClr val="tx1"/>
                </a:solidFill>
                <a:latin typeface="Arial Narrow" panose="020B06060202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257156" indent="0">
              <a:buFontTx/>
              <a:buNone/>
              <a:defRPr>
                <a:solidFill>
                  <a:schemeClr val="accent1"/>
                </a:solidFill>
              </a:defRPr>
            </a:lvl2pPr>
            <a:lvl3pPr marL="514313" indent="0">
              <a:buFontTx/>
              <a:buNone/>
              <a:defRPr>
                <a:solidFill>
                  <a:schemeClr val="accent1"/>
                </a:solidFill>
              </a:defRPr>
            </a:lvl3pPr>
            <a:lvl4pPr marL="771468" indent="0">
              <a:buFontTx/>
              <a:buNone/>
              <a:defRPr>
                <a:solidFill>
                  <a:schemeClr val="accent1"/>
                </a:solidFill>
              </a:defRPr>
            </a:lvl4pPr>
            <a:lvl5pPr marL="1028622" indent="0">
              <a:buFontTx/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  <a:endParaRPr lang="en-ZA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6B355957-56DA-44F9-A060-7EC3680BB5CA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287339" y="1368426"/>
            <a:ext cx="8565112" cy="3471863"/>
          </a:xfrm>
        </p:spPr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22609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080FD-8388-4124-A4D9-19F75B183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2DE4EE-EF34-41AF-969D-1080C03131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94778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only">
    <p:bg>
      <p:bgPr>
        <a:gradFill flip="none" rotWithShape="1">
          <a:gsLst>
            <a:gs pos="0">
              <a:srgbClr val="FF4000"/>
            </a:gs>
            <a:gs pos="100000">
              <a:srgbClr val="FF85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1A0A1AA-19E4-4A3A-B1DE-9D595D6883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68723" y="316744"/>
            <a:ext cx="1152085" cy="6048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22B3054-F8F4-4A09-9246-EE68E3A41676}"/>
              </a:ext>
            </a:extLst>
          </p:cNvPr>
          <p:cNvSpPr/>
          <p:nvPr userDrawn="1"/>
        </p:nvSpPr>
        <p:spPr>
          <a:xfrm>
            <a:off x="-1056685" y="1"/>
            <a:ext cx="980632" cy="173406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779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1C3EBCE-0D92-4FAD-BDC6-D122AD4E2925}"/>
              </a:ext>
            </a:extLst>
          </p:cNvPr>
          <p:cNvSpPr/>
          <p:nvPr userDrawn="1"/>
        </p:nvSpPr>
        <p:spPr>
          <a:xfrm>
            <a:off x="-1056685" y="220916"/>
            <a:ext cx="980632" cy="173406"/>
          </a:xfrm>
          <a:prstGeom prst="rect">
            <a:avLst/>
          </a:prstGeom>
          <a:solidFill>
            <a:srgbClr val="BA8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779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A345B0A-F62E-4723-8D0A-61DEA2ABA46A}"/>
              </a:ext>
            </a:extLst>
          </p:cNvPr>
          <p:cNvSpPr/>
          <p:nvPr userDrawn="1"/>
        </p:nvSpPr>
        <p:spPr>
          <a:xfrm>
            <a:off x="-1056685" y="441830"/>
            <a:ext cx="980632" cy="173406"/>
          </a:xfrm>
          <a:prstGeom prst="rect">
            <a:avLst/>
          </a:prstGeom>
          <a:solidFill>
            <a:srgbClr val="4D4D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779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D59F140-223C-45E3-B2F2-B89B99E331A3}"/>
              </a:ext>
            </a:extLst>
          </p:cNvPr>
          <p:cNvSpPr/>
          <p:nvPr userDrawn="1"/>
        </p:nvSpPr>
        <p:spPr>
          <a:xfrm>
            <a:off x="-1056685" y="1130066"/>
            <a:ext cx="980632" cy="173406"/>
          </a:xfrm>
          <a:prstGeom prst="rect">
            <a:avLst/>
          </a:prstGeom>
          <a:solidFill>
            <a:srgbClr val="FDB7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779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A36DC30-3183-43E7-A821-C0E76D9DB8F6}"/>
              </a:ext>
            </a:extLst>
          </p:cNvPr>
          <p:cNvSpPr/>
          <p:nvPr userDrawn="1"/>
        </p:nvSpPr>
        <p:spPr>
          <a:xfrm>
            <a:off x="-1056685" y="1340795"/>
            <a:ext cx="980632" cy="173406"/>
          </a:xfrm>
          <a:prstGeom prst="rect">
            <a:avLst/>
          </a:prstGeom>
          <a:solidFill>
            <a:srgbClr val="F15A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779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39FE519-9D3F-4E2A-8988-CBABB835649E}"/>
              </a:ext>
            </a:extLst>
          </p:cNvPr>
          <p:cNvSpPr/>
          <p:nvPr userDrawn="1"/>
        </p:nvSpPr>
        <p:spPr>
          <a:xfrm>
            <a:off x="-1056685" y="1551524"/>
            <a:ext cx="980632" cy="173406"/>
          </a:xfrm>
          <a:prstGeom prst="rect">
            <a:avLst/>
          </a:prstGeom>
          <a:solidFill>
            <a:srgbClr val="ED1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779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11786BA-FC93-4D92-9634-83A4841BCE7E}"/>
              </a:ext>
            </a:extLst>
          </p:cNvPr>
          <p:cNvSpPr/>
          <p:nvPr userDrawn="1"/>
        </p:nvSpPr>
        <p:spPr>
          <a:xfrm>
            <a:off x="-1056685" y="1762253"/>
            <a:ext cx="980632" cy="173406"/>
          </a:xfrm>
          <a:prstGeom prst="rect">
            <a:avLst/>
          </a:prstGeom>
          <a:solidFill>
            <a:srgbClr val="EF42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779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49A2646-1DF4-46F7-A419-A16AC91201EF}"/>
              </a:ext>
            </a:extLst>
          </p:cNvPr>
          <p:cNvSpPr/>
          <p:nvPr userDrawn="1"/>
        </p:nvSpPr>
        <p:spPr>
          <a:xfrm>
            <a:off x="-1056685" y="2183711"/>
            <a:ext cx="980632" cy="173406"/>
          </a:xfrm>
          <a:prstGeom prst="rect">
            <a:avLst/>
          </a:prstGeom>
          <a:solidFill>
            <a:srgbClr val="5D4B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779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13F8D5C-44BE-49EE-B5B1-3A3CD554BC67}"/>
              </a:ext>
            </a:extLst>
          </p:cNvPr>
          <p:cNvSpPr/>
          <p:nvPr userDrawn="1"/>
        </p:nvSpPr>
        <p:spPr>
          <a:xfrm>
            <a:off x="-1056685" y="2394440"/>
            <a:ext cx="980632" cy="173406"/>
          </a:xfrm>
          <a:prstGeom prst="rect">
            <a:avLst/>
          </a:prstGeom>
          <a:solidFill>
            <a:srgbClr val="7F97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779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4483B68-4FE4-423D-ACC2-2844590BAD56}"/>
              </a:ext>
            </a:extLst>
          </p:cNvPr>
          <p:cNvSpPr/>
          <p:nvPr userDrawn="1"/>
        </p:nvSpPr>
        <p:spPr>
          <a:xfrm>
            <a:off x="-1056685" y="3237356"/>
            <a:ext cx="980632" cy="173406"/>
          </a:xfrm>
          <a:prstGeom prst="rect">
            <a:avLst/>
          </a:prstGeom>
          <a:solidFill>
            <a:srgbClr val="72A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779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75E48FD-E26A-4E98-B767-E56F72737C7D}"/>
              </a:ext>
            </a:extLst>
          </p:cNvPr>
          <p:cNvSpPr/>
          <p:nvPr userDrawn="1"/>
        </p:nvSpPr>
        <p:spPr>
          <a:xfrm>
            <a:off x="-1056685" y="3448081"/>
            <a:ext cx="980632" cy="173406"/>
          </a:xfrm>
          <a:prstGeom prst="rect">
            <a:avLst/>
          </a:prstGeom>
          <a:solidFill>
            <a:srgbClr val="007E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779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B302973-529D-4986-B306-87C564DEDE3F}"/>
              </a:ext>
            </a:extLst>
          </p:cNvPr>
          <p:cNvSpPr/>
          <p:nvPr userDrawn="1"/>
        </p:nvSpPr>
        <p:spPr>
          <a:xfrm>
            <a:off x="-1056685" y="1972982"/>
            <a:ext cx="980632" cy="173406"/>
          </a:xfrm>
          <a:prstGeom prst="rect">
            <a:avLst/>
          </a:prstGeom>
          <a:solidFill>
            <a:srgbClr val="8D25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779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542C10C-9CBA-4F09-8683-EA6DB6EA844A}"/>
              </a:ext>
            </a:extLst>
          </p:cNvPr>
          <p:cNvSpPr/>
          <p:nvPr userDrawn="1"/>
        </p:nvSpPr>
        <p:spPr>
          <a:xfrm>
            <a:off x="-1056685" y="2815898"/>
            <a:ext cx="980632" cy="173406"/>
          </a:xfrm>
          <a:prstGeom prst="rect">
            <a:avLst/>
          </a:prstGeom>
          <a:solidFill>
            <a:srgbClr val="2E6E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779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300787B-F40A-475F-BB33-00C84291C4EC}"/>
              </a:ext>
            </a:extLst>
          </p:cNvPr>
          <p:cNvSpPr/>
          <p:nvPr userDrawn="1"/>
        </p:nvSpPr>
        <p:spPr>
          <a:xfrm>
            <a:off x="-1056685" y="3026627"/>
            <a:ext cx="980632" cy="173406"/>
          </a:xfrm>
          <a:prstGeom prst="rect">
            <a:avLst/>
          </a:prstGeom>
          <a:solidFill>
            <a:srgbClr val="439C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779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2CCB309-E001-4DB0-8D9F-629C25637BFA}"/>
              </a:ext>
            </a:extLst>
          </p:cNvPr>
          <p:cNvSpPr/>
          <p:nvPr userDrawn="1"/>
        </p:nvSpPr>
        <p:spPr>
          <a:xfrm>
            <a:off x="-1056685" y="2605169"/>
            <a:ext cx="980632" cy="173406"/>
          </a:xfrm>
          <a:prstGeom prst="rect">
            <a:avLst/>
          </a:prstGeom>
          <a:solidFill>
            <a:srgbClr val="439B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779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234DD84-430A-4A85-912F-564046E2A730}"/>
              </a:ext>
            </a:extLst>
          </p:cNvPr>
          <p:cNvSpPr/>
          <p:nvPr userDrawn="1"/>
        </p:nvSpPr>
        <p:spPr>
          <a:xfrm>
            <a:off x="0" y="-311772"/>
            <a:ext cx="807474" cy="259940"/>
          </a:xfrm>
          <a:prstGeom prst="rect">
            <a:avLst/>
          </a:prstGeom>
          <a:gradFill flip="none" rotWithShape="1">
            <a:gsLst>
              <a:gs pos="0">
                <a:srgbClr val="3371B2"/>
              </a:gs>
              <a:gs pos="50000">
                <a:srgbClr val="64A2D8"/>
              </a:gs>
              <a:gs pos="100000">
                <a:srgbClr val="9DC9EB"/>
              </a:gs>
            </a:gsLst>
            <a:lin ang="0" scaled="1"/>
            <a:tileRect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Blue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4E9C3A6-F79E-4416-90C7-246BE797495E}"/>
              </a:ext>
            </a:extLst>
          </p:cNvPr>
          <p:cNvSpPr/>
          <p:nvPr userDrawn="1"/>
        </p:nvSpPr>
        <p:spPr>
          <a:xfrm>
            <a:off x="872624" y="-311772"/>
            <a:ext cx="807474" cy="259940"/>
          </a:xfrm>
          <a:prstGeom prst="rect">
            <a:avLst/>
          </a:prstGeom>
          <a:gradFill>
            <a:gsLst>
              <a:gs pos="0">
                <a:srgbClr val="B1623D"/>
              </a:gs>
              <a:gs pos="50000">
                <a:srgbClr val="DE823E"/>
              </a:gs>
              <a:gs pos="100000">
                <a:srgbClr val="EE9850"/>
              </a:gs>
            </a:gsLst>
            <a:lin ang="0" scaled="1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Bronze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90C56DD-4F48-4701-84AD-179DD3E9F062}"/>
              </a:ext>
            </a:extLst>
          </p:cNvPr>
          <p:cNvSpPr/>
          <p:nvPr userDrawn="1"/>
        </p:nvSpPr>
        <p:spPr>
          <a:xfrm>
            <a:off x="1745247" y="-311772"/>
            <a:ext cx="807474" cy="259940"/>
          </a:xfrm>
          <a:prstGeom prst="rect">
            <a:avLst/>
          </a:prstGeom>
          <a:gradFill>
            <a:gsLst>
              <a:gs pos="0">
                <a:srgbClr val="7E8083"/>
              </a:gs>
              <a:gs pos="50000">
                <a:srgbClr val="BCBEC0"/>
              </a:gs>
              <a:gs pos="100000">
                <a:srgbClr val="DEDFE0"/>
              </a:gs>
            </a:gsLst>
            <a:lin ang="0" scaled="1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Silver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3DA491D-C491-49B4-B4AE-48BDA6495A83}"/>
              </a:ext>
            </a:extLst>
          </p:cNvPr>
          <p:cNvSpPr/>
          <p:nvPr userDrawn="1"/>
        </p:nvSpPr>
        <p:spPr>
          <a:xfrm>
            <a:off x="2617871" y="-311772"/>
            <a:ext cx="807474" cy="259940"/>
          </a:xfrm>
          <a:prstGeom prst="rect">
            <a:avLst/>
          </a:prstGeom>
          <a:gradFill>
            <a:gsLst>
              <a:gs pos="0">
                <a:srgbClr val="BD8C2E"/>
              </a:gs>
              <a:gs pos="50000">
                <a:srgbClr val="E3B62C"/>
              </a:gs>
              <a:gs pos="100000">
                <a:srgbClr val="F7DA4C"/>
              </a:gs>
            </a:gsLst>
            <a:lin ang="0" scaled="1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Gold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7CA6678-EA35-416E-A9D8-F15D051589CE}"/>
              </a:ext>
            </a:extLst>
          </p:cNvPr>
          <p:cNvSpPr/>
          <p:nvPr userDrawn="1"/>
        </p:nvSpPr>
        <p:spPr>
          <a:xfrm>
            <a:off x="3490494" y="-311772"/>
            <a:ext cx="807474" cy="259940"/>
          </a:xfrm>
          <a:prstGeom prst="rect">
            <a:avLst/>
          </a:prstGeom>
          <a:gradFill>
            <a:gsLst>
              <a:gs pos="48700">
                <a:srgbClr val="DFD0E0"/>
              </a:gs>
              <a:gs pos="0">
                <a:srgbClr val="B7C3D6"/>
              </a:gs>
              <a:gs pos="100000">
                <a:srgbClr val="C5AFC9"/>
              </a:gs>
            </a:gsLst>
            <a:lin ang="0" scaled="1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Diamond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D67AA7E-0C06-40A5-8683-78BBDECE0086}"/>
              </a:ext>
            </a:extLst>
          </p:cNvPr>
          <p:cNvSpPr/>
          <p:nvPr userDrawn="1"/>
        </p:nvSpPr>
        <p:spPr>
          <a:xfrm>
            <a:off x="4363118" y="-304612"/>
            <a:ext cx="763000" cy="245620"/>
          </a:xfrm>
          <a:prstGeom prst="rect">
            <a:avLst/>
          </a:prstGeom>
          <a:gradFill>
            <a:gsLst>
              <a:gs pos="50000">
                <a:srgbClr val="6321FC"/>
              </a:gs>
              <a:gs pos="0">
                <a:srgbClr val="27E1CB"/>
              </a:gs>
              <a:gs pos="100000">
                <a:srgbClr val="FF0099"/>
              </a:gs>
            </a:gsLst>
            <a:lin ang="0" scaled="1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24006">
              <a:defRPr/>
            </a:pPr>
            <a:r>
              <a:rPr lang="en-ZA" sz="851" kern="0">
                <a:solidFill>
                  <a:srgbClr val="FFFFFF"/>
                </a:solidFill>
                <a:latin typeface="Open Sans"/>
              </a:rPr>
              <a:t>Bank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0641EA1-28ED-403F-95C8-05A2C38650D3}"/>
              </a:ext>
            </a:extLst>
          </p:cNvPr>
          <p:cNvSpPr/>
          <p:nvPr userDrawn="1"/>
        </p:nvSpPr>
        <p:spPr>
          <a:xfrm>
            <a:off x="-1056685" y="3786809"/>
            <a:ext cx="980632" cy="222621"/>
          </a:xfrm>
          <a:prstGeom prst="rect">
            <a:avLst/>
          </a:prstGeom>
          <a:solidFill>
            <a:srgbClr val="1828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3688C9E-58F5-42C5-89CF-B3C3B25645DA}"/>
              </a:ext>
            </a:extLst>
          </p:cNvPr>
          <p:cNvSpPr/>
          <p:nvPr userDrawn="1"/>
        </p:nvSpPr>
        <p:spPr>
          <a:xfrm>
            <a:off x="5191266" y="-311772"/>
            <a:ext cx="807474" cy="259940"/>
          </a:xfrm>
          <a:prstGeom prst="rect">
            <a:avLst/>
          </a:prstGeom>
          <a:gradFill>
            <a:gsLst>
              <a:gs pos="0">
                <a:srgbClr val="FF4000"/>
              </a:gs>
              <a:gs pos="100000">
                <a:srgbClr val="FF8500"/>
              </a:gs>
            </a:gsLst>
            <a:lin ang="0" scaled="1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Vitality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51435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58FA16C-3E7E-429E-9C63-6750F45C00ED}"/>
              </a:ext>
            </a:extLst>
          </p:cNvPr>
          <p:cNvSpPr txBox="1"/>
          <p:nvPr userDrawn="1"/>
        </p:nvSpPr>
        <p:spPr>
          <a:xfrm>
            <a:off x="264579" y="3786808"/>
            <a:ext cx="8879421" cy="1592744"/>
          </a:xfrm>
          <a:prstGeom prst="rect">
            <a:avLst/>
          </a:prstGeom>
          <a:noFill/>
        </p:spPr>
        <p:txBody>
          <a:bodyPr wrap="square" lIns="27000" tIns="27000" rIns="27000" bIns="27000" rtlCol="0">
            <a:noAutofit/>
          </a:bodyPr>
          <a:lstStyle/>
          <a:p>
            <a:r>
              <a:rPr lang="en-US" sz="3000">
                <a:ln>
                  <a:noFill/>
                </a:ln>
                <a:solidFill>
                  <a:schemeClr val="accent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DISCOVERY VITALITY SALES PRESENTATION</a:t>
            </a:r>
            <a:br>
              <a:rPr lang="en-US" sz="300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</a:br>
            <a:r>
              <a:rPr lang="en-US" sz="3000">
                <a:ln>
                  <a:solidFill>
                    <a:schemeClr val="tx1"/>
                  </a:solidFill>
                </a:ln>
                <a:solidFill>
                  <a:schemeClr val="accent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2023</a:t>
            </a:r>
            <a:endParaRPr lang="en-ZA" sz="3000">
              <a:ln>
                <a:solidFill>
                  <a:schemeClr val="tx1"/>
                </a:solidFill>
              </a:ln>
              <a:solidFill>
                <a:schemeClr val="accent1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346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F5751-8558-4032-A7C7-DEF91FC07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34765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F5751-8558-4032-A7C7-DEF91FC07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584" y="90382"/>
            <a:ext cx="8363318" cy="47842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77611022-B0D4-4928-973D-19D7B778DF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7585" y="681661"/>
            <a:ext cx="8203234" cy="347033"/>
          </a:xfrm>
        </p:spPr>
        <p:txBody>
          <a:bodyPr/>
          <a:lstStyle>
            <a:lvl1pPr marL="0" indent="0">
              <a:buNone/>
              <a:defRPr sz="1350"/>
            </a:lvl1pPr>
          </a:lstStyle>
          <a:p>
            <a:r>
              <a:rPr lang="en-ZA"/>
              <a:t>The Vitality Health product range</a:t>
            </a:r>
          </a:p>
        </p:txBody>
      </p:sp>
    </p:spTree>
    <p:extLst>
      <p:ext uri="{BB962C8B-B14F-4D97-AF65-F5344CB8AC3E}">
        <p14:creationId xmlns:p14="http://schemas.microsoft.com/office/powerpoint/2010/main" val="3848193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world 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>
            <a:extLst>
              <a:ext uri="{FF2B5EF4-FFF2-40B4-BE49-F238E27FC236}">
                <a16:creationId xmlns:a16="http://schemas.microsoft.com/office/drawing/2014/main" id="{A761E489-2284-4A6E-BD2F-22A1C9694515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125" y="748716"/>
            <a:ext cx="9069704" cy="4168782"/>
            <a:chOff x="964" y="839"/>
            <a:chExt cx="5748" cy="2642"/>
          </a:xfrm>
          <a:solidFill>
            <a:schemeClr val="bg1">
              <a:lumMod val="10000"/>
              <a:lumOff val="90000"/>
            </a:schemeClr>
          </a:solidFill>
        </p:grpSpPr>
        <p:grpSp>
          <p:nvGrpSpPr>
            <p:cNvPr id="5" name="Group 205">
              <a:extLst>
                <a:ext uri="{FF2B5EF4-FFF2-40B4-BE49-F238E27FC236}">
                  <a16:creationId xmlns:a16="http://schemas.microsoft.com/office/drawing/2014/main" id="{0F70A5C8-E2A8-46EF-996B-59E0F8D563B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4" y="875"/>
              <a:ext cx="5748" cy="2207"/>
              <a:chOff x="964" y="875"/>
              <a:chExt cx="5748" cy="2207"/>
            </a:xfrm>
            <a:grpFill/>
          </p:grpSpPr>
          <p:sp>
            <p:nvSpPr>
              <p:cNvPr id="545" name="Freeform 5">
                <a:extLst>
                  <a:ext uri="{FF2B5EF4-FFF2-40B4-BE49-F238E27FC236}">
                    <a16:creationId xmlns:a16="http://schemas.microsoft.com/office/drawing/2014/main" id="{C1C2D51A-43C2-4A4E-A3A2-5E6D29E38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7" y="2129"/>
                <a:ext cx="3" cy="7"/>
              </a:xfrm>
              <a:custGeom>
                <a:avLst/>
                <a:gdLst>
                  <a:gd name="T0" fmla="*/ 1 w 1"/>
                  <a:gd name="T1" fmla="*/ 0 h 3"/>
                  <a:gd name="T2" fmla="*/ 1 w 1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0" y="3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46" name="Freeform 6">
                <a:extLst>
                  <a:ext uri="{FF2B5EF4-FFF2-40B4-BE49-F238E27FC236}">
                    <a16:creationId xmlns:a16="http://schemas.microsoft.com/office/drawing/2014/main" id="{476443D2-2D2C-49B6-B206-3288AB9D4F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0" y="2136"/>
                <a:ext cx="7" cy="7"/>
              </a:xfrm>
              <a:custGeom>
                <a:avLst/>
                <a:gdLst>
                  <a:gd name="T0" fmla="*/ 2 w 3"/>
                  <a:gd name="T1" fmla="*/ 3 h 3"/>
                  <a:gd name="T2" fmla="*/ 1 w 3"/>
                  <a:gd name="T3" fmla="*/ 0 h 3"/>
                  <a:gd name="T4" fmla="*/ 2 w 3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cubicBezTo>
                      <a:pt x="2" y="3"/>
                      <a:pt x="3" y="0"/>
                      <a:pt x="1" y="0"/>
                    </a:cubicBezTo>
                    <a:cubicBezTo>
                      <a:pt x="1" y="0"/>
                      <a:pt x="0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47" name="Freeform 7">
                <a:extLst>
                  <a:ext uri="{FF2B5EF4-FFF2-40B4-BE49-F238E27FC236}">
                    <a16:creationId xmlns:a16="http://schemas.microsoft.com/office/drawing/2014/main" id="{8C6321E0-D4FE-46C6-901C-46DED6854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1" y="2155"/>
                <a:ext cx="5" cy="17"/>
              </a:xfrm>
              <a:custGeom>
                <a:avLst/>
                <a:gdLst>
                  <a:gd name="T0" fmla="*/ 0 w 2"/>
                  <a:gd name="T1" fmla="*/ 0 h 7"/>
                  <a:gd name="T2" fmla="*/ 0 w 2"/>
                  <a:gd name="T3" fmla="*/ 7 h 7"/>
                  <a:gd name="T4" fmla="*/ 1 w 2"/>
                  <a:gd name="T5" fmla="*/ 3 h 7"/>
                  <a:gd name="T6" fmla="*/ 0 w 2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7">
                    <a:moveTo>
                      <a:pt x="0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2" y="5"/>
                      <a:pt x="1" y="5"/>
                      <a:pt x="1" y="3"/>
                    </a:cubicBezTo>
                    <a:cubicBezTo>
                      <a:pt x="1" y="3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48" name="Freeform 8">
                <a:extLst>
                  <a:ext uri="{FF2B5EF4-FFF2-40B4-BE49-F238E27FC236}">
                    <a16:creationId xmlns:a16="http://schemas.microsoft.com/office/drawing/2014/main" id="{9166010E-0BEA-4847-BBB1-522CC7865A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2" y="1787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49" name="Freeform 9">
                <a:extLst>
                  <a:ext uri="{FF2B5EF4-FFF2-40B4-BE49-F238E27FC236}">
                    <a16:creationId xmlns:a16="http://schemas.microsoft.com/office/drawing/2014/main" id="{7B35BD4A-E319-41DD-8786-B7E70ECDA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1389"/>
                <a:ext cx="5" cy="2"/>
              </a:xfrm>
              <a:custGeom>
                <a:avLst/>
                <a:gdLst>
                  <a:gd name="T0" fmla="*/ 2 w 2"/>
                  <a:gd name="T1" fmla="*/ 0 h 1"/>
                  <a:gd name="T2" fmla="*/ 2 w 2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0" name="Rectangle 10">
                <a:extLst>
                  <a:ext uri="{FF2B5EF4-FFF2-40B4-BE49-F238E27FC236}">
                    <a16:creationId xmlns:a16="http://schemas.microsoft.com/office/drawing/2014/main" id="{FEB15F9F-2230-4811-AF89-9B4929AA9E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7" y="1365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1" name="Freeform 11">
                <a:extLst>
                  <a:ext uri="{FF2B5EF4-FFF2-40B4-BE49-F238E27FC236}">
                    <a16:creationId xmlns:a16="http://schemas.microsoft.com/office/drawing/2014/main" id="{556FF50C-678C-4D07-B50C-34147A59B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2" y="1360"/>
                <a:ext cx="7" cy="10"/>
              </a:xfrm>
              <a:custGeom>
                <a:avLst/>
                <a:gdLst>
                  <a:gd name="T0" fmla="*/ 0 w 3"/>
                  <a:gd name="T1" fmla="*/ 2 h 4"/>
                  <a:gd name="T2" fmla="*/ 2 w 3"/>
                  <a:gd name="T3" fmla="*/ 2 h 4"/>
                  <a:gd name="T4" fmla="*/ 0 w 3"/>
                  <a:gd name="T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cubicBezTo>
                      <a:pt x="0" y="4"/>
                      <a:pt x="3" y="2"/>
                      <a:pt x="2" y="2"/>
                    </a:cubicBezTo>
                    <a:cubicBezTo>
                      <a:pt x="2" y="1"/>
                      <a:pt x="1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2" name="Freeform 12">
                <a:extLst>
                  <a:ext uri="{FF2B5EF4-FFF2-40B4-BE49-F238E27FC236}">
                    <a16:creationId xmlns:a16="http://schemas.microsoft.com/office/drawing/2014/main" id="{F48C1381-6917-4450-9D62-EE16A6F70A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6" y="1794"/>
                <a:ext cx="7" cy="7"/>
              </a:xfrm>
              <a:custGeom>
                <a:avLst/>
                <a:gdLst>
                  <a:gd name="T0" fmla="*/ 2 w 3"/>
                  <a:gd name="T1" fmla="*/ 0 h 3"/>
                  <a:gd name="T2" fmla="*/ 2 w 3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0" y="3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3" name="Freeform 13">
                <a:extLst>
                  <a:ext uri="{FF2B5EF4-FFF2-40B4-BE49-F238E27FC236}">
                    <a16:creationId xmlns:a16="http://schemas.microsoft.com/office/drawing/2014/main" id="{6C946802-C7EC-4073-A338-B08C5512C5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3" y="1313"/>
                <a:ext cx="52" cy="54"/>
              </a:xfrm>
              <a:custGeom>
                <a:avLst/>
                <a:gdLst>
                  <a:gd name="T0" fmla="*/ 18 w 22"/>
                  <a:gd name="T1" fmla="*/ 2 h 23"/>
                  <a:gd name="T2" fmla="*/ 11 w 22"/>
                  <a:gd name="T3" fmla="*/ 6 h 23"/>
                  <a:gd name="T4" fmla="*/ 0 w 22"/>
                  <a:gd name="T5" fmla="*/ 12 h 23"/>
                  <a:gd name="T6" fmla="*/ 5 w 22"/>
                  <a:gd name="T7" fmla="*/ 17 h 23"/>
                  <a:gd name="T8" fmla="*/ 0 w 22"/>
                  <a:gd name="T9" fmla="*/ 20 h 23"/>
                  <a:gd name="T10" fmla="*/ 7 w 22"/>
                  <a:gd name="T11" fmla="*/ 17 h 23"/>
                  <a:gd name="T12" fmla="*/ 9 w 22"/>
                  <a:gd name="T13" fmla="*/ 17 h 23"/>
                  <a:gd name="T14" fmla="*/ 11 w 22"/>
                  <a:gd name="T15" fmla="*/ 15 h 23"/>
                  <a:gd name="T16" fmla="*/ 19 w 22"/>
                  <a:gd name="T17" fmla="*/ 9 h 23"/>
                  <a:gd name="T18" fmla="*/ 18 w 22"/>
                  <a:gd name="T19" fmla="*/ 8 h 23"/>
                  <a:gd name="T20" fmla="*/ 18 w 22"/>
                  <a:gd name="T21" fmla="*/ 6 h 23"/>
                  <a:gd name="T22" fmla="*/ 22 w 22"/>
                  <a:gd name="T23" fmla="*/ 4 h 23"/>
                  <a:gd name="T24" fmla="*/ 18 w 22"/>
                  <a:gd name="T25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23">
                    <a:moveTo>
                      <a:pt x="18" y="2"/>
                    </a:moveTo>
                    <a:cubicBezTo>
                      <a:pt x="18" y="0"/>
                      <a:pt x="12" y="6"/>
                      <a:pt x="11" y="6"/>
                    </a:cubicBezTo>
                    <a:cubicBezTo>
                      <a:pt x="10" y="7"/>
                      <a:pt x="0" y="11"/>
                      <a:pt x="0" y="12"/>
                    </a:cubicBezTo>
                    <a:cubicBezTo>
                      <a:pt x="3" y="13"/>
                      <a:pt x="3" y="16"/>
                      <a:pt x="5" y="17"/>
                    </a:cubicBezTo>
                    <a:cubicBezTo>
                      <a:pt x="3" y="18"/>
                      <a:pt x="2" y="19"/>
                      <a:pt x="0" y="20"/>
                    </a:cubicBezTo>
                    <a:cubicBezTo>
                      <a:pt x="0" y="23"/>
                      <a:pt x="8" y="14"/>
                      <a:pt x="7" y="17"/>
                    </a:cubicBezTo>
                    <a:cubicBezTo>
                      <a:pt x="7" y="17"/>
                      <a:pt x="10" y="17"/>
                      <a:pt x="9" y="17"/>
                    </a:cubicBezTo>
                    <a:cubicBezTo>
                      <a:pt x="11" y="17"/>
                      <a:pt x="12" y="16"/>
                      <a:pt x="11" y="15"/>
                    </a:cubicBezTo>
                    <a:cubicBezTo>
                      <a:pt x="17" y="15"/>
                      <a:pt x="21" y="12"/>
                      <a:pt x="19" y="9"/>
                    </a:cubicBezTo>
                    <a:cubicBezTo>
                      <a:pt x="20" y="6"/>
                      <a:pt x="18" y="11"/>
                      <a:pt x="18" y="8"/>
                    </a:cubicBezTo>
                    <a:cubicBezTo>
                      <a:pt x="18" y="8"/>
                      <a:pt x="18" y="6"/>
                      <a:pt x="18" y="6"/>
                    </a:cubicBezTo>
                    <a:cubicBezTo>
                      <a:pt x="21" y="7"/>
                      <a:pt x="21" y="4"/>
                      <a:pt x="22" y="4"/>
                    </a:cubicBezTo>
                    <a:cubicBezTo>
                      <a:pt x="21" y="4"/>
                      <a:pt x="19" y="3"/>
                      <a:pt x="1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4" name="Freeform 14">
                <a:extLst>
                  <a:ext uri="{FF2B5EF4-FFF2-40B4-BE49-F238E27FC236}">
                    <a16:creationId xmlns:a16="http://schemas.microsoft.com/office/drawing/2014/main" id="{22DAC1D6-FAB7-439A-BB50-75DC1EF61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1" y="1306"/>
                <a:ext cx="11" cy="12"/>
              </a:xfrm>
              <a:custGeom>
                <a:avLst/>
                <a:gdLst>
                  <a:gd name="T0" fmla="*/ 5 w 5"/>
                  <a:gd name="T1" fmla="*/ 2 h 5"/>
                  <a:gd name="T2" fmla="*/ 2 w 5"/>
                  <a:gd name="T3" fmla="*/ 3 h 5"/>
                  <a:gd name="T4" fmla="*/ 5 w 5"/>
                  <a:gd name="T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5" y="2"/>
                    </a:moveTo>
                    <a:cubicBezTo>
                      <a:pt x="5" y="0"/>
                      <a:pt x="0" y="3"/>
                      <a:pt x="2" y="3"/>
                    </a:cubicBezTo>
                    <a:cubicBezTo>
                      <a:pt x="4" y="2"/>
                      <a:pt x="4" y="5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5" name="Freeform 15">
                <a:extLst>
                  <a:ext uri="{FF2B5EF4-FFF2-40B4-BE49-F238E27FC236}">
                    <a16:creationId xmlns:a16="http://schemas.microsoft.com/office/drawing/2014/main" id="{015792FF-66F6-4454-A49E-7C4F22707C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8" y="1804"/>
                <a:ext cx="12" cy="0"/>
              </a:xfrm>
              <a:custGeom>
                <a:avLst/>
                <a:gdLst>
                  <a:gd name="T0" fmla="*/ 5 w 5"/>
                  <a:gd name="T1" fmla="*/ 5 w 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5">
                    <a:moveTo>
                      <a:pt x="5" y="0"/>
                    </a:moveTo>
                    <a:cubicBezTo>
                      <a:pt x="0" y="0"/>
                      <a:pt x="4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6" name="Freeform 16">
                <a:extLst>
                  <a:ext uri="{FF2B5EF4-FFF2-40B4-BE49-F238E27FC236}">
                    <a16:creationId xmlns:a16="http://schemas.microsoft.com/office/drawing/2014/main" id="{94FD23AE-397E-410E-9044-FE27966126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6" y="1367"/>
                <a:ext cx="10" cy="8"/>
              </a:xfrm>
              <a:custGeom>
                <a:avLst/>
                <a:gdLst>
                  <a:gd name="T0" fmla="*/ 4 w 4"/>
                  <a:gd name="T1" fmla="*/ 0 h 3"/>
                  <a:gd name="T2" fmla="*/ 2 w 4"/>
                  <a:gd name="T3" fmla="*/ 2 h 3"/>
                  <a:gd name="T4" fmla="*/ 4 w 4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cubicBezTo>
                      <a:pt x="4" y="0"/>
                      <a:pt x="0" y="2"/>
                      <a:pt x="2" y="2"/>
                    </a:cubicBezTo>
                    <a:cubicBezTo>
                      <a:pt x="4" y="3"/>
                      <a:pt x="4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7" name="Rectangle 17">
                <a:extLst>
                  <a:ext uri="{FF2B5EF4-FFF2-40B4-BE49-F238E27FC236}">
                    <a16:creationId xmlns:a16="http://schemas.microsoft.com/office/drawing/2014/main" id="{2A243071-854B-4BBA-900A-5850DE802D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17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8" name="Freeform 18">
                <a:extLst>
                  <a:ext uri="{FF2B5EF4-FFF2-40B4-BE49-F238E27FC236}">
                    <a16:creationId xmlns:a16="http://schemas.microsoft.com/office/drawing/2014/main" id="{58922286-233B-45BF-B148-3C4344A9B3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3" y="1790"/>
                <a:ext cx="12" cy="9"/>
              </a:xfrm>
              <a:custGeom>
                <a:avLst/>
                <a:gdLst>
                  <a:gd name="T0" fmla="*/ 3 w 5"/>
                  <a:gd name="T1" fmla="*/ 2 h 4"/>
                  <a:gd name="T2" fmla="*/ 0 w 5"/>
                  <a:gd name="T3" fmla="*/ 2 h 4"/>
                  <a:gd name="T4" fmla="*/ 3 w 5"/>
                  <a:gd name="T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">
                    <a:moveTo>
                      <a:pt x="3" y="2"/>
                    </a:moveTo>
                    <a:cubicBezTo>
                      <a:pt x="3" y="0"/>
                      <a:pt x="1" y="1"/>
                      <a:pt x="0" y="2"/>
                    </a:cubicBezTo>
                    <a:cubicBezTo>
                      <a:pt x="0" y="4"/>
                      <a:pt x="5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9" name="Freeform 19">
                <a:extLst>
                  <a:ext uri="{FF2B5EF4-FFF2-40B4-BE49-F238E27FC236}">
                    <a16:creationId xmlns:a16="http://schemas.microsoft.com/office/drawing/2014/main" id="{A4A0F068-3414-4A97-9853-088EEEB95B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4" y="1518"/>
                <a:ext cx="0" cy="3"/>
              </a:xfrm>
              <a:custGeom>
                <a:avLst/>
                <a:gdLst>
                  <a:gd name="T0" fmla="*/ 1 h 1"/>
                  <a:gd name="T1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60" name="Freeform 20">
                <a:extLst>
                  <a:ext uri="{FF2B5EF4-FFF2-40B4-BE49-F238E27FC236}">
                    <a16:creationId xmlns:a16="http://schemas.microsoft.com/office/drawing/2014/main" id="{ADB03817-875B-4B2D-AC9D-F1D42D1C0B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4" y="1514"/>
                <a:ext cx="14" cy="7"/>
              </a:xfrm>
              <a:custGeom>
                <a:avLst/>
                <a:gdLst>
                  <a:gd name="T0" fmla="*/ 6 w 6"/>
                  <a:gd name="T1" fmla="*/ 0 h 3"/>
                  <a:gd name="T2" fmla="*/ 0 w 6"/>
                  <a:gd name="T3" fmla="*/ 3 h 3"/>
                  <a:gd name="T4" fmla="*/ 6 w 6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">
                    <a:moveTo>
                      <a:pt x="6" y="0"/>
                    </a:moveTo>
                    <a:cubicBezTo>
                      <a:pt x="4" y="0"/>
                      <a:pt x="0" y="1"/>
                      <a:pt x="0" y="3"/>
                    </a:cubicBezTo>
                    <a:cubicBezTo>
                      <a:pt x="0" y="2"/>
                      <a:pt x="4" y="3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61" name="Freeform 21">
                <a:extLst>
                  <a:ext uri="{FF2B5EF4-FFF2-40B4-BE49-F238E27FC236}">
                    <a16:creationId xmlns:a16="http://schemas.microsoft.com/office/drawing/2014/main" id="{FDE8B90F-5372-4F27-8076-397312F81F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7" y="143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62" name="Freeform 22">
                <a:extLst>
                  <a:ext uri="{FF2B5EF4-FFF2-40B4-BE49-F238E27FC236}">
                    <a16:creationId xmlns:a16="http://schemas.microsoft.com/office/drawing/2014/main" id="{E498C1CC-8C37-450F-A136-7F0141F6F60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64" y="1396"/>
                <a:ext cx="73" cy="35"/>
              </a:xfrm>
              <a:custGeom>
                <a:avLst/>
                <a:gdLst>
                  <a:gd name="T0" fmla="*/ 27 w 31"/>
                  <a:gd name="T1" fmla="*/ 2 h 15"/>
                  <a:gd name="T2" fmla="*/ 26 w 31"/>
                  <a:gd name="T3" fmla="*/ 0 h 15"/>
                  <a:gd name="T4" fmla="*/ 21 w 31"/>
                  <a:gd name="T5" fmla="*/ 4 h 15"/>
                  <a:gd name="T6" fmla="*/ 19 w 31"/>
                  <a:gd name="T7" fmla="*/ 4 h 15"/>
                  <a:gd name="T8" fmla="*/ 18 w 31"/>
                  <a:gd name="T9" fmla="*/ 4 h 15"/>
                  <a:gd name="T10" fmla="*/ 14 w 31"/>
                  <a:gd name="T11" fmla="*/ 4 h 15"/>
                  <a:gd name="T12" fmla="*/ 14 w 31"/>
                  <a:gd name="T13" fmla="*/ 9 h 15"/>
                  <a:gd name="T14" fmla="*/ 5 w 31"/>
                  <a:gd name="T15" fmla="*/ 9 h 15"/>
                  <a:gd name="T16" fmla="*/ 2 w 31"/>
                  <a:gd name="T17" fmla="*/ 13 h 15"/>
                  <a:gd name="T18" fmla="*/ 1 w 31"/>
                  <a:gd name="T19" fmla="*/ 15 h 15"/>
                  <a:gd name="T20" fmla="*/ 7 w 31"/>
                  <a:gd name="T21" fmla="*/ 11 h 15"/>
                  <a:gd name="T22" fmla="*/ 20 w 31"/>
                  <a:gd name="T23" fmla="*/ 6 h 15"/>
                  <a:gd name="T24" fmla="*/ 31 w 31"/>
                  <a:gd name="T25" fmla="*/ 2 h 15"/>
                  <a:gd name="T26" fmla="*/ 27 w 31"/>
                  <a:gd name="T27" fmla="*/ 2 h 15"/>
                  <a:gd name="T28" fmla="*/ 18 w 31"/>
                  <a:gd name="T29" fmla="*/ 4 h 15"/>
                  <a:gd name="T30" fmla="*/ 18 w 31"/>
                  <a:gd name="T31" fmla="*/ 4 h 15"/>
                  <a:gd name="T32" fmla="*/ 18 w 31"/>
                  <a:gd name="T33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" h="15">
                    <a:moveTo>
                      <a:pt x="27" y="2"/>
                    </a:moveTo>
                    <a:cubicBezTo>
                      <a:pt x="27" y="2"/>
                      <a:pt x="28" y="0"/>
                      <a:pt x="26" y="0"/>
                    </a:cubicBezTo>
                    <a:cubicBezTo>
                      <a:pt x="26" y="0"/>
                      <a:pt x="20" y="4"/>
                      <a:pt x="21" y="4"/>
                    </a:cubicBezTo>
                    <a:cubicBezTo>
                      <a:pt x="21" y="4"/>
                      <a:pt x="20" y="4"/>
                      <a:pt x="19" y="4"/>
                    </a:cubicBezTo>
                    <a:cubicBezTo>
                      <a:pt x="19" y="4"/>
                      <a:pt x="19" y="4"/>
                      <a:pt x="18" y="4"/>
                    </a:cubicBezTo>
                    <a:cubicBezTo>
                      <a:pt x="18" y="5"/>
                      <a:pt x="14" y="4"/>
                      <a:pt x="14" y="4"/>
                    </a:cubicBezTo>
                    <a:cubicBezTo>
                      <a:pt x="14" y="7"/>
                      <a:pt x="14" y="7"/>
                      <a:pt x="14" y="9"/>
                    </a:cubicBezTo>
                    <a:cubicBezTo>
                      <a:pt x="12" y="7"/>
                      <a:pt x="5" y="5"/>
                      <a:pt x="5" y="9"/>
                    </a:cubicBezTo>
                    <a:cubicBezTo>
                      <a:pt x="4" y="10"/>
                      <a:pt x="2" y="12"/>
                      <a:pt x="2" y="13"/>
                    </a:cubicBezTo>
                    <a:cubicBezTo>
                      <a:pt x="0" y="13"/>
                      <a:pt x="1" y="15"/>
                      <a:pt x="1" y="15"/>
                    </a:cubicBezTo>
                    <a:cubicBezTo>
                      <a:pt x="2" y="14"/>
                      <a:pt x="9" y="11"/>
                      <a:pt x="7" y="11"/>
                    </a:cubicBezTo>
                    <a:cubicBezTo>
                      <a:pt x="12" y="11"/>
                      <a:pt x="17" y="10"/>
                      <a:pt x="20" y="6"/>
                    </a:cubicBezTo>
                    <a:cubicBezTo>
                      <a:pt x="23" y="6"/>
                      <a:pt x="31" y="2"/>
                      <a:pt x="31" y="2"/>
                    </a:cubicBezTo>
                    <a:cubicBezTo>
                      <a:pt x="30" y="2"/>
                      <a:pt x="28" y="2"/>
                      <a:pt x="27" y="2"/>
                    </a:cubicBezTo>
                    <a:close/>
                    <a:moveTo>
                      <a:pt x="18" y="4"/>
                    </a:move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63" name="Freeform 23">
                <a:extLst>
                  <a:ext uri="{FF2B5EF4-FFF2-40B4-BE49-F238E27FC236}">
                    <a16:creationId xmlns:a16="http://schemas.microsoft.com/office/drawing/2014/main" id="{3E52022F-3CCD-47C2-8D0F-3B6EB49E56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7" y="2551"/>
                <a:ext cx="2" cy="5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0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64" name="Freeform 24">
                <a:extLst>
                  <a:ext uri="{FF2B5EF4-FFF2-40B4-BE49-F238E27FC236}">
                    <a16:creationId xmlns:a16="http://schemas.microsoft.com/office/drawing/2014/main" id="{76792466-A6DC-4C23-97FF-2CCD17C523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2" y="2580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2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65" name="Freeform 25">
                <a:extLst>
                  <a:ext uri="{FF2B5EF4-FFF2-40B4-BE49-F238E27FC236}">
                    <a16:creationId xmlns:a16="http://schemas.microsoft.com/office/drawing/2014/main" id="{3534820C-671F-463B-804F-177CE4E2F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0" y="2516"/>
                <a:ext cx="11" cy="12"/>
              </a:xfrm>
              <a:custGeom>
                <a:avLst/>
                <a:gdLst>
                  <a:gd name="T0" fmla="*/ 4 w 5"/>
                  <a:gd name="T1" fmla="*/ 0 h 5"/>
                  <a:gd name="T2" fmla="*/ 2 w 5"/>
                  <a:gd name="T3" fmla="*/ 0 h 5"/>
                  <a:gd name="T4" fmla="*/ 0 w 5"/>
                  <a:gd name="T5" fmla="*/ 5 h 5"/>
                  <a:gd name="T6" fmla="*/ 3 w 5"/>
                  <a:gd name="T7" fmla="*/ 5 h 5"/>
                  <a:gd name="T8" fmla="*/ 4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4" y="0"/>
                    </a:moveTo>
                    <a:cubicBezTo>
                      <a:pt x="4" y="1"/>
                      <a:pt x="2" y="1"/>
                      <a:pt x="2" y="0"/>
                    </a:cubicBezTo>
                    <a:cubicBezTo>
                      <a:pt x="1" y="3"/>
                      <a:pt x="2" y="2"/>
                      <a:pt x="0" y="5"/>
                    </a:cubicBezTo>
                    <a:cubicBezTo>
                      <a:pt x="0" y="5"/>
                      <a:pt x="3" y="5"/>
                      <a:pt x="3" y="5"/>
                    </a:cubicBezTo>
                    <a:cubicBezTo>
                      <a:pt x="5" y="4"/>
                      <a:pt x="5" y="2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66" name="Rectangle 26">
                <a:extLst>
                  <a:ext uri="{FF2B5EF4-FFF2-40B4-BE49-F238E27FC236}">
                    <a16:creationId xmlns:a16="http://schemas.microsoft.com/office/drawing/2014/main" id="{37CC0428-E464-4DDE-ADE6-559622AF4E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7" y="252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67" name="Freeform 27">
                <a:extLst>
                  <a:ext uri="{FF2B5EF4-FFF2-40B4-BE49-F238E27FC236}">
                    <a16:creationId xmlns:a16="http://schemas.microsoft.com/office/drawing/2014/main" id="{2CB640AF-4A20-4692-9A85-C7AD79A6E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7" y="2547"/>
                <a:ext cx="3" cy="0"/>
              </a:xfrm>
              <a:custGeom>
                <a:avLst/>
                <a:gdLst>
                  <a:gd name="T0" fmla="*/ 1 w 1"/>
                  <a:gd name="T1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68" name="Freeform 28">
                <a:extLst>
                  <a:ext uri="{FF2B5EF4-FFF2-40B4-BE49-F238E27FC236}">
                    <a16:creationId xmlns:a16="http://schemas.microsoft.com/office/drawing/2014/main" id="{EDB5781B-24BC-400D-B73C-2C02F3B88F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4" y="1943"/>
                <a:ext cx="38" cy="68"/>
              </a:xfrm>
              <a:custGeom>
                <a:avLst/>
                <a:gdLst>
                  <a:gd name="T0" fmla="*/ 5 w 16"/>
                  <a:gd name="T1" fmla="*/ 29 h 29"/>
                  <a:gd name="T2" fmla="*/ 7 w 16"/>
                  <a:gd name="T3" fmla="*/ 29 h 29"/>
                  <a:gd name="T4" fmla="*/ 16 w 16"/>
                  <a:gd name="T5" fmla="*/ 7 h 29"/>
                  <a:gd name="T6" fmla="*/ 15 w 16"/>
                  <a:gd name="T7" fmla="*/ 3 h 29"/>
                  <a:gd name="T8" fmla="*/ 12 w 16"/>
                  <a:gd name="T9" fmla="*/ 0 h 29"/>
                  <a:gd name="T10" fmla="*/ 12 w 16"/>
                  <a:gd name="T11" fmla="*/ 2 h 29"/>
                  <a:gd name="T12" fmla="*/ 3 w 16"/>
                  <a:gd name="T13" fmla="*/ 17 h 29"/>
                  <a:gd name="T14" fmla="*/ 5 w 16"/>
                  <a:gd name="T1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9">
                    <a:moveTo>
                      <a:pt x="5" y="29"/>
                    </a:moveTo>
                    <a:cubicBezTo>
                      <a:pt x="5" y="29"/>
                      <a:pt x="7" y="28"/>
                      <a:pt x="7" y="29"/>
                    </a:cubicBezTo>
                    <a:cubicBezTo>
                      <a:pt x="9" y="23"/>
                      <a:pt x="12" y="13"/>
                      <a:pt x="16" y="7"/>
                    </a:cubicBezTo>
                    <a:cubicBezTo>
                      <a:pt x="16" y="7"/>
                      <a:pt x="15" y="3"/>
                      <a:pt x="15" y="3"/>
                    </a:cubicBezTo>
                    <a:cubicBezTo>
                      <a:pt x="14" y="2"/>
                      <a:pt x="12" y="0"/>
                      <a:pt x="12" y="0"/>
                    </a:cubicBezTo>
                    <a:cubicBezTo>
                      <a:pt x="12" y="0"/>
                      <a:pt x="10" y="3"/>
                      <a:pt x="12" y="2"/>
                    </a:cubicBezTo>
                    <a:cubicBezTo>
                      <a:pt x="12" y="5"/>
                      <a:pt x="3" y="9"/>
                      <a:pt x="3" y="17"/>
                    </a:cubicBezTo>
                    <a:cubicBezTo>
                      <a:pt x="0" y="20"/>
                      <a:pt x="4" y="23"/>
                      <a:pt x="5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69" name="Freeform 29">
                <a:extLst>
                  <a:ext uri="{FF2B5EF4-FFF2-40B4-BE49-F238E27FC236}">
                    <a16:creationId xmlns:a16="http://schemas.microsoft.com/office/drawing/2014/main" id="{164B4651-99DD-4241-AAD4-5B82758A0E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2" y="19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70" name="Freeform 30">
                <a:extLst>
                  <a:ext uri="{FF2B5EF4-FFF2-40B4-BE49-F238E27FC236}">
                    <a16:creationId xmlns:a16="http://schemas.microsoft.com/office/drawing/2014/main" id="{C6FC84E5-4121-4724-AE06-33A7996D0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0" y="194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71" name="Freeform 31">
                <a:extLst>
                  <a:ext uri="{FF2B5EF4-FFF2-40B4-BE49-F238E27FC236}">
                    <a16:creationId xmlns:a16="http://schemas.microsoft.com/office/drawing/2014/main" id="{58994A14-E949-4F62-95F1-FEA8F1488E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2" y="1766"/>
                <a:ext cx="12" cy="7"/>
              </a:xfrm>
              <a:custGeom>
                <a:avLst/>
                <a:gdLst>
                  <a:gd name="T0" fmla="*/ 1 w 5"/>
                  <a:gd name="T1" fmla="*/ 2 h 3"/>
                  <a:gd name="T2" fmla="*/ 2 w 5"/>
                  <a:gd name="T3" fmla="*/ 3 h 3"/>
                  <a:gd name="T4" fmla="*/ 3 w 5"/>
                  <a:gd name="T5" fmla="*/ 0 h 3"/>
                  <a:gd name="T6" fmla="*/ 1 w 5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2" y="2"/>
                      <a:pt x="2" y="3"/>
                      <a:pt x="2" y="3"/>
                    </a:cubicBezTo>
                    <a:cubicBezTo>
                      <a:pt x="5" y="1"/>
                      <a:pt x="3" y="0"/>
                      <a:pt x="3" y="0"/>
                    </a:cubicBezTo>
                    <a:cubicBezTo>
                      <a:pt x="3" y="0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72" name="Rectangle 32">
                <a:extLst>
                  <a:ext uri="{FF2B5EF4-FFF2-40B4-BE49-F238E27FC236}">
                    <a16:creationId xmlns:a16="http://schemas.microsoft.com/office/drawing/2014/main" id="{A420D5BB-9782-4AF1-8A84-09840EE03B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9" y="176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73" name="Freeform 33">
                <a:extLst>
                  <a:ext uri="{FF2B5EF4-FFF2-40B4-BE49-F238E27FC236}">
                    <a16:creationId xmlns:a16="http://schemas.microsoft.com/office/drawing/2014/main" id="{272095EA-7C8E-4324-937D-9A46A68B29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684"/>
                <a:ext cx="12" cy="11"/>
              </a:xfrm>
              <a:custGeom>
                <a:avLst/>
                <a:gdLst>
                  <a:gd name="T0" fmla="*/ 3 w 5"/>
                  <a:gd name="T1" fmla="*/ 3 h 5"/>
                  <a:gd name="T2" fmla="*/ 5 w 5"/>
                  <a:gd name="T3" fmla="*/ 1 h 5"/>
                  <a:gd name="T4" fmla="*/ 3 w 5"/>
                  <a:gd name="T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3" y="3"/>
                    </a:moveTo>
                    <a:cubicBezTo>
                      <a:pt x="2" y="5"/>
                      <a:pt x="4" y="3"/>
                      <a:pt x="5" y="1"/>
                    </a:cubicBezTo>
                    <a:cubicBezTo>
                      <a:pt x="5" y="0"/>
                      <a:pt x="0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74" name="Freeform 34">
                <a:extLst>
                  <a:ext uri="{FF2B5EF4-FFF2-40B4-BE49-F238E27FC236}">
                    <a16:creationId xmlns:a16="http://schemas.microsoft.com/office/drawing/2014/main" id="{AACB62FB-2D66-4573-8305-FCEBCB5C07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8" y="1327"/>
                <a:ext cx="21" cy="29"/>
              </a:xfrm>
              <a:custGeom>
                <a:avLst/>
                <a:gdLst>
                  <a:gd name="T0" fmla="*/ 2 w 9"/>
                  <a:gd name="T1" fmla="*/ 9 h 12"/>
                  <a:gd name="T2" fmla="*/ 4 w 9"/>
                  <a:gd name="T3" fmla="*/ 7 h 12"/>
                  <a:gd name="T4" fmla="*/ 7 w 9"/>
                  <a:gd name="T5" fmla="*/ 7 h 12"/>
                  <a:gd name="T6" fmla="*/ 6 w 9"/>
                  <a:gd name="T7" fmla="*/ 3 h 12"/>
                  <a:gd name="T8" fmla="*/ 9 w 9"/>
                  <a:gd name="T9" fmla="*/ 3 h 12"/>
                  <a:gd name="T10" fmla="*/ 9 w 9"/>
                  <a:gd name="T11" fmla="*/ 0 h 12"/>
                  <a:gd name="T12" fmla="*/ 0 w 9"/>
                  <a:gd name="T13" fmla="*/ 7 h 12"/>
                  <a:gd name="T14" fmla="*/ 0 w 9"/>
                  <a:gd name="T15" fmla="*/ 7 h 12"/>
                  <a:gd name="T16" fmla="*/ 0 w 9"/>
                  <a:gd name="T17" fmla="*/ 7 h 12"/>
                  <a:gd name="T18" fmla="*/ 0 w 9"/>
                  <a:gd name="T19" fmla="*/ 7 h 12"/>
                  <a:gd name="T20" fmla="*/ 1 w 9"/>
                  <a:gd name="T21" fmla="*/ 12 h 12"/>
                  <a:gd name="T22" fmla="*/ 2 w 9"/>
                  <a:gd name="T23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12">
                    <a:moveTo>
                      <a:pt x="2" y="9"/>
                    </a:moveTo>
                    <a:cubicBezTo>
                      <a:pt x="5" y="9"/>
                      <a:pt x="4" y="8"/>
                      <a:pt x="4" y="7"/>
                    </a:cubicBezTo>
                    <a:cubicBezTo>
                      <a:pt x="7" y="7"/>
                      <a:pt x="6" y="7"/>
                      <a:pt x="7" y="7"/>
                    </a:cubicBezTo>
                    <a:cubicBezTo>
                      <a:pt x="7" y="7"/>
                      <a:pt x="6" y="3"/>
                      <a:pt x="6" y="3"/>
                    </a:cubicBezTo>
                    <a:cubicBezTo>
                      <a:pt x="6" y="2"/>
                      <a:pt x="9" y="3"/>
                      <a:pt x="9" y="3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1"/>
                      <a:pt x="1" y="3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1" y="12"/>
                      <a:pt x="1" y="12"/>
                    </a:cubicBezTo>
                    <a:cubicBezTo>
                      <a:pt x="2" y="11"/>
                      <a:pt x="2" y="10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75" name="Freeform 35">
                <a:extLst>
                  <a:ext uri="{FF2B5EF4-FFF2-40B4-BE49-F238E27FC236}">
                    <a16:creationId xmlns:a16="http://schemas.microsoft.com/office/drawing/2014/main" id="{E3EE46ED-6F37-4DAE-8BB4-136743E31E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7" y="1318"/>
                <a:ext cx="4" cy="7"/>
              </a:xfrm>
              <a:custGeom>
                <a:avLst/>
                <a:gdLst>
                  <a:gd name="T0" fmla="*/ 0 w 2"/>
                  <a:gd name="T1" fmla="*/ 3 h 3"/>
                  <a:gd name="T2" fmla="*/ 0 w 2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2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76" name="Freeform 36">
                <a:extLst>
                  <a:ext uri="{FF2B5EF4-FFF2-40B4-BE49-F238E27FC236}">
                    <a16:creationId xmlns:a16="http://schemas.microsoft.com/office/drawing/2014/main" id="{679F21A9-09EB-4775-AFAE-3B886F53E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3" y="1530"/>
                <a:ext cx="12" cy="17"/>
              </a:xfrm>
              <a:custGeom>
                <a:avLst/>
                <a:gdLst>
                  <a:gd name="T0" fmla="*/ 5 w 5"/>
                  <a:gd name="T1" fmla="*/ 5 h 7"/>
                  <a:gd name="T2" fmla="*/ 3 w 5"/>
                  <a:gd name="T3" fmla="*/ 2 h 7"/>
                  <a:gd name="T4" fmla="*/ 2 w 5"/>
                  <a:gd name="T5" fmla="*/ 4 h 7"/>
                  <a:gd name="T6" fmla="*/ 5 w 5"/>
                  <a:gd name="T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7">
                    <a:moveTo>
                      <a:pt x="5" y="5"/>
                    </a:moveTo>
                    <a:cubicBezTo>
                      <a:pt x="5" y="5"/>
                      <a:pt x="4" y="2"/>
                      <a:pt x="3" y="2"/>
                    </a:cubicBezTo>
                    <a:cubicBezTo>
                      <a:pt x="3" y="0"/>
                      <a:pt x="1" y="4"/>
                      <a:pt x="2" y="4"/>
                    </a:cubicBezTo>
                    <a:cubicBezTo>
                      <a:pt x="0" y="4"/>
                      <a:pt x="5" y="7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77" name="Freeform 37">
                <a:extLst>
                  <a:ext uri="{FF2B5EF4-FFF2-40B4-BE49-F238E27FC236}">
                    <a16:creationId xmlns:a16="http://schemas.microsoft.com/office/drawing/2014/main" id="{0023B081-6603-425A-822F-51D0BAF7C0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2" y="903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78" name="Freeform 38">
                <a:extLst>
                  <a:ext uri="{FF2B5EF4-FFF2-40B4-BE49-F238E27FC236}">
                    <a16:creationId xmlns:a16="http://schemas.microsoft.com/office/drawing/2014/main" id="{080F46C0-F5E6-465A-A9D3-3F85F31674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0" y="9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79" name="Freeform 39">
                <a:extLst>
                  <a:ext uri="{FF2B5EF4-FFF2-40B4-BE49-F238E27FC236}">
                    <a16:creationId xmlns:a16="http://schemas.microsoft.com/office/drawing/2014/main" id="{F570550B-EA9C-426D-83D6-CE000F847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3" y="967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80" name="Freeform 40">
                <a:extLst>
                  <a:ext uri="{FF2B5EF4-FFF2-40B4-BE49-F238E27FC236}">
                    <a16:creationId xmlns:a16="http://schemas.microsoft.com/office/drawing/2014/main" id="{7B377CF2-2352-4017-B776-D8388CDFE1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0" y="91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81" name="Freeform 41">
                <a:extLst>
                  <a:ext uri="{FF2B5EF4-FFF2-40B4-BE49-F238E27FC236}">
                    <a16:creationId xmlns:a16="http://schemas.microsoft.com/office/drawing/2014/main" id="{EBE2E0B5-1069-480B-BF84-24FEF65AF2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40" y="898"/>
                <a:ext cx="269" cy="85"/>
              </a:xfrm>
              <a:custGeom>
                <a:avLst/>
                <a:gdLst>
                  <a:gd name="T0" fmla="*/ 4 w 114"/>
                  <a:gd name="T1" fmla="*/ 14 h 36"/>
                  <a:gd name="T2" fmla="*/ 11 w 114"/>
                  <a:gd name="T3" fmla="*/ 19 h 36"/>
                  <a:gd name="T4" fmla="*/ 28 w 114"/>
                  <a:gd name="T5" fmla="*/ 25 h 36"/>
                  <a:gd name="T6" fmla="*/ 22 w 114"/>
                  <a:gd name="T7" fmla="*/ 27 h 36"/>
                  <a:gd name="T8" fmla="*/ 37 w 114"/>
                  <a:gd name="T9" fmla="*/ 35 h 36"/>
                  <a:gd name="T10" fmla="*/ 46 w 114"/>
                  <a:gd name="T11" fmla="*/ 31 h 36"/>
                  <a:gd name="T12" fmla="*/ 57 w 114"/>
                  <a:gd name="T13" fmla="*/ 20 h 36"/>
                  <a:gd name="T14" fmla="*/ 61 w 114"/>
                  <a:gd name="T15" fmla="*/ 18 h 36"/>
                  <a:gd name="T16" fmla="*/ 72 w 114"/>
                  <a:gd name="T17" fmla="*/ 25 h 36"/>
                  <a:gd name="T18" fmla="*/ 70 w 114"/>
                  <a:gd name="T19" fmla="*/ 29 h 36"/>
                  <a:gd name="T20" fmla="*/ 79 w 114"/>
                  <a:gd name="T21" fmla="*/ 28 h 36"/>
                  <a:gd name="T22" fmla="*/ 89 w 114"/>
                  <a:gd name="T23" fmla="*/ 25 h 36"/>
                  <a:gd name="T24" fmla="*/ 79 w 114"/>
                  <a:gd name="T25" fmla="*/ 20 h 36"/>
                  <a:gd name="T26" fmla="*/ 79 w 114"/>
                  <a:gd name="T27" fmla="*/ 20 h 36"/>
                  <a:gd name="T28" fmla="*/ 69 w 114"/>
                  <a:gd name="T29" fmla="*/ 16 h 36"/>
                  <a:gd name="T30" fmla="*/ 57 w 114"/>
                  <a:gd name="T31" fmla="*/ 12 h 36"/>
                  <a:gd name="T32" fmla="*/ 72 w 114"/>
                  <a:gd name="T33" fmla="*/ 14 h 36"/>
                  <a:gd name="T34" fmla="*/ 104 w 114"/>
                  <a:gd name="T35" fmla="*/ 9 h 36"/>
                  <a:gd name="T36" fmla="*/ 90 w 114"/>
                  <a:gd name="T37" fmla="*/ 3 h 36"/>
                  <a:gd name="T38" fmla="*/ 88 w 114"/>
                  <a:gd name="T39" fmla="*/ 5 h 36"/>
                  <a:gd name="T40" fmla="*/ 79 w 114"/>
                  <a:gd name="T41" fmla="*/ 6 h 36"/>
                  <a:gd name="T42" fmla="*/ 59 w 114"/>
                  <a:gd name="T43" fmla="*/ 5 h 36"/>
                  <a:gd name="T44" fmla="*/ 57 w 114"/>
                  <a:gd name="T45" fmla="*/ 5 h 36"/>
                  <a:gd name="T46" fmla="*/ 54 w 114"/>
                  <a:gd name="T47" fmla="*/ 5 h 36"/>
                  <a:gd name="T48" fmla="*/ 49 w 114"/>
                  <a:gd name="T49" fmla="*/ 8 h 36"/>
                  <a:gd name="T50" fmla="*/ 33 w 114"/>
                  <a:gd name="T51" fmla="*/ 10 h 36"/>
                  <a:gd name="T52" fmla="*/ 23 w 114"/>
                  <a:gd name="T53" fmla="*/ 9 h 36"/>
                  <a:gd name="T54" fmla="*/ 11 w 114"/>
                  <a:gd name="T55" fmla="*/ 9 h 36"/>
                  <a:gd name="T56" fmla="*/ 0 w 114"/>
                  <a:gd name="T57" fmla="*/ 9 h 36"/>
                  <a:gd name="T58" fmla="*/ 66 w 114"/>
                  <a:gd name="T59" fmla="*/ 18 h 36"/>
                  <a:gd name="T60" fmla="*/ 49 w 114"/>
                  <a:gd name="T61" fmla="*/ 11 h 36"/>
                  <a:gd name="T62" fmla="*/ 37 w 114"/>
                  <a:gd name="T63" fmla="*/ 19 h 36"/>
                  <a:gd name="T64" fmla="*/ 35 w 114"/>
                  <a:gd name="T65" fmla="*/ 13 h 36"/>
                  <a:gd name="T66" fmla="*/ 35 w 114"/>
                  <a:gd name="T67" fmla="*/ 13 h 36"/>
                  <a:gd name="T68" fmla="*/ 27 w 114"/>
                  <a:gd name="T69" fmla="*/ 20 h 36"/>
                  <a:gd name="T70" fmla="*/ 28 w 114"/>
                  <a:gd name="T71" fmla="*/ 18 h 36"/>
                  <a:gd name="T72" fmla="*/ 33 w 114"/>
                  <a:gd name="T73" fmla="*/ 20 h 36"/>
                  <a:gd name="T74" fmla="*/ 24 w 114"/>
                  <a:gd name="T75" fmla="*/ 22 h 36"/>
                  <a:gd name="T76" fmla="*/ 20 w 114"/>
                  <a:gd name="T77" fmla="*/ 1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4" h="36">
                    <a:moveTo>
                      <a:pt x="0" y="11"/>
                    </a:moveTo>
                    <a:cubicBezTo>
                      <a:pt x="2" y="13"/>
                      <a:pt x="3" y="14"/>
                      <a:pt x="4" y="14"/>
                    </a:cubicBezTo>
                    <a:cubicBezTo>
                      <a:pt x="2" y="14"/>
                      <a:pt x="6" y="16"/>
                      <a:pt x="6" y="16"/>
                    </a:cubicBezTo>
                    <a:cubicBezTo>
                      <a:pt x="5" y="19"/>
                      <a:pt x="13" y="18"/>
                      <a:pt x="11" y="19"/>
                    </a:cubicBezTo>
                    <a:cubicBezTo>
                      <a:pt x="11" y="21"/>
                      <a:pt x="19" y="22"/>
                      <a:pt x="20" y="22"/>
                    </a:cubicBezTo>
                    <a:cubicBezTo>
                      <a:pt x="18" y="22"/>
                      <a:pt x="24" y="25"/>
                      <a:pt x="28" y="25"/>
                    </a:cubicBezTo>
                    <a:cubicBezTo>
                      <a:pt x="28" y="25"/>
                      <a:pt x="28" y="25"/>
                      <a:pt x="28" y="26"/>
                    </a:cubicBezTo>
                    <a:cubicBezTo>
                      <a:pt x="28" y="28"/>
                      <a:pt x="22" y="27"/>
                      <a:pt x="22" y="27"/>
                    </a:cubicBezTo>
                    <a:cubicBezTo>
                      <a:pt x="25" y="31"/>
                      <a:pt x="33" y="33"/>
                      <a:pt x="39" y="33"/>
                    </a:cubicBezTo>
                    <a:cubicBezTo>
                      <a:pt x="39" y="35"/>
                      <a:pt x="37" y="33"/>
                      <a:pt x="37" y="35"/>
                    </a:cubicBezTo>
                    <a:cubicBezTo>
                      <a:pt x="37" y="35"/>
                      <a:pt x="46" y="36"/>
                      <a:pt x="44" y="33"/>
                    </a:cubicBezTo>
                    <a:cubicBezTo>
                      <a:pt x="45" y="32"/>
                      <a:pt x="46" y="31"/>
                      <a:pt x="46" y="31"/>
                    </a:cubicBezTo>
                    <a:cubicBezTo>
                      <a:pt x="47" y="29"/>
                      <a:pt x="53" y="25"/>
                      <a:pt x="54" y="22"/>
                    </a:cubicBezTo>
                    <a:cubicBezTo>
                      <a:pt x="57" y="22"/>
                      <a:pt x="58" y="23"/>
                      <a:pt x="57" y="20"/>
                    </a:cubicBezTo>
                    <a:cubicBezTo>
                      <a:pt x="58" y="20"/>
                      <a:pt x="60" y="21"/>
                      <a:pt x="62" y="20"/>
                    </a:cubicBezTo>
                    <a:cubicBezTo>
                      <a:pt x="61" y="20"/>
                      <a:pt x="61" y="18"/>
                      <a:pt x="61" y="18"/>
                    </a:cubicBezTo>
                    <a:cubicBezTo>
                      <a:pt x="62" y="18"/>
                      <a:pt x="63" y="18"/>
                      <a:pt x="64" y="18"/>
                    </a:cubicBezTo>
                    <a:cubicBezTo>
                      <a:pt x="64" y="18"/>
                      <a:pt x="70" y="25"/>
                      <a:pt x="72" y="25"/>
                    </a:cubicBezTo>
                    <a:cubicBezTo>
                      <a:pt x="72" y="25"/>
                      <a:pt x="68" y="26"/>
                      <a:pt x="68" y="26"/>
                    </a:cubicBezTo>
                    <a:cubicBezTo>
                      <a:pt x="68" y="26"/>
                      <a:pt x="70" y="28"/>
                      <a:pt x="70" y="29"/>
                    </a:cubicBezTo>
                    <a:cubicBezTo>
                      <a:pt x="72" y="28"/>
                      <a:pt x="77" y="25"/>
                      <a:pt x="81" y="27"/>
                    </a:cubicBezTo>
                    <a:cubicBezTo>
                      <a:pt x="80" y="27"/>
                      <a:pt x="79" y="26"/>
                      <a:pt x="79" y="28"/>
                    </a:cubicBezTo>
                    <a:cubicBezTo>
                      <a:pt x="85" y="31"/>
                      <a:pt x="92" y="27"/>
                      <a:pt x="94" y="24"/>
                    </a:cubicBezTo>
                    <a:cubicBezTo>
                      <a:pt x="94" y="22"/>
                      <a:pt x="89" y="24"/>
                      <a:pt x="89" y="25"/>
                    </a:cubicBezTo>
                    <a:cubicBezTo>
                      <a:pt x="89" y="21"/>
                      <a:pt x="79" y="20"/>
                      <a:pt x="79" y="20"/>
                    </a:cubicBezTo>
                    <a:cubicBezTo>
                      <a:pt x="79" y="20"/>
                      <a:pt x="79" y="20"/>
                      <a:pt x="79" y="20"/>
                    </a:cubicBezTo>
                    <a:cubicBezTo>
                      <a:pt x="79" y="20"/>
                      <a:pt x="79" y="20"/>
                      <a:pt x="79" y="20"/>
                    </a:cubicBezTo>
                    <a:cubicBezTo>
                      <a:pt x="79" y="20"/>
                      <a:pt x="79" y="20"/>
                      <a:pt x="79" y="20"/>
                    </a:cubicBezTo>
                    <a:cubicBezTo>
                      <a:pt x="79" y="20"/>
                      <a:pt x="79" y="20"/>
                      <a:pt x="79" y="21"/>
                    </a:cubicBezTo>
                    <a:cubicBezTo>
                      <a:pt x="77" y="16"/>
                      <a:pt x="74" y="16"/>
                      <a:pt x="69" y="16"/>
                    </a:cubicBezTo>
                    <a:cubicBezTo>
                      <a:pt x="72" y="16"/>
                      <a:pt x="60" y="11"/>
                      <a:pt x="60" y="11"/>
                    </a:cubicBezTo>
                    <a:cubicBezTo>
                      <a:pt x="58" y="14"/>
                      <a:pt x="57" y="13"/>
                      <a:pt x="57" y="12"/>
                    </a:cubicBezTo>
                    <a:cubicBezTo>
                      <a:pt x="57" y="11"/>
                      <a:pt x="56" y="11"/>
                      <a:pt x="55" y="10"/>
                    </a:cubicBezTo>
                    <a:cubicBezTo>
                      <a:pt x="61" y="12"/>
                      <a:pt x="69" y="13"/>
                      <a:pt x="72" y="14"/>
                    </a:cubicBezTo>
                    <a:cubicBezTo>
                      <a:pt x="78" y="14"/>
                      <a:pt x="84" y="15"/>
                      <a:pt x="94" y="14"/>
                    </a:cubicBezTo>
                    <a:cubicBezTo>
                      <a:pt x="98" y="13"/>
                      <a:pt x="105" y="9"/>
                      <a:pt x="104" y="9"/>
                    </a:cubicBezTo>
                    <a:cubicBezTo>
                      <a:pt x="107" y="10"/>
                      <a:pt x="114" y="9"/>
                      <a:pt x="114" y="7"/>
                    </a:cubicBezTo>
                    <a:cubicBezTo>
                      <a:pt x="109" y="4"/>
                      <a:pt x="96" y="2"/>
                      <a:pt x="90" y="3"/>
                    </a:cubicBezTo>
                    <a:cubicBezTo>
                      <a:pt x="90" y="4"/>
                      <a:pt x="90" y="5"/>
                      <a:pt x="90" y="5"/>
                    </a:cubicBezTo>
                    <a:cubicBezTo>
                      <a:pt x="89" y="5"/>
                      <a:pt x="88" y="5"/>
                      <a:pt x="88" y="5"/>
                    </a:cubicBezTo>
                    <a:cubicBezTo>
                      <a:pt x="88" y="5"/>
                      <a:pt x="88" y="5"/>
                      <a:pt x="87" y="5"/>
                    </a:cubicBezTo>
                    <a:cubicBezTo>
                      <a:pt x="83" y="1"/>
                      <a:pt x="80" y="1"/>
                      <a:pt x="79" y="6"/>
                    </a:cubicBezTo>
                    <a:cubicBezTo>
                      <a:pt x="79" y="5"/>
                      <a:pt x="74" y="5"/>
                      <a:pt x="72" y="4"/>
                    </a:cubicBezTo>
                    <a:cubicBezTo>
                      <a:pt x="68" y="4"/>
                      <a:pt x="63" y="1"/>
                      <a:pt x="59" y="5"/>
                    </a:cubicBezTo>
                    <a:cubicBezTo>
                      <a:pt x="59" y="2"/>
                      <a:pt x="59" y="3"/>
                      <a:pt x="57" y="3"/>
                    </a:cubicBezTo>
                    <a:cubicBezTo>
                      <a:pt x="56" y="3"/>
                      <a:pt x="57" y="6"/>
                      <a:pt x="57" y="5"/>
                    </a:cubicBezTo>
                    <a:cubicBezTo>
                      <a:pt x="56" y="4"/>
                      <a:pt x="55" y="3"/>
                      <a:pt x="55" y="3"/>
                    </a:cubicBezTo>
                    <a:cubicBezTo>
                      <a:pt x="54" y="3"/>
                      <a:pt x="54" y="4"/>
                      <a:pt x="54" y="5"/>
                    </a:cubicBezTo>
                    <a:cubicBezTo>
                      <a:pt x="49" y="0"/>
                      <a:pt x="51" y="7"/>
                      <a:pt x="48" y="7"/>
                    </a:cubicBezTo>
                    <a:cubicBezTo>
                      <a:pt x="48" y="7"/>
                      <a:pt x="49" y="8"/>
                      <a:pt x="49" y="8"/>
                    </a:cubicBezTo>
                    <a:cubicBezTo>
                      <a:pt x="46" y="7"/>
                      <a:pt x="43" y="7"/>
                      <a:pt x="41" y="7"/>
                    </a:cubicBezTo>
                    <a:cubicBezTo>
                      <a:pt x="39" y="6"/>
                      <a:pt x="33" y="7"/>
                      <a:pt x="33" y="10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29" y="8"/>
                      <a:pt x="27" y="8"/>
                      <a:pt x="23" y="9"/>
                    </a:cubicBezTo>
                    <a:cubicBezTo>
                      <a:pt x="24" y="8"/>
                      <a:pt x="15" y="4"/>
                      <a:pt x="15" y="9"/>
                    </a:cubicBezTo>
                    <a:cubicBezTo>
                      <a:pt x="12" y="8"/>
                      <a:pt x="13" y="6"/>
                      <a:pt x="11" y="9"/>
                    </a:cubicBezTo>
                    <a:cubicBezTo>
                      <a:pt x="11" y="9"/>
                      <a:pt x="9" y="9"/>
                      <a:pt x="9" y="9"/>
                    </a:cubicBezTo>
                    <a:cubicBezTo>
                      <a:pt x="9" y="5"/>
                      <a:pt x="0" y="9"/>
                      <a:pt x="0" y="9"/>
                    </a:cubicBezTo>
                    <a:cubicBezTo>
                      <a:pt x="0" y="10"/>
                      <a:pt x="0" y="11"/>
                      <a:pt x="0" y="11"/>
                    </a:cubicBezTo>
                    <a:close/>
                    <a:moveTo>
                      <a:pt x="66" y="18"/>
                    </a:moveTo>
                    <a:cubicBezTo>
                      <a:pt x="69" y="18"/>
                      <a:pt x="66" y="18"/>
                      <a:pt x="66" y="18"/>
                    </a:cubicBezTo>
                    <a:close/>
                    <a:moveTo>
                      <a:pt x="49" y="11"/>
                    </a:moveTo>
                    <a:cubicBezTo>
                      <a:pt x="50" y="10"/>
                      <a:pt x="50" y="10"/>
                      <a:pt x="49" y="11"/>
                    </a:cubicBezTo>
                    <a:close/>
                    <a:moveTo>
                      <a:pt x="37" y="19"/>
                    </a:moveTo>
                    <a:cubicBezTo>
                      <a:pt x="39" y="20"/>
                      <a:pt x="37" y="19"/>
                      <a:pt x="37" y="19"/>
                    </a:cubicBezTo>
                    <a:close/>
                    <a:moveTo>
                      <a:pt x="35" y="13"/>
                    </a:move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3"/>
                      <a:pt x="35" y="13"/>
                      <a:pt x="35" y="13"/>
                    </a:cubicBezTo>
                    <a:close/>
                    <a:moveTo>
                      <a:pt x="24" y="22"/>
                    </a:moveTo>
                    <a:cubicBezTo>
                      <a:pt x="25" y="20"/>
                      <a:pt x="25" y="20"/>
                      <a:pt x="27" y="20"/>
                    </a:cubicBezTo>
                    <a:cubicBezTo>
                      <a:pt x="27" y="21"/>
                      <a:pt x="31" y="18"/>
                      <a:pt x="28" y="18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31" y="18"/>
                      <a:pt x="31" y="19"/>
                      <a:pt x="33" y="20"/>
                    </a:cubicBezTo>
                    <a:cubicBezTo>
                      <a:pt x="29" y="20"/>
                      <a:pt x="28" y="21"/>
                      <a:pt x="24" y="22"/>
                    </a:cubicBezTo>
                    <a:cubicBezTo>
                      <a:pt x="24" y="21"/>
                      <a:pt x="24" y="21"/>
                      <a:pt x="24" y="22"/>
                    </a:cubicBezTo>
                    <a:close/>
                    <a:moveTo>
                      <a:pt x="20" y="11"/>
                    </a:moveTo>
                    <a:cubicBezTo>
                      <a:pt x="21" y="10"/>
                      <a:pt x="22" y="10"/>
                      <a:pt x="2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82" name="Freeform 42">
                <a:extLst>
                  <a:ext uri="{FF2B5EF4-FFF2-40B4-BE49-F238E27FC236}">
                    <a16:creationId xmlns:a16="http://schemas.microsoft.com/office/drawing/2014/main" id="{9D515C94-1E2E-40DF-9372-9ACF25A1C7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6" y="2066"/>
                <a:ext cx="2" cy="7"/>
              </a:xfrm>
              <a:custGeom>
                <a:avLst/>
                <a:gdLst>
                  <a:gd name="T0" fmla="*/ 0 w 1"/>
                  <a:gd name="T1" fmla="*/ 3 h 3"/>
                  <a:gd name="T2" fmla="*/ 0 w 1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1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83" name="Freeform 43">
                <a:extLst>
                  <a:ext uri="{FF2B5EF4-FFF2-40B4-BE49-F238E27FC236}">
                    <a16:creationId xmlns:a16="http://schemas.microsoft.com/office/drawing/2014/main" id="{74D531E9-E383-4092-A0C9-1315420083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0" y="2040"/>
                <a:ext cx="2" cy="7"/>
              </a:xfrm>
              <a:custGeom>
                <a:avLst/>
                <a:gdLst>
                  <a:gd name="T0" fmla="*/ 1 w 1"/>
                  <a:gd name="T1" fmla="*/ 0 h 3"/>
                  <a:gd name="T2" fmla="*/ 1 w 1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0" y="3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84" name="Freeform 44">
                <a:extLst>
                  <a:ext uri="{FF2B5EF4-FFF2-40B4-BE49-F238E27FC236}">
                    <a16:creationId xmlns:a16="http://schemas.microsoft.com/office/drawing/2014/main" id="{52355011-15B6-45D4-8057-D97CA14B46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8" y="2087"/>
                <a:ext cx="5" cy="5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0" y="0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85" name="Freeform 45">
                <a:extLst>
                  <a:ext uri="{FF2B5EF4-FFF2-40B4-BE49-F238E27FC236}">
                    <a16:creationId xmlns:a16="http://schemas.microsoft.com/office/drawing/2014/main" id="{28378CBE-D8C4-4B33-8165-32A46465E7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33" y="2099"/>
                <a:ext cx="18" cy="18"/>
              </a:xfrm>
              <a:custGeom>
                <a:avLst/>
                <a:gdLst>
                  <a:gd name="T0" fmla="*/ 8 w 8"/>
                  <a:gd name="T1" fmla="*/ 6 h 8"/>
                  <a:gd name="T2" fmla="*/ 3 w 8"/>
                  <a:gd name="T3" fmla="*/ 0 h 8"/>
                  <a:gd name="T4" fmla="*/ 3 w 8"/>
                  <a:gd name="T5" fmla="*/ 1 h 8"/>
                  <a:gd name="T6" fmla="*/ 1 w 8"/>
                  <a:gd name="T7" fmla="*/ 4 h 8"/>
                  <a:gd name="T8" fmla="*/ 3 w 8"/>
                  <a:gd name="T9" fmla="*/ 7 h 8"/>
                  <a:gd name="T10" fmla="*/ 3 w 8"/>
                  <a:gd name="T11" fmla="*/ 7 h 8"/>
                  <a:gd name="T12" fmla="*/ 3 w 8"/>
                  <a:gd name="T13" fmla="*/ 8 h 8"/>
                  <a:gd name="T14" fmla="*/ 8 w 8"/>
                  <a:gd name="T15" fmla="*/ 6 h 8"/>
                  <a:gd name="T16" fmla="*/ 3 w 8"/>
                  <a:gd name="T17" fmla="*/ 6 h 8"/>
                  <a:gd name="T18" fmla="*/ 3 w 8"/>
                  <a:gd name="T19" fmla="*/ 6 h 8"/>
                  <a:gd name="T20" fmla="*/ 3 w 8"/>
                  <a:gd name="T21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8">
                    <a:moveTo>
                      <a:pt x="8" y="6"/>
                    </a:moveTo>
                    <a:cubicBezTo>
                      <a:pt x="7" y="6"/>
                      <a:pt x="2" y="0"/>
                      <a:pt x="3" y="0"/>
                    </a:cubicBezTo>
                    <a:cubicBezTo>
                      <a:pt x="3" y="0"/>
                      <a:pt x="3" y="0"/>
                      <a:pt x="3" y="1"/>
                    </a:cubicBezTo>
                    <a:cubicBezTo>
                      <a:pt x="3" y="1"/>
                      <a:pt x="0" y="4"/>
                      <a:pt x="1" y="4"/>
                    </a:cubicBezTo>
                    <a:cubicBezTo>
                      <a:pt x="2" y="5"/>
                      <a:pt x="2" y="5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8"/>
                    </a:cubicBezTo>
                    <a:cubicBezTo>
                      <a:pt x="3" y="7"/>
                      <a:pt x="8" y="6"/>
                      <a:pt x="8" y="6"/>
                    </a:cubicBezTo>
                    <a:close/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86" name="Freeform 46">
                <a:extLst>
                  <a:ext uri="{FF2B5EF4-FFF2-40B4-BE49-F238E27FC236}">
                    <a16:creationId xmlns:a16="http://schemas.microsoft.com/office/drawing/2014/main" id="{4E95C2DE-D0CC-4707-A571-65051F9947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0" y="2117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87" name="Freeform 47">
                <a:extLst>
                  <a:ext uri="{FF2B5EF4-FFF2-40B4-BE49-F238E27FC236}">
                    <a16:creationId xmlns:a16="http://schemas.microsoft.com/office/drawing/2014/main" id="{61ED7057-62E4-4200-A237-50946EC91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0" y="211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88" name="Freeform 48">
                <a:extLst>
                  <a:ext uri="{FF2B5EF4-FFF2-40B4-BE49-F238E27FC236}">
                    <a16:creationId xmlns:a16="http://schemas.microsoft.com/office/drawing/2014/main" id="{6EB4DE22-E6C4-4B78-8FF6-161EAE2A5D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9" y="2049"/>
                <a:ext cx="2" cy="0"/>
              </a:xfrm>
              <a:custGeom>
                <a:avLst/>
                <a:gdLst>
                  <a:gd name="T0" fmla="*/ 1 w 1"/>
                  <a:gd name="T1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89" name="Freeform 49">
                <a:extLst>
                  <a:ext uri="{FF2B5EF4-FFF2-40B4-BE49-F238E27FC236}">
                    <a16:creationId xmlns:a16="http://schemas.microsoft.com/office/drawing/2014/main" id="{081F6CB7-7535-41EC-9B25-70453F426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1" y="2047"/>
                <a:ext cx="0" cy="2"/>
              </a:xfrm>
              <a:custGeom>
                <a:avLst/>
                <a:gdLst>
                  <a:gd name="T0" fmla="*/ 1 h 1"/>
                  <a:gd name="T1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90" name="Freeform 50">
                <a:extLst>
                  <a:ext uri="{FF2B5EF4-FFF2-40B4-BE49-F238E27FC236}">
                    <a16:creationId xmlns:a16="http://schemas.microsoft.com/office/drawing/2014/main" id="{922E1709-3CFC-4C0D-B9AB-668908351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5" y="1900"/>
                <a:ext cx="2" cy="8"/>
              </a:xfrm>
              <a:custGeom>
                <a:avLst/>
                <a:gdLst>
                  <a:gd name="T0" fmla="*/ 1 w 1"/>
                  <a:gd name="T1" fmla="*/ 0 h 3"/>
                  <a:gd name="T2" fmla="*/ 1 w 1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0" y="3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91" name="Freeform 51">
                <a:extLst>
                  <a:ext uri="{FF2B5EF4-FFF2-40B4-BE49-F238E27FC236}">
                    <a16:creationId xmlns:a16="http://schemas.microsoft.com/office/drawing/2014/main" id="{60661F6A-6F8F-4546-9F64-4427B28231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0" y="2115"/>
                <a:ext cx="14" cy="7"/>
              </a:xfrm>
              <a:custGeom>
                <a:avLst/>
                <a:gdLst>
                  <a:gd name="T0" fmla="*/ 4 w 6"/>
                  <a:gd name="T1" fmla="*/ 0 h 3"/>
                  <a:gd name="T2" fmla="*/ 4 w 6"/>
                  <a:gd name="T3" fmla="*/ 3 h 3"/>
                  <a:gd name="T4" fmla="*/ 4 w 6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cubicBezTo>
                      <a:pt x="3" y="1"/>
                      <a:pt x="0" y="0"/>
                      <a:pt x="4" y="3"/>
                    </a:cubicBezTo>
                    <a:cubicBezTo>
                      <a:pt x="4" y="3"/>
                      <a:pt x="6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92" name="Freeform 52">
                <a:extLst>
                  <a:ext uri="{FF2B5EF4-FFF2-40B4-BE49-F238E27FC236}">
                    <a16:creationId xmlns:a16="http://schemas.microsoft.com/office/drawing/2014/main" id="{6B318BE3-322D-43FA-A549-68D7C45049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4" y="1292"/>
                <a:ext cx="2" cy="5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93" name="Freeform 53">
                <a:extLst>
                  <a:ext uri="{FF2B5EF4-FFF2-40B4-BE49-F238E27FC236}">
                    <a16:creationId xmlns:a16="http://schemas.microsoft.com/office/drawing/2014/main" id="{3EE39B89-E139-49FF-9F01-EF30729182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6" y="1202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0" y="0"/>
                      <a:pt x="3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94" name="Freeform 54">
                <a:extLst>
                  <a:ext uri="{FF2B5EF4-FFF2-40B4-BE49-F238E27FC236}">
                    <a16:creationId xmlns:a16="http://schemas.microsoft.com/office/drawing/2014/main" id="{C4C57497-B2B9-47C1-8A9B-99D4BA4F33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3" y="1287"/>
                <a:ext cx="2" cy="5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95" name="Freeform 55">
                <a:extLst>
                  <a:ext uri="{FF2B5EF4-FFF2-40B4-BE49-F238E27FC236}">
                    <a16:creationId xmlns:a16="http://schemas.microsoft.com/office/drawing/2014/main" id="{313FFCE6-56B8-4E8B-8FBE-71DF353E38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3" y="1287"/>
                <a:ext cx="10" cy="7"/>
              </a:xfrm>
              <a:custGeom>
                <a:avLst/>
                <a:gdLst>
                  <a:gd name="T0" fmla="*/ 0 w 4"/>
                  <a:gd name="T1" fmla="*/ 3 h 3"/>
                  <a:gd name="T2" fmla="*/ 0 w 4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cubicBezTo>
                      <a:pt x="1" y="3"/>
                      <a:pt x="4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96" name="Rectangle 56">
                <a:extLst>
                  <a:ext uri="{FF2B5EF4-FFF2-40B4-BE49-F238E27FC236}">
                    <a16:creationId xmlns:a16="http://schemas.microsoft.com/office/drawing/2014/main" id="{5ED521AE-215D-4801-9FB1-B8858D8564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9" y="129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97" name="Freeform 57">
                <a:extLst>
                  <a:ext uri="{FF2B5EF4-FFF2-40B4-BE49-F238E27FC236}">
                    <a16:creationId xmlns:a16="http://schemas.microsoft.com/office/drawing/2014/main" id="{DA2BCBC4-CE6D-430D-A2CF-9E917371F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9" y="1287"/>
                <a:ext cx="5" cy="5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2" y="2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98" name="Freeform 58">
                <a:extLst>
                  <a:ext uri="{FF2B5EF4-FFF2-40B4-BE49-F238E27FC236}">
                    <a16:creationId xmlns:a16="http://schemas.microsoft.com/office/drawing/2014/main" id="{D21665B6-EA9F-49CB-96E8-4B5F13480A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8" y="898"/>
                <a:ext cx="47" cy="19"/>
              </a:xfrm>
              <a:custGeom>
                <a:avLst/>
                <a:gdLst>
                  <a:gd name="T0" fmla="*/ 0 w 20"/>
                  <a:gd name="T1" fmla="*/ 3 h 8"/>
                  <a:gd name="T2" fmla="*/ 20 w 20"/>
                  <a:gd name="T3" fmla="*/ 0 h 8"/>
                  <a:gd name="T4" fmla="*/ 1 w 20"/>
                  <a:gd name="T5" fmla="*/ 0 h 8"/>
                  <a:gd name="T6" fmla="*/ 0 w 20"/>
                  <a:gd name="T7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8">
                    <a:moveTo>
                      <a:pt x="0" y="3"/>
                    </a:moveTo>
                    <a:cubicBezTo>
                      <a:pt x="6" y="8"/>
                      <a:pt x="18" y="4"/>
                      <a:pt x="20" y="0"/>
                    </a:cubicBezTo>
                    <a:cubicBezTo>
                      <a:pt x="20" y="1"/>
                      <a:pt x="4" y="0"/>
                      <a:pt x="1" y="0"/>
                    </a:cubicBezTo>
                    <a:cubicBezTo>
                      <a:pt x="1" y="2"/>
                      <a:pt x="1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99" name="Freeform 59">
                <a:extLst>
                  <a:ext uri="{FF2B5EF4-FFF2-40B4-BE49-F238E27FC236}">
                    <a16:creationId xmlns:a16="http://schemas.microsoft.com/office/drawing/2014/main" id="{5F6BC275-1B2B-4F95-8DC8-D212BA5E51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0" y="1028"/>
                <a:ext cx="68" cy="21"/>
              </a:xfrm>
              <a:custGeom>
                <a:avLst/>
                <a:gdLst>
                  <a:gd name="T0" fmla="*/ 28 w 29"/>
                  <a:gd name="T1" fmla="*/ 5 h 9"/>
                  <a:gd name="T2" fmla="*/ 18 w 29"/>
                  <a:gd name="T3" fmla="*/ 0 h 9"/>
                  <a:gd name="T4" fmla="*/ 0 w 29"/>
                  <a:gd name="T5" fmla="*/ 4 h 9"/>
                  <a:gd name="T6" fmla="*/ 29 w 29"/>
                  <a:gd name="T7" fmla="*/ 6 h 9"/>
                  <a:gd name="T8" fmla="*/ 28 w 29"/>
                  <a:gd name="T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9">
                    <a:moveTo>
                      <a:pt x="28" y="5"/>
                    </a:moveTo>
                    <a:cubicBezTo>
                      <a:pt x="28" y="5"/>
                      <a:pt x="22" y="0"/>
                      <a:pt x="18" y="0"/>
                    </a:cubicBezTo>
                    <a:cubicBezTo>
                      <a:pt x="15" y="0"/>
                      <a:pt x="0" y="4"/>
                      <a:pt x="0" y="4"/>
                    </a:cubicBezTo>
                    <a:cubicBezTo>
                      <a:pt x="3" y="4"/>
                      <a:pt x="29" y="9"/>
                      <a:pt x="29" y="6"/>
                    </a:cubicBezTo>
                    <a:cubicBezTo>
                      <a:pt x="26" y="5"/>
                      <a:pt x="28" y="5"/>
                      <a:pt x="28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0" name="Freeform 60">
                <a:extLst>
                  <a:ext uri="{FF2B5EF4-FFF2-40B4-BE49-F238E27FC236}">
                    <a16:creationId xmlns:a16="http://schemas.microsoft.com/office/drawing/2014/main" id="{4E86B6EB-9E73-4A66-982E-62A9F5E98F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9" y="997"/>
                <a:ext cx="83" cy="24"/>
              </a:xfrm>
              <a:custGeom>
                <a:avLst/>
                <a:gdLst>
                  <a:gd name="T0" fmla="*/ 3 w 35"/>
                  <a:gd name="T1" fmla="*/ 5 h 10"/>
                  <a:gd name="T2" fmla="*/ 35 w 35"/>
                  <a:gd name="T3" fmla="*/ 5 h 10"/>
                  <a:gd name="T4" fmla="*/ 35 w 35"/>
                  <a:gd name="T5" fmla="*/ 2 h 10"/>
                  <a:gd name="T6" fmla="*/ 33 w 35"/>
                  <a:gd name="T7" fmla="*/ 5 h 10"/>
                  <a:gd name="T8" fmla="*/ 10 w 35"/>
                  <a:gd name="T9" fmla="*/ 0 h 10"/>
                  <a:gd name="T10" fmla="*/ 3 w 35"/>
                  <a:gd name="T11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10">
                    <a:moveTo>
                      <a:pt x="3" y="5"/>
                    </a:moveTo>
                    <a:cubicBezTo>
                      <a:pt x="11" y="6"/>
                      <a:pt x="28" y="10"/>
                      <a:pt x="35" y="5"/>
                    </a:cubicBezTo>
                    <a:cubicBezTo>
                      <a:pt x="35" y="2"/>
                      <a:pt x="35" y="2"/>
                      <a:pt x="35" y="2"/>
                    </a:cubicBezTo>
                    <a:cubicBezTo>
                      <a:pt x="33" y="3"/>
                      <a:pt x="33" y="1"/>
                      <a:pt x="33" y="5"/>
                    </a:cubicBezTo>
                    <a:cubicBezTo>
                      <a:pt x="30" y="2"/>
                      <a:pt x="15" y="0"/>
                      <a:pt x="10" y="0"/>
                    </a:cubicBezTo>
                    <a:cubicBezTo>
                      <a:pt x="10" y="0"/>
                      <a:pt x="0" y="5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1" name="Freeform 61">
                <a:extLst>
                  <a:ext uri="{FF2B5EF4-FFF2-40B4-BE49-F238E27FC236}">
                    <a16:creationId xmlns:a16="http://schemas.microsoft.com/office/drawing/2014/main" id="{EA36078C-728D-4AC0-89E3-B78664482F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28" y="875"/>
                <a:ext cx="95" cy="35"/>
              </a:xfrm>
              <a:custGeom>
                <a:avLst/>
                <a:gdLst>
                  <a:gd name="T0" fmla="*/ 29 w 40"/>
                  <a:gd name="T1" fmla="*/ 10 h 15"/>
                  <a:gd name="T2" fmla="*/ 37 w 40"/>
                  <a:gd name="T3" fmla="*/ 11 h 15"/>
                  <a:gd name="T4" fmla="*/ 34 w 40"/>
                  <a:gd name="T5" fmla="*/ 8 h 15"/>
                  <a:gd name="T6" fmla="*/ 37 w 40"/>
                  <a:gd name="T7" fmla="*/ 9 h 15"/>
                  <a:gd name="T8" fmla="*/ 31 w 40"/>
                  <a:gd name="T9" fmla="*/ 6 h 15"/>
                  <a:gd name="T10" fmla="*/ 39 w 40"/>
                  <a:gd name="T11" fmla="*/ 7 h 15"/>
                  <a:gd name="T12" fmla="*/ 39 w 40"/>
                  <a:gd name="T13" fmla="*/ 6 h 15"/>
                  <a:gd name="T14" fmla="*/ 36 w 40"/>
                  <a:gd name="T15" fmla="*/ 4 h 15"/>
                  <a:gd name="T16" fmla="*/ 39 w 40"/>
                  <a:gd name="T17" fmla="*/ 2 h 15"/>
                  <a:gd name="T18" fmla="*/ 30 w 40"/>
                  <a:gd name="T19" fmla="*/ 4 h 15"/>
                  <a:gd name="T20" fmla="*/ 31 w 40"/>
                  <a:gd name="T21" fmla="*/ 4 h 15"/>
                  <a:gd name="T22" fmla="*/ 12 w 40"/>
                  <a:gd name="T23" fmla="*/ 6 h 15"/>
                  <a:gd name="T24" fmla="*/ 12 w 40"/>
                  <a:gd name="T25" fmla="*/ 8 h 15"/>
                  <a:gd name="T26" fmla="*/ 4 w 40"/>
                  <a:gd name="T27" fmla="*/ 9 h 15"/>
                  <a:gd name="T28" fmla="*/ 5 w 40"/>
                  <a:gd name="T29" fmla="*/ 10 h 15"/>
                  <a:gd name="T30" fmla="*/ 2 w 40"/>
                  <a:gd name="T31" fmla="*/ 10 h 15"/>
                  <a:gd name="T32" fmla="*/ 29 w 40"/>
                  <a:gd name="T33" fmla="*/ 10 h 15"/>
                  <a:gd name="T34" fmla="*/ 17 w 40"/>
                  <a:gd name="T35" fmla="*/ 8 h 15"/>
                  <a:gd name="T36" fmla="*/ 13 w 40"/>
                  <a:gd name="T37" fmla="*/ 8 h 15"/>
                  <a:gd name="T38" fmla="*/ 17 w 40"/>
                  <a:gd name="T3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0" h="15">
                    <a:moveTo>
                      <a:pt x="29" y="10"/>
                    </a:moveTo>
                    <a:cubicBezTo>
                      <a:pt x="28" y="10"/>
                      <a:pt x="37" y="14"/>
                      <a:pt x="37" y="11"/>
                    </a:cubicBezTo>
                    <a:cubicBezTo>
                      <a:pt x="37" y="11"/>
                      <a:pt x="35" y="9"/>
                      <a:pt x="34" y="8"/>
                    </a:cubicBezTo>
                    <a:cubicBezTo>
                      <a:pt x="35" y="8"/>
                      <a:pt x="36" y="8"/>
                      <a:pt x="37" y="9"/>
                    </a:cubicBezTo>
                    <a:cubicBezTo>
                      <a:pt x="34" y="8"/>
                      <a:pt x="33" y="6"/>
                      <a:pt x="31" y="6"/>
                    </a:cubicBezTo>
                    <a:cubicBezTo>
                      <a:pt x="32" y="5"/>
                      <a:pt x="39" y="7"/>
                      <a:pt x="39" y="7"/>
                    </a:cubicBezTo>
                    <a:cubicBezTo>
                      <a:pt x="38" y="6"/>
                      <a:pt x="39" y="6"/>
                      <a:pt x="39" y="6"/>
                    </a:cubicBezTo>
                    <a:cubicBezTo>
                      <a:pt x="38" y="6"/>
                      <a:pt x="37" y="4"/>
                      <a:pt x="36" y="4"/>
                    </a:cubicBezTo>
                    <a:cubicBezTo>
                      <a:pt x="38" y="3"/>
                      <a:pt x="40" y="2"/>
                      <a:pt x="39" y="2"/>
                    </a:cubicBezTo>
                    <a:cubicBezTo>
                      <a:pt x="33" y="1"/>
                      <a:pt x="25" y="0"/>
                      <a:pt x="30" y="4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21" y="4"/>
                      <a:pt x="19" y="7"/>
                      <a:pt x="12" y="6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9" y="8"/>
                      <a:pt x="4" y="8"/>
                      <a:pt x="4" y="9"/>
                    </a:cubicBezTo>
                    <a:cubicBezTo>
                      <a:pt x="4" y="9"/>
                      <a:pt x="5" y="10"/>
                      <a:pt x="5" y="10"/>
                    </a:cubicBezTo>
                    <a:cubicBezTo>
                      <a:pt x="4" y="10"/>
                      <a:pt x="0" y="10"/>
                      <a:pt x="2" y="10"/>
                    </a:cubicBezTo>
                    <a:cubicBezTo>
                      <a:pt x="8" y="13"/>
                      <a:pt x="23" y="15"/>
                      <a:pt x="29" y="10"/>
                    </a:cubicBezTo>
                    <a:close/>
                    <a:moveTo>
                      <a:pt x="17" y="8"/>
                    </a:moveTo>
                    <a:cubicBezTo>
                      <a:pt x="17" y="8"/>
                      <a:pt x="15" y="8"/>
                      <a:pt x="13" y="8"/>
                    </a:cubicBezTo>
                    <a:cubicBezTo>
                      <a:pt x="14" y="8"/>
                      <a:pt x="16" y="8"/>
                      <a:pt x="17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2" name="Freeform 62">
                <a:extLst>
                  <a:ext uri="{FF2B5EF4-FFF2-40B4-BE49-F238E27FC236}">
                    <a16:creationId xmlns:a16="http://schemas.microsoft.com/office/drawing/2014/main" id="{6F40FE3A-0E35-4C5A-BC66-88BE9FFEC6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8" y="929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3" name="Freeform 63">
                <a:extLst>
                  <a:ext uri="{FF2B5EF4-FFF2-40B4-BE49-F238E27FC236}">
                    <a16:creationId xmlns:a16="http://schemas.microsoft.com/office/drawing/2014/main" id="{ACFFA83F-2CE1-487C-827B-84C51A8966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9" y="924"/>
                <a:ext cx="94" cy="40"/>
              </a:xfrm>
              <a:custGeom>
                <a:avLst/>
                <a:gdLst>
                  <a:gd name="T0" fmla="*/ 5 w 40"/>
                  <a:gd name="T1" fmla="*/ 7 h 17"/>
                  <a:gd name="T2" fmla="*/ 0 w 40"/>
                  <a:gd name="T3" fmla="*/ 11 h 17"/>
                  <a:gd name="T4" fmla="*/ 40 w 40"/>
                  <a:gd name="T5" fmla="*/ 9 h 17"/>
                  <a:gd name="T6" fmla="*/ 35 w 40"/>
                  <a:gd name="T7" fmla="*/ 5 h 17"/>
                  <a:gd name="T8" fmla="*/ 26 w 40"/>
                  <a:gd name="T9" fmla="*/ 3 h 17"/>
                  <a:gd name="T10" fmla="*/ 26 w 40"/>
                  <a:gd name="T11" fmla="*/ 3 h 17"/>
                  <a:gd name="T12" fmla="*/ 25 w 40"/>
                  <a:gd name="T13" fmla="*/ 3 h 17"/>
                  <a:gd name="T14" fmla="*/ 14 w 40"/>
                  <a:gd name="T15" fmla="*/ 1 h 17"/>
                  <a:gd name="T16" fmla="*/ 7 w 40"/>
                  <a:gd name="T17" fmla="*/ 5 h 17"/>
                  <a:gd name="T18" fmla="*/ 5 w 40"/>
                  <a:gd name="T19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17">
                    <a:moveTo>
                      <a:pt x="5" y="7"/>
                    </a:moveTo>
                    <a:cubicBezTo>
                      <a:pt x="5" y="7"/>
                      <a:pt x="1" y="11"/>
                      <a:pt x="0" y="11"/>
                    </a:cubicBezTo>
                    <a:cubicBezTo>
                      <a:pt x="7" y="17"/>
                      <a:pt x="30" y="8"/>
                      <a:pt x="40" y="9"/>
                    </a:cubicBezTo>
                    <a:cubicBezTo>
                      <a:pt x="40" y="9"/>
                      <a:pt x="39" y="5"/>
                      <a:pt x="35" y="5"/>
                    </a:cubicBezTo>
                    <a:cubicBezTo>
                      <a:pt x="34" y="3"/>
                      <a:pt x="32" y="2"/>
                      <a:pt x="26" y="3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5" y="3"/>
                      <a:pt x="23" y="4"/>
                      <a:pt x="25" y="3"/>
                    </a:cubicBezTo>
                    <a:cubicBezTo>
                      <a:pt x="23" y="2"/>
                      <a:pt x="18" y="0"/>
                      <a:pt x="14" y="1"/>
                    </a:cubicBezTo>
                    <a:cubicBezTo>
                      <a:pt x="13" y="1"/>
                      <a:pt x="11" y="5"/>
                      <a:pt x="7" y="5"/>
                    </a:cubicBezTo>
                    <a:cubicBezTo>
                      <a:pt x="6" y="6"/>
                      <a:pt x="8" y="8"/>
                      <a:pt x="5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4" name="Freeform 64">
                <a:extLst>
                  <a:ext uri="{FF2B5EF4-FFF2-40B4-BE49-F238E27FC236}">
                    <a16:creationId xmlns:a16="http://schemas.microsoft.com/office/drawing/2014/main" id="{D5B63E52-899E-457B-89D9-D7B20BA518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0" y="978"/>
                <a:ext cx="132" cy="43"/>
              </a:xfrm>
              <a:custGeom>
                <a:avLst/>
                <a:gdLst>
                  <a:gd name="T0" fmla="*/ 26 w 56"/>
                  <a:gd name="T1" fmla="*/ 15 h 18"/>
                  <a:gd name="T2" fmla="*/ 53 w 56"/>
                  <a:gd name="T3" fmla="*/ 10 h 18"/>
                  <a:gd name="T4" fmla="*/ 41 w 56"/>
                  <a:gd name="T5" fmla="*/ 6 h 18"/>
                  <a:gd name="T6" fmla="*/ 26 w 56"/>
                  <a:gd name="T7" fmla="*/ 7 h 18"/>
                  <a:gd name="T8" fmla="*/ 21 w 56"/>
                  <a:gd name="T9" fmla="*/ 6 h 18"/>
                  <a:gd name="T10" fmla="*/ 15 w 56"/>
                  <a:gd name="T11" fmla="*/ 4 h 18"/>
                  <a:gd name="T12" fmla="*/ 0 w 56"/>
                  <a:gd name="T13" fmla="*/ 11 h 18"/>
                  <a:gd name="T14" fmla="*/ 26 w 56"/>
                  <a:gd name="T1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18">
                    <a:moveTo>
                      <a:pt x="26" y="15"/>
                    </a:moveTo>
                    <a:cubicBezTo>
                      <a:pt x="35" y="14"/>
                      <a:pt x="56" y="14"/>
                      <a:pt x="53" y="10"/>
                    </a:cubicBezTo>
                    <a:cubicBezTo>
                      <a:pt x="56" y="5"/>
                      <a:pt x="51" y="8"/>
                      <a:pt x="41" y="6"/>
                    </a:cubicBezTo>
                    <a:cubicBezTo>
                      <a:pt x="38" y="5"/>
                      <a:pt x="26" y="0"/>
                      <a:pt x="26" y="7"/>
                    </a:cubicBezTo>
                    <a:cubicBezTo>
                      <a:pt x="25" y="6"/>
                      <a:pt x="23" y="6"/>
                      <a:pt x="21" y="6"/>
                    </a:cubicBezTo>
                    <a:cubicBezTo>
                      <a:pt x="22" y="6"/>
                      <a:pt x="19" y="4"/>
                      <a:pt x="15" y="4"/>
                    </a:cubicBezTo>
                    <a:cubicBezTo>
                      <a:pt x="4" y="1"/>
                      <a:pt x="0" y="7"/>
                      <a:pt x="0" y="11"/>
                    </a:cubicBezTo>
                    <a:cubicBezTo>
                      <a:pt x="5" y="18"/>
                      <a:pt x="17" y="15"/>
                      <a:pt x="2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5" name="Freeform 65">
                <a:extLst>
                  <a:ext uri="{FF2B5EF4-FFF2-40B4-BE49-F238E27FC236}">
                    <a16:creationId xmlns:a16="http://schemas.microsoft.com/office/drawing/2014/main" id="{59958E93-8388-44F5-9E50-D6098745749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15" y="891"/>
                <a:ext cx="175" cy="59"/>
              </a:xfrm>
              <a:custGeom>
                <a:avLst/>
                <a:gdLst>
                  <a:gd name="T0" fmla="*/ 16 w 74"/>
                  <a:gd name="T1" fmla="*/ 12 h 25"/>
                  <a:gd name="T2" fmla="*/ 35 w 74"/>
                  <a:gd name="T3" fmla="*/ 17 h 25"/>
                  <a:gd name="T4" fmla="*/ 65 w 74"/>
                  <a:gd name="T5" fmla="*/ 14 h 25"/>
                  <a:gd name="T6" fmla="*/ 68 w 74"/>
                  <a:gd name="T7" fmla="*/ 12 h 25"/>
                  <a:gd name="T8" fmla="*/ 54 w 74"/>
                  <a:gd name="T9" fmla="*/ 10 h 25"/>
                  <a:gd name="T10" fmla="*/ 46 w 74"/>
                  <a:gd name="T11" fmla="*/ 8 h 25"/>
                  <a:gd name="T12" fmla="*/ 46 w 74"/>
                  <a:gd name="T13" fmla="*/ 6 h 25"/>
                  <a:gd name="T14" fmla="*/ 53 w 74"/>
                  <a:gd name="T15" fmla="*/ 4 h 25"/>
                  <a:gd name="T16" fmla="*/ 37 w 74"/>
                  <a:gd name="T17" fmla="*/ 0 h 25"/>
                  <a:gd name="T18" fmla="*/ 15 w 74"/>
                  <a:gd name="T19" fmla="*/ 6 h 25"/>
                  <a:gd name="T20" fmla="*/ 9 w 74"/>
                  <a:gd name="T21" fmla="*/ 8 h 25"/>
                  <a:gd name="T22" fmla="*/ 7 w 74"/>
                  <a:gd name="T23" fmla="*/ 6 h 25"/>
                  <a:gd name="T24" fmla="*/ 7 w 74"/>
                  <a:gd name="T25" fmla="*/ 8 h 25"/>
                  <a:gd name="T26" fmla="*/ 9 w 74"/>
                  <a:gd name="T27" fmla="*/ 9 h 25"/>
                  <a:gd name="T28" fmla="*/ 4 w 74"/>
                  <a:gd name="T29" fmla="*/ 10 h 25"/>
                  <a:gd name="T30" fmla="*/ 16 w 74"/>
                  <a:gd name="T31" fmla="*/ 12 h 25"/>
                  <a:gd name="T32" fmla="*/ 24 w 74"/>
                  <a:gd name="T33" fmla="*/ 11 h 25"/>
                  <a:gd name="T34" fmla="*/ 24 w 74"/>
                  <a:gd name="T35" fmla="*/ 11 h 25"/>
                  <a:gd name="T36" fmla="*/ 20 w 74"/>
                  <a:gd name="T37" fmla="*/ 13 h 25"/>
                  <a:gd name="T38" fmla="*/ 20 w 74"/>
                  <a:gd name="T39" fmla="*/ 13 h 25"/>
                  <a:gd name="T40" fmla="*/ 11 w 74"/>
                  <a:gd name="T41" fmla="*/ 8 h 25"/>
                  <a:gd name="T42" fmla="*/ 11 w 74"/>
                  <a:gd name="T43" fmla="*/ 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4" h="25">
                    <a:moveTo>
                      <a:pt x="16" y="12"/>
                    </a:moveTo>
                    <a:cubicBezTo>
                      <a:pt x="22" y="12"/>
                      <a:pt x="30" y="21"/>
                      <a:pt x="35" y="17"/>
                    </a:cubicBezTo>
                    <a:cubicBezTo>
                      <a:pt x="35" y="20"/>
                      <a:pt x="74" y="25"/>
                      <a:pt x="65" y="14"/>
                    </a:cubicBezTo>
                    <a:cubicBezTo>
                      <a:pt x="67" y="14"/>
                      <a:pt x="65" y="13"/>
                      <a:pt x="68" y="12"/>
                    </a:cubicBezTo>
                    <a:cubicBezTo>
                      <a:pt x="66" y="12"/>
                      <a:pt x="58" y="10"/>
                      <a:pt x="54" y="10"/>
                    </a:cubicBezTo>
                    <a:cubicBezTo>
                      <a:pt x="51" y="9"/>
                      <a:pt x="50" y="9"/>
                      <a:pt x="46" y="8"/>
                    </a:cubicBezTo>
                    <a:cubicBezTo>
                      <a:pt x="46" y="8"/>
                      <a:pt x="46" y="6"/>
                      <a:pt x="46" y="6"/>
                    </a:cubicBezTo>
                    <a:cubicBezTo>
                      <a:pt x="47" y="7"/>
                      <a:pt x="54" y="4"/>
                      <a:pt x="53" y="4"/>
                    </a:cubicBezTo>
                    <a:cubicBezTo>
                      <a:pt x="53" y="4"/>
                      <a:pt x="37" y="0"/>
                      <a:pt x="37" y="0"/>
                    </a:cubicBezTo>
                    <a:cubicBezTo>
                      <a:pt x="37" y="0"/>
                      <a:pt x="12" y="0"/>
                      <a:pt x="15" y="6"/>
                    </a:cubicBezTo>
                    <a:cubicBezTo>
                      <a:pt x="12" y="6"/>
                      <a:pt x="10" y="6"/>
                      <a:pt x="9" y="8"/>
                    </a:cubicBezTo>
                    <a:cubicBezTo>
                      <a:pt x="9" y="3"/>
                      <a:pt x="9" y="7"/>
                      <a:pt x="7" y="6"/>
                    </a:cubicBezTo>
                    <a:cubicBezTo>
                      <a:pt x="6" y="6"/>
                      <a:pt x="7" y="8"/>
                      <a:pt x="7" y="8"/>
                    </a:cubicBezTo>
                    <a:cubicBezTo>
                      <a:pt x="7" y="8"/>
                      <a:pt x="9" y="8"/>
                      <a:pt x="9" y="9"/>
                    </a:cubicBezTo>
                    <a:cubicBezTo>
                      <a:pt x="7" y="8"/>
                      <a:pt x="0" y="10"/>
                      <a:pt x="4" y="10"/>
                    </a:cubicBezTo>
                    <a:cubicBezTo>
                      <a:pt x="6" y="13"/>
                      <a:pt x="11" y="13"/>
                      <a:pt x="16" y="12"/>
                    </a:cubicBezTo>
                    <a:close/>
                    <a:moveTo>
                      <a:pt x="24" y="11"/>
                    </a:moveTo>
                    <a:cubicBezTo>
                      <a:pt x="29" y="11"/>
                      <a:pt x="23" y="11"/>
                      <a:pt x="24" y="11"/>
                    </a:cubicBezTo>
                    <a:close/>
                    <a:moveTo>
                      <a:pt x="20" y="13"/>
                    </a:moveTo>
                    <a:cubicBezTo>
                      <a:pt x="17" y="13"/>
                      <a:pt x="23" y="10"/>
                      <a:pt x="20" y="13"/>
                    </a:cubicBezTo>
                    <a:close/>
                    <a:moveTo>
                      <a:pt x="11" y="8"/>
                    </a:moveTo>
                    <a:cubicBezTo>
                      <a:pt x="12" y="9"/>
                      <a:pt x="8" y="9"/>
                      <a:pt x="1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6" name="Freeform 66">
                <a:extLst>
                  <a:ext uri="{FF2B5EF4-FFF2-40B4-BE49-F238E27FC236}">
                    <a16:creationId xmlns:a16="http://schemas.microsoft.com/office/drawing/2014/main" id="{7E7F97DE-4845-4B35-A3FB-58FE647740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5" y="1059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7" name="Freeform 67">
                <a:extLst>
                  <a:ext uri="{FF2B5EF4-FFF2-40B4-BE49-F238E27FC236}">
                    <a16:creationId xmlns:a16="http://schemas.microsoft.com/office/drawing/2014/main" id="{4EB978AD-93AE-4007-A00A-D644A9AAD3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3" y="969"/>
                <a:ext cx="285" cy="134"/>
              </a:xfrm>
              <a:custGeom>
                <a:avLst/>
                <a:gdLst>
                  <a:gd name="T0" fmla="*/ 5 w 121"/>
                  <a:gd name="T1" fmla="*/ 45 h 57"/>
                  <a:gd name="T2" fmla="*/ 8 w 121"/>
                  <a:gd name="T3" fmla="*/ 49 h 57"/>
                  <a:gd name="T4" fmla="*/ 12 w 121"/>
                  <a:gd name="T5" fmla="*/ 49 h 57"/>
                  <a:gd name="T6" fmla="*/ 12 w 121"/>
                  <a:gd name="T7" fmla="*/ 48 h 57"/>
                  <a:gd name="T8" fmla="*/ 13 w 121"/>
                  <a:gd name="T9" fmla="*/ 49 h 57"/>
                  <a:gd name="T10" fmla="*/ 29 w 121"/>
                  <a:gd name="T11" fmla="*/ 54 h 57"/>
                  <a:gd name="T12" fmla="*/ 29 w 121"/>
                  <a:gd name="T13" fmla="*/ 52 h 57"/>
                  <a:gd name="T14" fmla="*/ 42 w 121"/>
                  <a:gd name="T15" fmla="*/ 52 h 57"/>
                  <a:gd name="T16" fmla="*/ 30 w 121"/>
                  <a:gd name="T17" fmla="*/ 43 h 57"/>
                  <a:gd name="T18" fmla="*/ 32 w 121"/>
                  <a:gd name="T19" fmla="*/ 34 h 57"/>
                  <a:gd name="T20" fmla="*/ 34 w 121"/>
                  <a:gd name="T21" fmla="*/ 32 h 57"/>
                  <a:gd name="T22" fmla="*/ 40 w 121"/>
                  <a:gd name="T23" fmla="*/ 30 h 57"/>
                  <a:gd name="T24" fmla="*/ 45 w 121"/>
                  <a:gd name="T25" fmla="*/ 27 h 57"/>
                  <a:gd name="T26" fmla="*/ 44 w 121"/>
                  <a:gd name="T27" fmla="*/ 25 h 57"/>
                  <a:gd name="T28" fmla="*/ 50 w 121"/>
                  <a:gd name="T29" fmla="*/ 23 h 57"/>
                  <a:gd name="T30" fmla="*/ 49 w 121"/>
                  <a:gd name="T31" fmla="*/ 21 h 57"/>
                  <a:gd name="T32" fmla="*/ 65 w 121"/>
                  <a:gd name="T33" fmla="*/ 17 h 57"/>
                  <a:gd name="T34" fmla="*/ 67 w 121"/>
                  <a:gd name="T35" fmla="*/ 14 h 57"/>
                  <a:gd name="T36" fmla="*/ 119 w 121"/>
                  <a:gd name="T37" fmla="*/ 3 h 57"/>
                  <a:gd name="T38" fmla="*/ 117 w 121"/>
                  <a:gd name="T39" fmla="*/ 1 h 57"/>
                  <a:gd name="T40" fmla="*/ 98 w 121"/>
                  <a:gd name="T41" fmla="*/ 4 h 57"/>
                  <a:gd name="T42" fmla="*/ 64 w 121"/>
                  <a:gd name="T43" fmla="*/ 6 h 57"/>
                  <a:gd name="T44" fmla="*/ 57 w 121"/>
                  <a:gd name="T45" fmla="*/ 8 h 57"/>
                  <a:gd name="T46" fmla="*/ 57 w 121"/>
                  <a:gd name="T47" fmla="*/ 10 h 57"/>
                  <a:gd name="T48" fmla="*/ 41 w 121"/>
                  <a:gd name="T49" fmla="*/ 14 h 57"/>
                  <a:gd name="T50" fmla="*/ 36 w 121"/>
                  <a:gd name="T51" fmla="*/ 14 h 57"/>
                  <a:gd name="T52" fmla="*/ 34 w 121"/>
                  <a:gd name="T53" fmla="*/ 17 h 57"/>
                  <a:gd name="T54" fmla="*/ 29 w 121"/>
                  <a:gd name="T55" fmla="*/ 14 h 57"/>
                  <a:gd name="T56" fmla="*/ 30 w 121"/>
                  <a:gd name="T57" fmla="*/ 19 h 57"/>
                  <a:gd name="T58" fmla="*/ 23 w 121"/>
                  <a:gd name="T59" fmla="*/ 23 h 57"/>
                  <a:gd name="T60" fmla="*/ 14 w 121"/>
                  <a:gd name="T61" fmla="*/ 27 h 57"/>
                  <a:gd name="T62" fmla="*/ 18 w 121"/>
                  <a:gd name="T63" fmla="*/ 30 h 57"/>
                  <a:gd name="T64" fmla="*/ 5 w 121"/>
                  <a:gd name="T65" fmla="*/ 34 h 57"/>
                  <a:gd name="T66" fmla="*/ 8 w 121"/>
                  <a:gd name="T67" fmla="*/ 36 h 57"/>
                  <a:gd name="T68" fmla="*/ 8 w 121"/>
                  <a:gd name="T69" fmla="*/ 36 h 57"/>
                  <a:gd name="T70" fmla="*/ 8 w 121"/>
                  <a:gd name="T71" fmla="*/ 36 h 57"/>
                  <a:gd name="T72" fmla="*/ 8 w 121"/>
                  <a:gd name="T73" fmla="*/ 36 h 57"/>
                  <a:gd name="T74" fmla="*/ 6 w 121"/>
                  <a:gd name="T75" fmla="*/ 39 h 57"/>
                  <a:gd name="T76" fmla="*/ 5 w 121"/>
                  <a:gd name="T77" fmla="*/ 41 h 57"/>
                  <a:gd name="T78" fmla="*/ 5 w 121"/>
                  <a:gd name="T79" fmla="*/ 38 h 57"/>
                  <a:gd name="T80" fmla="*/ 4 w 121"/>
                  <a:gd name="T81" fmla="*/ 41 h 57"/>
                  <a:gd name="T82" fmla="*/ 0 w 121"/>
                  <a:gd name="T83" fmla="*/ 43 h 57"/>
                  <a:gd name="T84" fmla="*/ 5 w 121"/>
                  <a:gd name="T85" fmla="*/ 45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1" h="57">
                    <a:moveTo>
                      <a:pt x="5" y="45"/>
                    </a:moveTo>
                    <a:cubicBezTo>
                      <a:pt x="3" y="45"/>
                      <a:pt x="10" y="49"/>
                      <a:pt x="8" y="49"/>
                    </a:cubicBezTo>
                    <a:cubicBezTo>
                      <a:pt x="8" y="50"/>
                      <a:pt x="11" y="49"/>
                      <a:pt x="12" y="49"/>
                    </a:cubicBezTo>
                    <a:cubicBezTo>
                      <a:pt x="12" y="49"/>
                      <a:pt x="12" y="49"/>
                      <a:pt x="12" y="48"/>
                    </a:cubicBezTo>
                    <a:cubicBezTo>
                      <a:pt x="12" y="49"/>
                      <a:pt x="13" y="49"/>
                      <a:pt x="13" y="49"/>
                    </a:cubicBezTo>
                    <a:cubicBezTo>
                      <a:pt x="11" y="49"/>
                      <a:pt x="29" y="54"/>
                      <a:pt x="29" y="54"/>
                    </a:cubicBezTo>
                    <a:cubicBezTo>
                      <a:pt x="29" y="54"/>
                      <a:pt x="29" y="52"/>
                      <a:pt x="29" y="52"/>
                    </a:cubicBezTo>
                    <a:cubicBezTo>
                      <a:pt x="29" y="57"/>
                      <a:pt x="44" y="52"/>
                      <a:pt x="42" y="52"/>
                    </a:cubicBezTo>
                    <a:cubicBezTo>
                      <a:pt x="38" y="49"/>
                      <a:pt x="32" y="48"/>
                      <a:pt x="30" y="43"/>
                    </a:cubicBezTo>
                    <a:cubicBezTo>
                      <a:pt x="23" y="38"/>
                      <a:pt x="32" y="38"/>
                      <a:pt x="32" y="34"/>
                    </a:cubicBezTo>
                    <a:cubicBezTo>
                      <a:pt x="34" y="33"/>
                      <a:pt x="34" y="32"/>
                      <a:pt x="34" y="32"/>
                    </a:cubicBezTo>
                    <a:cubicBezTo>
                      <a:pt x="37" y="31"/>
                      <a:pt x="39" y="30"/>
                      <a:pt x="40" y="30"/>
                    </a:cubicBezTo>
                    <a:cubicBezTo>
                      <a:pt x="41" y="30"/>
                      <a:pt x="45" y="27"/>
                      <a:pt x="45" y="27"/>
                    </a:cubicBezTo>
                    <a:cubicBezTo>
                      <a:pt x="43" y="28"/>
                      <a:pt x="46" y="25"/>
                      <a:pt x="44" y="25"/>
                    </a:cubicBezTo>
                    <a:cubicBezTo>
                      <a:pt x="48" y="24"/>
                      <a:pt x="47" y="25"/>
                      <a:pt x="50" y="23"/>
                    </a:cubicBezTo>
                    <a:cubicBezTo>
                      <a:pt x="49" y="23"/>
                      <a:pt x="49" y="22"/>
                      <a:pt x="49" y="21"/>
                    </a:cubicBezTo>
                    <a:cubicBezTo>
                      <a:pt x="53" y="24"/>
                      <a:pt x="61" y="19"/>
                      <a:pt x="65" y="17"/>
                    </a:cubicBezTo>
                    <a:cubicBezTo>
                      <a:pt x="66" y="17"/>
                      <a:pt x="67" y="16"/>
                      <a:pt x="67" y="14"/>
                    </a:cubicBezTo>
                    <a:cubicBezTo>
                      <a:pt x="67" y="14"/>
                      <a:pt x="116" y="10"/>
                      <a:pt x="119" y="3"/>
                    </a:cubicBezTo>
                    <a:cubicBezTo>
                      <a:pt x="121" y="3"/>
                      <a:pt x="118" y="1"/>
                      <a:pt x="117" y="1"/>
                    </a:cubicBezTo>
                    <a:cubicBezTo>
                      <a:pt x="114" y="1"/>
                      <a:pt x="100" y="0"/>
                      <a:pt x="98" y="4"/>
                    </a:cubicBezTo>
                    <a:cubicBezTo>
                      <a:pt x="98" y="6"/>
                      <a:pt x="69" y="6"/>
                      <a:pt x="64" y="6"/>
                    </a:cubicBezTo>
                    <a:cubicBezTo>
                      <a:pt x="67" y="6"/>
                      <a:pt x="55" y="8"/>
                      <a:pt x="57" y="8"/>
                    </a:cubicBezTo>
                    <a:cubicBezTo>
                      <a:pt x="58" y="7"/>
                      <a:pt x="57" y="11"/>
                      <a:pt x="57" y="10"/>
                    </a:cubicBezTo>
                    <a:cubicBezTo>
                      <a:pt x="49" y="6"/>
                      <a:pt x="46" y="14"/>
                      <a:pt x="41" y="14"/>
                    </a:cubicBezTo>
                    <a:cubicBezTo>
                      <a:pt x="39" y="15"/>
                      <a:pt x="36" y="14"/>
                      <a:pt x="36" y="14"/>
                    </a:cubicBezTo>
                    <a:cubicBezTo>
                      <a:pt x="36" y="14"/>
                      <a:pt x="34" y="17"/>
                      <a:pt x="34" y="17"/>
                    </a:cubicBezTo>
                    <a:cubicBezTo>
                      <a:pt x="31" y="14"/>
                      <a:pt x="33" y="15"/>
                      <a:pt x="29" y="14"/>
                    </a:cubicBezTo>
                    <a:cubicBezTo>
                      <a:pt x="29" y="14"/>
                      <a:pt x="30" y="19"/>
                      <a:pt x="30" y="19"/>
                    </a:cubicBezTo>
                    <a:cubicBezTo>
                      <a:pt x="29" y="19"/>
                      <a:pt x="24" y="22"/>
                      <a:pt x="23" y="23"/>
                    </a:cubicBezTo>
                    <a:cubicBezTo>
                      <a:pt x="21" y="23"/>
                      <a:pt x="17" y="26"/>
                      <a:pt x="14" y="27"/>
                    </a:cubicBezTo>
                    <a:cubicBezTo>
                      <a:pt x="15" y="27"/>
                      <a:pt x="19" y="30"/>
                      <a:pt x="18" y="30"/>
                    </a:cubicBezTo>
                    <a:cubicBezTo>
                      <a:pt x="14" y="30"/>
                      <a:pt x="10" y="33"/>
                      <a:pt x="5" y="34"/>
                    </a:cubicBezTo>
                    <a:cubicBezTo>
                      <a:pt x="6" y="35"/>
                      <a:pt x="6" y="35"/>
                      <a:pt x="8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7"/>
                      <a:pt x="8" y="37"/>
                      <a:pt x="8" y="36"/>
                    </a:cubicBezTo>
                    <a:cubicBezTo>
                      <a:pt x="7" y="37"/>
                      <a:pt x="6" y="39"/>
                      <a:pt x="6" y="39"/>
                    </a:cubicBezTo>
                    <a:cubicBezTo>
                      <a:pt x="6" y="40"/>
                      <a:pt x="6" y="40"/>
                      <a:pt x="5" y="41"/>
                    </a:cubicBezTo>
                    <a:cubicBezTo>
                      <a:pt x="5" y="41"/>
                      <a:pt x="6" y="38"/>
                      <a:pt x="5" y="38"/>
                    </a:cubicBezTo>
                    <a:cubicBezTo>
                      <a:pt x="4" y="39"/>
                      <a:pt x="4" y="39"/>
                      <a:pt x="4" y="41"/>
                    </a:cubicBezTo>
                    <a:cubicBezTo>
                      <a:pt x="0" y="38"/>
                      <a:pt x="0" y="43"/>
                      <a:pt x="0" y="43"/>
                    </a:cubicBezTo>
                    <a:cubicBezTo>
                      <a:pt x="0" y="45"/>
                      <a:pt x="2" y="45"/>
                      <a:pt x="5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8" name="Freeform 68">
                <a:extLst>
                  <a:ext uri="{FF2B5EF4-FFF2-40B4-BE49-F238E27FC236}">
                    <a16:creationId xmlns:a16="http://schemas.microsoft.com/office/drawing/2014/main" id="{B8158526-0444-48F6-BF7B-0858913FB4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6" y="10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9" name="Oval 69">
                <a:extLst>
                  <a:ext uri="{FF2B5EF4-FFF2-40B4-BE49-F238E27FC236}">
                    <a16:creationId xmlns:a16="http://schemas.microsoft.com/office/drawing/2014/main" id="{316CF8F0-81FD-4584-BE3E-A0C78235BC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2" y="1054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0" name="Freeform 70">
                <a:extLst>
                  <a:ext uri="{FF2B5EF4-FFF2-40B4-BE49-F238E27FC236}">
                    <a16:creationId xmlns:a16="http://schemas.microsoft.com/office/drawing/2014/main" id="{8E571919-F4ED-49D0-A3CE-DD2D5CA0D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1" y="1084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1" name="Freeform 71">
                <a:extLst>
                  <a:ext uri="{FF2B5EF4-FFF2-40B4-BE49-F238E27FC236}">
                    <a16:creationId xmlns:a16="http://schemas.microsoft.com/office/drawing/2014/main" id="{28865ABD-408F-46C4-A98D-CEAEED84C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6" y="1033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2" name="Freeform 72">
                <a:extLst>
                  <a:ext uri="{FF2B5EF4-FFF2-40B4-BE49-F238E27FC236}">
                    <a16:creationId xmlns:a16="http://schemas.microsoft.com/office/drawing/2014/main" id="{FBD2B4D4-C081-4E49-93C4-75EB40A520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1" y="173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3" name="Freeform 73">
                <a:extLst>
                  <a:ext uri="{FF2B5EF4-FFF2-40B4-BE49-F238E27FC236}">
                    <a16:creationId xmlns:a16="http://schemas.microsoft.com/office/drawing/2014/main" id="{AB9E5D71-836F-439F-BB25-F997DE98DE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" y="1735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4" name="Freeform 74">
                <a:extLst>
                  <a:ext uri="{FF2B5EF4-FFF2-40B4-BE49-F238E27FC236}">
                    <a16:creationId xmlns:a16="http://schemas.microsoft.com/office/drawing/2014/main" id="{1C280988-7955-4301-8081-4F35DF581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7" y="1634"/>
                <a:ext cx="5" cy="5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2" y="0"/>
                      <a:pt x="1" y="1"/>
                      <a:pt x="0" y="1"/>
                    </a:cubicBezTo>
                    <a:cubicBezTo>
                      <a:pt x="1" y="2"/>
                      <a:pt x="2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5" name="Freeform 75">
                <a:extLst>
                  <a:ext uri="{FF2B5EF4-FFF2-40B4-BE49-F238E27FC236}">
                    <a16:creationId xmlns:a16="http://schemas.microsoft.com/office/drawing/2014/main" id="{6F0A6FD2-98BF-4155-9323-4B213AC69E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8" y="1684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6" name="Freeform 76">
                <a:extLst>
                  <a:ext uri="{FF2B5EF4-FFF2-40B4-BE49-F238E27FC236}">
                    <a16:creationId xmlns:a16="http://schemas.microsoft.com/office/drawing/2014/main" id="{BE0DE306-48BB-4839-815B-08F2EB4BD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8" y="1686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7" name="Freeform 77">
                <a:extLst>
                  <a:ext uri="{FF2B5EF4-FFF2-40B4-BE49-F238E27FC236}">
                    <a16:creationId xmlns:a16="http://schemas.microsoft.com/office/drawing/2014/main" id="{7365EED1-6273-4597-9DD2-2E6D3CF825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3" y="1752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8" name="Freeform 78">
                <a:extLst>
                  <a:ext uri="{FF2B5EF4-FFF2-40B4-BE49-F238E27FC236}">
                    <a16:creationId xmlns:a16="http://schemas.microsoft.com/office/drawing/2014/main" id="{6F043F54-E79B-4598-B49F-10AD12FD0E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2" y="1613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9" name="Freeform 79">
                <a:extLst>
                  <a:ext uri="{FF2B5EF4-FFF2-40B4-BE49-F238E27FC236}">
                    <a16:creationId xmlns:a16="http://schemas.microsoft.com/office/drawing/2014/main" id="{763EF3E5-C374-47B9-95CF-44C82B97D1D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4" y="950"/>
                <a:ext cx="3317" cy="2132"/>
              </a:xfrm>
              <a:custGeom>
                <a:avLst/>
                <a:gdLst>
                  <a:gd name="T0" fmla="*/ 1060 w 1407"/>
                  <a:gd name="T1" fmla="*/ 49 h 904"/>
                  <a:gd name="T2" fmla="*/ 924 w 1407"/>
                  <a:gd name="T3" fmla="*/ 35 h 904"/>
                  <a:gd name="T4" fmla="*/ 788 w 1407"/>
                  <a:gd name="T5" fmla="*/ 14 h 904"/>
                  <a:gd name="T6" fmla="*/ 649 w 1407"/>
                  <a:gd name="T7" fmla="*/ 44 h 904"/>
                  <a:gd name="T8" fmla="*/ 614 w 1407"/>
                  <a:gd name="T9" fmla="*/ 84 h 904"/>
                  <a:gd name="T10" fmla="*/ 528 w 1407"/>
                  <a:gd name="T11" fmla="*/ 73 h 904"/>
                  <a:gd name="T12" fmla="*/ 441 w 1407"/>
                  <a:gd name="T13" fmla="*/ 88 h 904"/>
                  <a:gd name="T14" fmla="*/ 353 w 1407"/>
                  <a:gd name="T15" fmla="*/ 99 h 904"/>
                  <a:gd name="T16" fmla="*/ 287 w 1407"/>
                  <a:gd name="T17" fmla="*/ 57 h 904"/>
                  <a:gd name="T18" fmla="*/ 242 w 1407"/>
                  <a:gd name="T19" fmla="*/ 66 h 904"/>
                  <a:gd name="T20" fmla="*/ 207 w 1407"/>
                  <a:gd name="T21" fmla="*/ 90 h 904"/>
                  <a:gd name="T22" fmla="*/ 149 w 1407"/>
                  <a:gd name="T23" fmla="*/ 133 h 904"/>
                  <a:gd name="T24" fmla="*/ 189 w 1407"/>
                  <a:gd name="T25" fmla="*/ 178 h 904"/>
                  <a:gd name="T26" fmla="*/ 140 w 1407"/>
                  <a:gd name="T27" fmla="*/ 213 h 904"/>
                  <a:gd name="T28" fmla="*/ 78 w 1407"/>
                  <a:gd name="T29" fmla="*/ 274 h 904"/>
                  <a:gd name="T30" fmla="*/ 2 w 1407"/>
                  <a:gd name="T31" fmla="*/ 516 h 904"/>
                  <a:gd name="T32" fmla="*/ 29 w 1407"/>
                  <a:gd name="T33" fmla="*/ 564 h 904"/>
                  <a:gd name="T34" fmla="*/ 242 w 1407"/>
                  <a:gd name="T35" fmla="*/ 901 h 904"/>
                  <a:gd name="T36" fmla="*/ 393 w 1407"/>
                  <a:gd name="T37" fmla="*/ 715 h 904"/>
                  <a:gd name="T38" fmla="*/ 466 w 1407"/>
                  <a:gd name="T39" fmla="*/ 542 h 904"/>
                  <a:gd name="T40" fmla="*/ 374 w 1407"/>
                  <a:gd name="T41" fmla="*/ 476 h 904"/>
                  <a:gd name="T42" fmla="*/ 365 w 1407"/>
                  <a:gd name="T43" fmla="*/ 417 h 904"/>
                  <a:gd name="T44" fmla="*/ 412 w 1407"/>
                  <a:gd name="T45" fmla="*/ 523 h 904"/>
                  <a:gd name="T46" fmla="*/ 482 w 1407"/>
                  <a:gd name="T47" fmla="*/ 431 h 904"/>
                  <a:gd name="T48" fmla="*/ 443 w 1407"/>
                  <a:gd name="T49" fmla="*/ 389 h 904"/>
                  <a:gd name="T50" fmla="*/ 594 w 1407"/>
                  <a:gd name="T51" fmla="*/ 443 h 904"/>
                  <a:gd name="T52" fmla="*/ 759 w 1407"/>
                  <a:gd name="T53" fmla="*/ 486 h 904"/>
                  <a:gd name="T54" fmla="*/ 810 w 1407"/>
                  <a:gd name="T55" fmla="*/ 608 h 904"/>
                  <a:gd name="T56" fmla="*/ 813 w 1407"/>
                  <a:gd name="T57" fmla="*/ 529 h 904"/>
                  <a:gd name="T58" fmla="*/ 861 w 1407"/>
                  <a:gd name="T59" fmla="*/ 480 h 904"/>
                  <a:gd name="T60" fmla="*/ 930 w 1407"/>
                  <a:gd name="T61" fmla="*/ 414 h 904"/>
                  <a:gd name="T62" fmla="*/ 935 w 1407"/>
                  <a:gd name="T63" fmla="*/ 323 h 904"/>
                  <a:gd name="T64" fmla="*/ 973 w 1407"/>
                  <a:gd name="T65" fmla="*/ 327 h 904"/>
                  <a:gd name="T66" fmla="*/ 1000 w 1407"/>
                  <a:gd name="T67" fmla="*/ 290 h 904"/>
                  <a:gd name="T68" fmla="*/ 1082 w 1407"/>
                  <a:gd name="T69" fmla="*/ 191 h 904"/>
                  <a:gd name="T70" fmla="*/ 1108 w 1407"/>
                  <a:gd name="T71" fmla="*/ 152 h 904"/>
                  <a:gd name="T72" fmla="*/ 1233 w 1407"/>
                  <a:gd name="T73" fmla="*/ 123 h 904"/>
                  <a:gd name="T74" fmla="*/ 1231 w 1407"/>
                  <a:gd name="T75" fmla="*/ 147 h 904"/>
                  <a:gd name="T76" fmla="*/ 1407 w 1407"/>
                  <a:gd name="T77" fmla="*/ 95 h 904"/>
                  <a:gd name="T78" fmla="*/ 357 w 1407"/>
                  <a:gd name="T79" fmla="*/ 799 h 904"/>
                  <a:gd name="T80" fmla="*/ 231 w 1407"/>
                  <a:gd name="T81" fmla="*/ 74 h 904"/>
                  <a:gd name="T82" fmla="*/ 228 w 1407"/>
                  <a:gd name="T83" fmla="*/ 173 h 904"/>
                  <a:gd name="T84" fmla="*/ 266 w 1407"/>
                  <a:gd name="T85" fmla="*/ 103 h 904"/>
                  <a:gd name="T86" fmla="*/ 260 w 1407"/>
                  <a:gd name="T87" fmla="*/ 145 h 904"/>
                  <a:gd name="T88" fmla="*/ 276 w 1407"/>
                  <a:gd name="T89" fmla="*/ 152 h 904"/>
                  <a:gd name="T90" fmla="*/ 206 w 1407"/>
                  <a:gd name="T91" fmla="*/ 187 h 904"/>
                  <a:gd name="T92" fmla="*/ 300 w 1407"/>
                  <a:gd name="T93" fmla="*/ 325 h 904"/>
                  <a:gd name="T94" fmla="*/ 253 w 1407"/>
                  <a:gd name="T95" fmla="*/ 308 h 904"/>
                  <a:gd name="T96" fmla="*/ 226 w 1407"/>
                  <a:gd name="T97" fmla="*/ 374 h 904"/>
                  <a:gd name="T98" fmla="*/ 162 w 1407"/>
                  <a:gd name="T99" fmla="*/ 281 h 904"/>
                  <a:gd name="T100" fmla="*/ 204 w 1407"/>
                  <a:gd name="T101" fmla="*/ 320 h 904"/>
                  <a:gd name="T102" fmla="*/ 228 w 1407"/>
                  <a:gd name="T103" fmla="*/ 281 h 904"/>
                  <a:gd name="T104" fmla="*/ 272 w 1407"/>
                  <a:gd name="T105" fmla="*/ 331 h 904"/>
                  <a:gd name="T106" fmla="*/ 284 w 1407"/>
                  <a:gd name="T107" fmla="*/ 323 h 904"/>
                  <a:gd name="T108" fmla="*/ 281 w 1407"/>
                  <a:gd name="T109" fmla="*/ 301 h 904"/>
                  <a:gd name="T110" fmla="*/ 308 w 1407"/>
                  <a:gd name="T111" fmla="*/ 338 h 904"/>
                  <a:gd name="T112" fmla="*/ 294 w 1407"/>
                  <a:gd name="T113" fmla="*/ 305 h 904"/>
                  <a:gd name="T114" fmla="*/ 384 w 1407"/>
                  <a:gd name="T115" fmla="*/ 296 h 904"/>
                  <a:gd name="T116" fmla="*/ 444 w 1407"/>
                  <a:gd name="T117" fmla="*/ 259 h 904"/>
                  <a:gd name="T118" fmla="*/ 463 w 1407"/>
                  <a:gd name="T119" fmla="*/ 268 h 904"/>
                  <a:gd name="T120" fmla="*/ 637 w 1407"/>
                  <a:gd name="T121" fmla="*/ 73 h 904"/>
                  <a:gd name="T122" fmla="*/ 862 w 1407"/>
                  <a:gd name="T123" fmla="*/ 36 h 904"/>
                  <a:gd name="T124" fmla="*/ 1006 w 1407"/>
                  <a:gd name="T125" fmla="*/ 60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07" h="904">
                    <a:moveTo>
                      <a:pt x="1397" y="90"/>
                    </a:moveTo>
                    <a:cubicBezTo>
                      <a:pt x="1392" y="87"/>
                      <a:pt x="1377" y="87"/>
                      <a:pt x="1372" y="86"/>
                    </a:cubicBezTo>
                    <a:cubicBezTo>
                      <a:pt x="1368" y="85"/>
                      <a:pt x="1359" y="80"/>
                      <a:pt x="1353" y="77"/>
                    </a:cubicBezTo>
                    <a:cubicBezTo>
                      <a:pt x="1340" y="72"/>
                      <a:pt x="1327" y="67"/>
                      <a:pt x="1311" y="66"/>
                    </a:cubicBezTo>
                    <a:cubicBezTo>
                      <a:pt x="1294" y="65"/>
                      <a:pt x="1289" y="63"/>
                      <a:pt x="1273" y="64"/>
                    </a:cubicBezTo>
                    <a:cubicBezTo>
                      <a:pt x="1273" y="65"/>
                      <a:pt x="1274" y="65"/>
                      <a:pt x="1274" y="66"/>
                    </a:cubicBezTo>
                    <a:cubicBezTo>
                      <a:pt x="1271" y="67"/>
                      <a:pt x="1269" y="66"/>
                      <a:pt x="1269" y="68"/>
                    </a:cubicBezTo>
                    <a:cubicBezTo>
                      <a:pt x="1275" y="68"/>
                      <a:pt x="1273" y="71"/>
                      <a:pt x="1276" y="73"/>
                    </a:cubicBezTo>
                    <a:cubicBezTo>
                      <a:pt x="1272" y="73"/>
                      <a:pt x="1271" y="74"/>
                      <a:pt x="1267" y="75"/>
                    </a:cubicBezTo>
                    <a:cubicBezTo>
                      <a:pt x="1268" y="74"/>
                      <a:pt x="1265" y="71"/>
                      <a:pt x="1265" y="71"/>
                    </a:cubicBezTo>
                    <a:cubicBezTo>
                      <a:pt x="1265" y="71"/>
                      <a:pt x="1264" y="73"/>
                      <a:pt x="1264" y="73"/>
                    </a:cubicBezTo>
                    <a:cubicBezTo>
                      <a:pt x="1264" y="73"/>
                      <a:pt x="1259" y="69"/>
                      <a:pt x="1258" y="68"/>
                    </a:cubicBezTo>
                    <a:cubicBezTo>
                      <a:pt x="1263" y="68"/>
                      <a:pt x="1265" y="69"/>
                      <a:pt x="1267" y="66"/>
                    </a:cubicBezTo>
                    <a:cubicBezTo>
                      <a:pt x="1267" y="66"/>
                      <a:pt x="1263" y="61"/>
                      <a:pt x="1263" y="66"/>
                    </a:cubicBezTo>
                    <a:cubicBezTo>
                      <a:pt x="1262" y="65"/>
                      <a:pt x="1219" y="65"/>
                      <a:pt x="1215" y="68"/>
                    </a:cubicBezTo>
                    <a:cubicBezTo>
                      <a:pt x="1214" y="68"/>
                      <a:pt x="1215" y="67"/>
                      <a:pt x="1213" y="66"/>
                    </a:cubicBezTo>
                    <a:cubicBezTo>
                      <a:pt x="1214" y="67"/>
                      <a:pt x="1210" y="70"/>
                      <a:pt x="1210" y="68"/>
                    </a:cubicBezTo>
                    <a:cubicBezTo>
                      <a:pt x="1210" y="64"/>
                      <a:pt x="1204" y="67"/>
                      <a:pt x="1201" y="66"/>
                    </a:cubicBezTo>
                    <a:cubicBezTo>
                      <a:pt x="1211" y="61"/>
                      <a:pt x="1192" y="58"/>
                      <a:pt x="1190" y="57"/>
                    </a:cubicBezTo>
                    <a:cubicBezTo>
                      <a:pt x="1177" y="55"/>
                      <a:pt x="1165" y="57"/>
                      <a:pt x="1151" y="57"/>
                    </a:cubicBezTo>
                    <a:cubicBezTo>
                      <a:pt x="1146" y="54"/>
                      <a:pt x="1141" y="51"/>
                      <a:pt x="1134" y="51"/>
                    </a:cubicBezTo>
                    <a:cubicBezTo>
                      <a:pt x="1137" y="41"/>
                      <a:pt x="1079" y="45"/>
                      <a:pt x="1071" y="42"/>
                    </a:cubicBezTo>
                    <a:cubicBezTo>
                      <a:pt x="1071" y="43"/>
                      <a:pt x="1072" y="44"/>
                      <a:pt x="1072" y="44"/>
                    </a:cubicBezTo>
                    <a:cubicBezTo>
                      <a:pt x="1069" y="45"/>
                      <a:pt x="1056" y="49"/>
                      <a:pt x="1060" y="49"/>
                    </a:cubicBezTo>
                    <a:cubicBezTo>
                      <a:pt x="1061" y="49"/>
                      <a:pt x="1061" y="49"/>
                      <a:pt x="1062" y="49"/>
                    </a:cubicBezTo>
                    <a:cubicBezTo>
                      <a:pt x="1061" y="49"/>
                      <a:pt x="1061" y="49"/>
                      <a:pt x="1061" y="49"/>
                    </a:cubicBezTo>
                    <a:cubicBezTo>
                      <a:pt x="1062" y="50"/>
                      <a:pt x="1063" y="53"/>
                      <a:pt x="1063" y="50"/>
                    </a:cubicBezTo>
                    <a:cubicBezTo>
                      <a:pt x="1063" y="51"/>
                      <a:pt x="1064" y="53"/>
                      <a:pt x="1065" y="53"/>
                    </a:cubicBezTo>
                    <a:cubicBezTo>
                      <a:pt x="1064" y="53"/>
                      <a:pt x="1062" y="53"/>
                      <a:pt x="1061" y="53"/>
                    </a:cubicBezTo>
                    <a:cubicBezTo>
                      <a:pt x="1055" y="49"/>
                      <a:pt x="1052" y="53"/>
                      <a:pt x="1045" y="53"/>
                    </a:cubicBezTo>
                    <a:cubicBezTo>
                      <a:pt x="1039" y="48"/>
                      <a:pt x="1026" y="55"/>
                      <a:pt x="1017" y="51"/>
                    </a:cubicBezTo>
                    <a:cubicBezTo>
                      <a:pt x="1018" y="51"/>
                      <a:pt x="1022" y="51"/>
                      <a:pt x="1022" y="50"/>
                    </a:cubicBezTo>
                    <a:cubicBezTo>
                      <a:pt x="1013" y="45"/>
                      <a:pt x="1011" y="57"/>
                      <a:pt x="1006" y="59"/>
                    </a:cubicBezTo>
                    <a:cubicBezTo>
                      <a:pt x="1006" y="59"/>
                      <a:pt x="1005" y="58"/>
                      <a:pt x="1004" y="57"/>
                    </a:cubicBezTo>
                    <a:cubicBezTo>
                      <a:pt x="1004" y="59"/>
                      <a:pt x="999" y="55"/>
                      <a:pt x="997" y="55"/>
                    </a:cubicBezTo>
                    <a:cubicBezTo>
                      <a:pt x="996" y="54"/>
                      <a:pt x="995" y="54"/>
                      <a:pt x="994" y="51"/>
                    </a:cubicBezTo>
                    <a:cubicBezTo>
                      <a:pt x="995" y="51"/>
                      <a:pt x="995" y="53"/>
                      <a:pt x="995" y="53"/>
                    </a:cubicBezTo>
                    <a:cubicBezTo>
                      <a:pt x="996" y="52"/>
                      <a:pt x="996" y="51"/>
                      <a:pt x="995" y="51"/>
                    </a:cubicBezTo>
                    <a:cubicBezTo>
                      <a:pt x="995" y="49"/>
                      <a:pt x="995" y="46"/>
                      <a:pt x="995" y="42"/>
                    </a:cubicBezTo>
                    <a:cubicBezTo>
                      <a:pt x="994" y="39"/>
                      <a:pt x="981" y="34"/>
                      <a:pt x="977" y="38"/>
                    </a:cubicBezTo>
                    <a:cubicBezTo>
                      <a:pt x="976" y="38"/>
                      <a:pt x="977" y="35"/>
                      <a:pt x="976" y="35"/>
                    </a:cubicBezTo>
                    <a:cubicBezTo>
                      <a:pt x="976" y="36"/>
                      <a:pt x="975" y="37"/>
                      <a:pt x="975" y="38"/>
                    </a:cubicBezTo>
                    <a:cubicBezTo>
                      <a:pt x="973" y="35"/>
                      <a:pt x="969" y="35"/>
                      <a:pt x="964" y="35"/>
                    </a:cubicBezTo>
                    <a:cubicBezTo>
                      <a:pt x="963" y="35"/>
                      <a:pt x="964" y="34"/>
                      <a:pt x="964" y="33"/>
                    </a:cubicBezTo>
                    <a:cubicBezTo>
                      <a:pt x="962" y="33"/>
                      <a:pt x="957" y="34"/>
                      <a:pt x="956" y="34"/>
                    </a:cubicBezTo>
                    <a:cubicBezTo>
                      <a:pt x="956" y="35"/>
                      <a:pt x="951" y="37"/>
                      <a:pt x="952" y="42"/>
                    </a:cubicBezTo>
                    <a:cubicBezTo>
                      <a:pt x="946" y="42"/>
                      <a:pt x="934" y="40"/>
                      <a:pt x="922" y="40"/>
                    </a:cubicBezTo>
                    <a:cubicBezTo>
                      <a:pt x="922" y="40"/>
                      <a:pt x="924" y="35"/>
                      <a:pt x="924" y="35"/>
                    </a:cubicBezTo>
                    <a:cubicBezTo>
                      <a:pt x="913" y="36"/>
                      <a:pt x="897" y="35"/>
                      <a:pt x="886" y="36"/>
                    </a:cubicBezTo>
                    <a:cubicBezTo>
                      <a:pt x="886" y="35"/>
                      <a:pt x="881" y="33"/>
                      <a:pt x="881" y="33"/>
                    </a:cubicBezTo>
                    <a:cubicBezTo>
                      <a:pt x="881" y="33"/>
                      <a:pt x="882" y="35"/>
                      <a:pt x="882" y="35"/>
                    </a:cubicBezTo>
                    <a:cubicBezTo>
                      <a:pt x="877" y="36"/>
                      <a:pt x="876" y="33"/>
                      <a:pt x="872" y="33"/>
                    </a:cubicBezTo>
                    <a:cubicBezTo>
                      <a:pt x="872" y="33"/>
                      <a:pt x="873" y="33"/>
                      <a:pt x="873" y="33"/>
                    </a:cubicBezTo>
                    <a:cubicBezTo>
                      <a:pt x="871" y="31"/>
                      <a:pt x="872" y="32"/>
                      <a:pt x="870" y="33"/>
                    </a:cubicBezTo>
                    <a:cubicBezTo>
                      <a:pt x="867" y="33"/>
                      <a:pt x="863" y="34"/>
                      <a:pt x="860" y="33"/>
                    </a:cubicBezTo>
                    <a:cubicBezTo>
                      <a:pt x="872" y="31"/>
                      <a:pt x="887" y="25"/>
                      <a:pt x="890" y="18"/>
                    </a:cubicBezTo>
                    <a:cubicBezTo>
                      <a:pt x="889" y="18"/>
                      <a:pt x="888" y="14"/>
                      <a:pt x="888" y="17"/>
                    </a:cubicBezTo>
                    <a:cubicBezTo>
                      <a:pt x="887" y="16"/>
                      <a:pt x="888" y="16"/>
                      <a:pt x="886" y="16"/>
                    </a:cubicBezTo>
                    <a:cubicBezTo>
                      <a:pt x="885" y="16"/>
                      <a:pt x="886" y="16"/>
                      <a:pt x="886" y="16"/>
                    </a:cubicBezTo>
                    <a:cubicBezTo>
                      <a:pt x="887" y="15"/>
                      <a:pt x="882" y="12"/>
                      <a:pt x="882" y="14"/>
                    </a:cubicBezTo>
                    <a:cubicBezTo>
                      <a:pt x="880" y="10"/>
                      <a:pt x="871" y="10"/>
                      <a:pt x="868" y="10"/>
                    </a:cubicBezTo>
                    <a:cubicBezTo>
                      <a:pt x="866" y="11"/>
                      <a:pt x="855" y="11"/>
                      <a:pt x="851" y="9"/>
                    </a:cubicBezTo>
                    <a:cubicBezTo>
                      <a:pt x="850" y="9"/>
                      <a:pt x="848" y="12"/>
                      <a:pt x="847" y="14"/>
                    </a:cubicBezTo>
                    <a:cubicBezTo>
                      <a:pt x="847" y="12"/>
                      <a:pt x="847" y="11"/>
                      <a:pt x="846" y="11"/>
                    </a:cubicBezTo>
                    <a:cubicBezTo>
                      <a:pt x="846" y="11"/>
                      <a:pt x="846" y="10"/>
                      <a:pt x="846" y="9"/>
                    </a:cubicBezTo>
                    <a:cubicBezTo>
                      <a:pt x="846" y="11"/>
                      <a:pt x="840" y="3"/>
                      <a:pt x="840" y="9"/>
                    </a:cubicBezTo>
                    <a:cubicBezTo>
                      <a:pt x="836" y="8"/>
                      <a:pt x="839" y="6"/>
                      <a:pt x="835" y="9"/>
                    </a:cubicBezTo>
                    <a:cubicBezTo>
                      <a:pt x="834" y="10"/>
                      <a:pt x="837" y="7"/>
                      <a:pt x="839" y="6"/>
                    </a:cubicBezTo>
                    <a:cubicBezTo>
                      <a:pt x="831" y="4"/>
                      <a:pt x="800" y="0"/>
                      <a:pt x="800" y="10"/>
                    </a:cubicBezTo>
                    <a:cubicBezTo>
                      <a:pt x="800" y="10"/>
                      <a:pt x="803" y="12"/>
                      <a:pt x="802" y="12"/>
                    </a:cubicBezTo>
                    <a:cubicBezTo>
                      <a:pt x="802" y="14"/>
                      <a:pt x="787" y="15"/>
                      <a:pt x="787" y="13"/>
                    </a:cubicBezTo>
                    <a:cubicBezTo>
                      <a:pt x="786" y="14"/>
                      <a:pt x="788" y="14"/>
                      <a:pt x="788" y="14"/>
                    </a:cubicBezTo>
                    <a:cubicBezTo>
                      <a:pt x="784" y="15"/>
                      <a:pt x="779" y="16"/>
                      <a:pt x="776" y="16"/>
                    </a:cubicBezTo>
                    <a:cubicBezTo>
                      <a:pt x="769" y="16"/>
                      <a:pt x="753" y="17"/>
                      <a:pt x="745" y="16"/>
                    </a:cubicBezTo>
                    <a:cubicBezTo>
                      <a:pt x="746" y="16"/>
                      <a:pt x="739" y="20"/>
                      <a:pt x="738" y="20"/>
                    </a:cubicBezTo>
                    <a:cubicBezTo>
                      <a:pt x="738" y="20"/>
                      <a:pt x="736" y="19"/>
                      <a:pt x="736" y="18"/>
                    </a:cubicBezTo>
                    <a:cubicBezTo>
                      <a:pt x="727" y="25"/>
                      <a:pt x="699" y="20"/>
                      <a:pt x="699" y="26"/>
                    </a:cubicBezTo>
                    <a:cubicBezTo>
                      <a:pt x="699" y="26"/>
                      <a:pt x="697" y="25"/>
                      <a:pt x="697" y="25"/>
                    </a:cubicBezTo>
                    <a:cubicBezTo>
                      <a:pt x="697" y="25"/>
                      <a:pt x="697" y="26"/>
                      <a:pt x="697" y="27"/>
                    </a:cubicBezTo>
                    <a:cubicBezTo>
                      <a:pt x="698" y="27"/>
                      <a:pt x="691" y="25"/>
                      <a:pt x="695" y="25"/>
                    </a:cubicBezTo>
                    <a:cubicBezTo>
                      <a:pt x="695" y="24"/>
                      <a:pt x="694" y="25"/>
                      <a:pt x="694" y="25"/>
                    </a:cubicBezTo>
                    <a:cubicBezTo>
                      <a:pt x="693" y="25"/>
                      <a:pt x="693" y="27"/>
                      <a:pt x="693" y="27"/>
                    </a:cubicBezTo>
                    <a:cubicBezTo>
                      <a:pt x="693" y="27"/>
                      <a:pt x="694" y="27"/>
                      <a:pt x="694" y="27"/>
                    </a:cubicBezTo>
                    <a:cubicBezTo>
                      <a:pt x="693" y="27"/>
                      <a:pt x="690" y="29"/>
                      <a:pt x="688" y="30"/>
                    </a:cubicBezTo>
                    <a:cubicBezTo>
                      <a:pt x="688" y="33"/>
                      <a:pt x="698" y="30"/>
                      <a:pt x="699" y="29"/>
                    </a:cubicBezTo>
                    <a:cubicBezTo>
                      <a:pt x="700" y="30"/>
                      <a:pt x="700" y="30"/>
                      <a:pt x="699" y="31"/>
                    </a:cubicBezTo>
                    <a:cubicBezTo>
                      <a:pt x="700" y="31"/>
                      <a:pt x="704" y="30"/>
                      <a:pt x="704" y="32"/>
                    </a:cubicBezTo>
                    <a:cubicBezTo>
                      <a:pt x="704" y="32"/>
                      <a:pt x="704" y="33"/>
                      <a:pt x="704" y="33"/>
                    </a:cubicBezTo>
                    <a:cubicBezTo>
                      <a:pt x="704" y="37"/>
                      <a:pt x="667" y="35"/>
                      <a:pt x="660" y="35"/>
                    </a:cubicBezTo>
                    <a:cubicBezTo>
                      <a:pt x="658" y="35"/>
                      <a:pt x="661" y="38"/>
                      <a:pt x="662" y="39"/>
                    </a:cubicBezTo>
                    <a:cubicBezTo>
                      <a:pt x="661" y="39"/>
                      <a:pt x="660" y="39"/>
                      <a:pt x="660" y="40"/>
                    </a:cubicBezTo>
                    <a:cubicBezTo>
                      <a:pt x="660" y="39"/>
                      <a:pt x="664" y="42"/>
                      <a:pt x="664" y="42"/>
                    </a:cubicBezTo>
                    <a:cubicBezTo>
                      <a:pt x="662" y="42"/>
                      <a:pt x="668" y="48"/>
                      <a:pt x="674" y="46"/>
                    </a:cubicBezTo>
                    <a:cubicBezTo>
                      <a:pt x="674" y="46"/>
                      <a:pt x="673" y="48"/>
                      <a:pt x="673" y="49"/>
                    </a:cubicBezTo>
                    <a:cubicBezTo>
                      <a:pt x="673" y="46"/>
                      <a:pt x="679" y="51"/>
                      <a:pt x="677" y="51"/>
                    </a:cubicBezTo>
                    <a:cubicBezTo>
                      <a:pt x="667" y="50"/>
                      <a:pt x="658" y="44"/>
                      <a:pt x="649" y="44"/>
                    </a:cubicBezTo>
                    <a:cubicBezTo>
                      <a:pt x="646" y="44"/>
                      <a:pt x="631" y="46"/>
                      <a:pt x="631" y="50"/>
                    </a:cubicBezTo>
                    <a:cubicBezTo>
                      <a:pt x="633" y="51"/>
                      <a:pt x="632" y="51"/>
                      <a:pt x="634" y="51"/>
                    </a:cubicBezTo>
                    <a:cubicBezTo>
                      <a:pt x="634" y="52"/>
                      <a:pt x="638" y="55"/>
                      <a:pt x="642" y="55"/>
                    </a:cubicBezTo>
                    <a:cubicBezTo>
                      <a:pt x="637" y="56"/>
                      <a:pt x="633" y="55"/>
                      <a:pt x="629" y="55"/>
                    </a:cubicBezTo>
                    <a:cubicBezTo>
                      <a:pt x="629" y="55"/>
                      <a:pt x="629" y="54"/>
                      <a:pt x="629" y="54"/>
                    </a:cubicBezTo>
                    <a:cubicBezTo>
                      <a:pt x="631" y="53"/>
                      <a:pt x="628" y="51"/>
                      <a:pt x="627" y="51"/>
                    </a:cubicBezTo>
                    <a:cubicBezTo>
                      <a:pt x="629" y="50"/>
                      <a:pt x="628" y="49"/>
                      <a:pt x="629" y="48"/>
                    </a:cubicBezTo>
                    <a:cubicBezTo>
                      <a:pt x="629" y="50"/>
                      <a:pt x="634" y="46"/>
                      <a:pt x="630" y="46"/>
                    </a:cubicBezTo>
                    <a:cubicBezTo>
                      <a:pt x="629" y="44"/>
                      <a:pt x="629" y="42"/>
                      <a:pt x="625" y="42"/>
                    </a:cubicBezTo>
                    <a:cubicBezTo>
                      <a:pt x="625" y="40"/>
                      <a:pt x="625" y="40"/>
                      <a:pt x="625" y="40"/>
                    </a:cubicBezTo>
                    <a:cubicBezTo>
                      <a:pt x="625" y="40"/>
                      <a:pt x="618" y="39"/>
                      <a:pt x="618" y="41"/>
                    </a:cubicBezTo>
                    <a:cubicBezTo>
                      <a:pt x="633" y="44"/>
                      <a:pt x="619" y="49"/>
                      <a:pt x="614" y="51"/>
                    </a:cubicBezTo>
                    <a:cubicBezTo>
                      <a:pt x="614" y="49"/>
                      <a:pt x="612" y="55"/>
                      <a:pt x="612" y="55"/>
                    </a:cubicBezTo>
                    <a:cubicBezTo>
                      <a:pt x="617" y="56"/>
                      <a:pt x="618" y="58"/>
                      <a:pt x="621" y="61"/>
                    </a:cubicBezTo>
                    <a:cubicBezTo>
                      <a:pt x="621" y="61"/>
                      <a:pt x="615" y="67"/>
                      <a:pt x="614" y="67"/>
                    </a:cubicBezTo>
                    <a:cubicBezTo>
                      <a:pt x="614" y="66"/>
                      <a:pt x="618" y="70"/>
                      <a:pt x="618" y="70"/>
                    </a:cubicBezTo>
                    <a:cubicBezTo>
                      <a:pt x="618" y="71"/>
                      <a:pt x="616" y="70"/>
                      <a:pt x="616" y="72"/>
                    </a:cubicBezTo>
                    <a:cubicBezTo>
                      <a:pt x="616" y="72"/>
                      <a:pt x="623" y="73"/>
                      <a:pt x="628" y="73"/>
                    </a:cubicBezTo>
                    <a:cubicBezTo>
                      <a:pt x="625" y="73"/>
                      <a:pt x="622" y="74"/>
                      <a:pt x="621" y="75"/>
                    </a:cubicBezTo>
                    <a:cubicBezTo>
                      <a:pt x="620" y="76"/>
                      <a:pt x="624" y="84"/>
                      <a:pt x="623" y="84"/>
                    </a:cubicBezTo>
                    <a:cubicBezTo>
                      <a:pt x="614" y="87"/>
                      <a:pt x="611" y="95"/>
                      <a:pt x="599" y="95"/>
                    </a:cubicBezTo>
                    <a:cubicBezTo>
                      <a:pt x="599" y="94"/>
                      <a:pt x="599" y="93"/>
                      <a:pt x="599" y="92"/>
                    </a:cubicBezTo>
                    <a:cubicBezTo>
                      <a:pt x="603" y="92"/>
                      <a:pt x="604" y="91"/>
                      <a:pt x="606" y="90"/>
                    </a:cubicBezTo>
                    <a:cubicBezTo>
                      <a:pt x="604" y="90"/>
                      <a:pt x="614" y="81"/>
                      <a:pt x="614" y="84"/>
                    </a:cubicBezTo>
                    <a:cubicBezTo>
                      <a:pt x="614" y="83"/>
                      <a:pt x="613" y="79"/>
                      <a:pt x="613" y="79"/>
                    </a:cubicBezTo>
                    <a:cubicBezTo>
                      <a:pt x="615" y="79"/>
                      <a:pt x="615" y="80"/>
                      <a:pt x="616" y="79"/>
                    </a:cubicBezTo>
                    <a:cubicBezTo>
                      <a:pt x="615" y="79"/>
                      <a:pt x="616" y="79"/>
                      <a:pt x="616" y="79"/>
                    </a:cubicBezTo>
                    <a:cubicBezTo>
                      <a:pt x="616" y="79"/>
                      <a:pt x="616" y="79"/>
                      <a:pt x="616" y="79"/>
                    </a:cubicBezTo>
                    <a:cubicBezTo>
                      <a:pt x="616" y="78"/>
                      <a:pt x="616" y="78"/>
                      <a:pt x="616" y="78"/>
                    </a:cubicBezTo>
                    <a:cubicBezTo>
                      <a:pt x="616" y="78"/>
                      <a:pt x="616" y="78"/>
                      <a:pt x="616" y="79"/>
                    </a:cubicBezTo>
                    <a:cubicBezTo>
                      <a:pt x="614" y="77"/>
                      <a:pt x="609" y="73"/>
                      <a:pt x="609" y="73"/>
                    </a:cubicBezTo>
                    <a:cubicBezTo>
                      <a:pt x="609" y="67"/>
                      <a:pt x="614" y="53"/>
                      <a:pt x="605" y="53"/>
                    </a:cubicBezTo>
                    <a:cubicBezTo>
                      <a:pt x="607" y="52"/>
                      <a:pt x="614" y="46"/>
                      <a:pt x="612" y="44"/>
                    </a:cubicBezTo>
                    <a:cubicBezTo>
                      <a:pt x="609" y="40"/>
                      <a:pt x="587" y="41"/>
                      <a:pt x="586" y="42"/>
                    </a:cubicBezTo>
                    <a:cubicBezTo>
                      <a:pt x="580" y="44"/>
                      <a:pt x="573" y="60"/>
                      <a:pt x="568" y="60"/>
                    </a:cubicBezTo>
                    <a:cubicBezTo>
                      <a:pt x="568" y="59"/>
                      <a:pt x="570" y="60"/>
                      <a:pt x="573" y="60"/>
                    </a:cubicBezTo>
                    <a:cubicBezTo>
                      <a:pt x="573" y="60"/>
                      <a:pt x="572" y="64"/>
                      <a:pt x="572" y="64"/>
                    </a:cubicBezTo>
                    <a:cubicBezTo>
                      <a:pt x="572" y="64"/>
                      <a:pt x="573" y="64"/>
                      <a:pt x="573" y="64"/>
                    </a:cubicBezTo>
                    <a:cubicBezTo>
                      <a:pt x="569" y="67"/>
                      <a:pt x="569" y="69"/>
                      <a:pt x="574" y="71"/>
                    </a:cubicBezTo>
                    <a:cubicBezTo>
                      <a:pt x="574" y="70"/>
                      <a:pt x="574" y="69"/>
                      <a:pt x="574" y="68"/>
                    </a:cubicBezTo>
                    <a:cubicBezTo>
                      <a:pt x="576" y="70"/>
                      <a:pt x="577" y="71"/>
                      <a:pt x="577" y="70"/>
                    </a:cubicBezTo>
                    <a:cubicBezTo>
                      <a:pt x="580" y="72"/>
                      <a:pt x="581" y="74"/>
                      <a:pt x="584" y="75"/>
                    </a:cubicBezTo>
                    <a:cubicBezTo>
                      <a:pt x="584" y="75"/>
                      <a:pt x="582" y="77"/>
                      <a:pt x="581" y="79"/>
                    </a:cubicBezTo>
                    <a:cubicBezTo>
                      <a:pt x="579" y="78"/>
                      <a:pt x="528" y="59"/>
                      <a:pt x="528" y="67"/>
                    </a:cubicBezTo>
                    <a:cubicBezTo>
                      <a:pt x="524" y="64"/>
                      <a:pt x="521" y="63"/>
                      <a:pt x="517" y="60"/>
                    </a:cubicBezTo>
                    <a:cubicBezTo>
                      <a:pt x="517" y="60"/>
                      <a:pt x="513" y="62"/>
                      <a:pt x="513" y="62"/>
                    </a:cubicBezTo>
                    <a:cubicBezTo>
                      <a:pt x="513" y="62"/>
                      <a:pt x="521" y="68"/>
                      <a:pt x="524" y="68"/>
                    </a:cubicBezTo>
                    <a:cubicBezTo>
                      <a:pt x="525" y="69"/>
                      <a:pt x="529" y="73"/>
                      <a:pt x="528" y="73"/>
                    </a:cubicBezTo>
                    <a:cubicBezTo>
                      <a:pt x="529" y="73"/>
                      <a:pt x="529" y="73"/>
                      <a:pt x="530" y="73"/>
                    </a:cubicBezTo>
                    <a:cubicBezTo>
                      <a:pt x="530" y="73"/>
                      <a:pt x="530" y="73"/>
                      <a:pt x="531" y="73"/>
                    </a:cubicBezTo>
                    <a:cubicBezTo>
                      <a:pt x="529" y="73"/>
                      <a:pt x="522" y="77"/>
                      <a:pt x="522" y="77"/>
                    </a:cubicBezTo>
                    <a:cubicBezTo>
                      <a:pt x="521" y="77"/>
                      <a:pt x="518" y="77"/>
                      <a:pt x="518" y="77"/>
                    </a:cubicBezTo>
                    <a:cubicBezTo>
                      <a:pt x="519" y="77"/>
                      <a:pt x="519" y="77"/>
                      <a:pt x="518" y="76"/>
                    </a:cubicBezTo>
                    <a:cubicBezTo>
                      <a:pt x="519" y="76"/>
                      <a:pt x="522" y="76"/>
                      <a:pt x="522" y="76"/>
                    </a:cubicBezTo>
                    <a:cubicBezTo>
                      <a:pt x="516" y="69"/>
                      <a:pt x="510" y="77"/>
                      <a:pt x="504" y="77"/>
                    </a:cubicBezTo>
                    <a:cubicBezTo>
                      <a:pt x="500" y="73"/>
                      <a:pt x="491" y="74"/>
                      <a:pt x="489" y="79"/>
                    </a:cubicBezTo>
                    <a:cubicBezTo>
                      <a:pt x="489" y="79"/>
                      <a:pt x="488" y="79"/>
                      <a:pt x="487" y="79"/>
                    </a:cubicBezTo>
                    <a:cubicBezTo>
                      <a:pt x="487" y="78"/>
                      <a:pt x="487" y="78"/>
                      <a:pt x="487" y="77"/>
                    </a:cubicBezTo>
                    <a:cubicBezTo>
                      <a:pt x="486" y="77"/>
                      <a:pt x="486" y="77"/>
                      <a:pt x="487" y="78"/>
                    </a:cubicBezTo>
                    <a:cubicBezTo>
                      <a:pt x="485" y="78"/>
                      <a:pt x="484" y="76"/>
                      <a:pt x="484" y="77"/>
                    </a:cubicBezTo>
                    <a:cubicBezTo>
                      <a:pt x="484" y="77"/>
                      <a:pt x="483" y="77"/>
                      <a:pt x="482" y="77"/>
                    </a:cubicBezTo>
                    <a:cubicBezTo>
                      <a:pt x="482" y="77"/>
                      <a:pt x="482" y="77"/>
                      <a:pt x="482" y="77"/>
                    </a:cubicBezTo>
                    <a:cubicBezTo>
                      <a:pt x="481" y="77"/>
                      <a:pt x="487" y="75"/>
                      <a:pt x="484" y="75"/>
                    </a:cubicBezTo>
                    <a:cubicBezTo>
                      <a:pt x="484" y="75"/>
                      <a:pt x="486" y="74"/>
                      <a:pt x="486" y="73"/>
                    </a:cubicBezTo>
                    <a:cubicBezTo>
                      <a:pt x="487" y="74"/>
                      <a:pt x="488" y="75"/>
                      <a:pt x="488" y="75"/>
                    </a:cubicBezTo>
                    <a:cubicBezTo>
                      <a:pt x="489" y="75"/>
                      <a:pt x="489" y="73"/>
                      <a:pt x="489" y="73"/>
                    </a:cubicBezTo>
                    <a:cubicBezTo>
                      <a:pt x="489" y="73"/>
                      <a:pt x="488" y="73"/>
                      <a:pt x="486" y="73"/>
                    </a:cubicBezTo>
                    <a:cubicBezTo>
                      <a:pt x="486" y="73"/>
                      <a:pt x="486" y="73"/>
                      <a:pt x="486" y="73"/>
                    </a:cubicBezTo>
                    <a:cubicBezTo>
                      <a:pt x="486" y="73"/>
                      <a:pt x="486" y="73"/>
                      <a:pt x="486" y="73"/>
                    </a:cubicBezTo>
                    <a:cubicBezTo>
                      <a:pt x="478" y="74"/>
                      <a:pt x="451" y="81"/>
                      <a:pt x="446" y="82"/>
                    </a:cubicBezTo>
                    <a:cubicBezTo>
                      <a:pt x="446" y="82"/>
                      <a:pt x="447" y="83"/>
                      <a:pt x="447" y="84"/>
                    </a:cubicBezTo>
                    <a:cubicBezTo>
                      <a:pt x="441" y="84"/>
                      <a:pt x="441" y="84"/>
                      <a:pt x="441" y="88"/>
                    </a:cubicBezTo>
                    <a:cubicBezTo>
                      <a:pt x="432" y="93"/>
                      <a:pt x="430" y="86"/>
                      <a:pt x="422" y="86"/>
                    </a:cubicBezTo>
                    <a:cubicBezTo>
                      <a:pt x="427" y="86"/>
                      <a:pt x="433" y="82"/>
                      <a:pt x="434" y="80"/>
                    </a:cubicBezTo>
                    <a:cubicBezTo>
                      <a:pt x="434" y="79"/>
                      <a:pt x="432" y="80"/>
                      <a:pt x="431" y="79"/>
                    </a:cubicBezTo>
                    <a:cubicBezTo>
                      <a:pt x="429" y="79"/>
                      <a:pt x="417" y="76"/>
                      <a:pt x="410" y="75"/>
                    </a:cubicBezTo>
                    <a:cubicBezTo>
                      <a:pt x="410" y="77"/>
                      <a:pt x="410" y="77"/>
                      <a:pt x="410" y="77"/>
                    </a:cubicBezTo>
                    <a:cubicBezTo>
                      <a:pt x="412" y="77"/>
                      <a:pt x="417" y="78"/>
                      <a:pt x="417" y="80"/>
                    </a:cubicBezTo>
                    <a:cubicBezTo>
                      <a:pt x="415" y="82"/>
                      <a:pt x="415" y="85"/>
                      <a:pt x="413" y="87"/>
                    </a:cubicBezTo>
                    <a:cubicBezTo>
                      <a:pt x="414" y="87"/>
                      <a:pt x="419" y="90"/>
                      <a:pt x="418" y="90"/>
                    </a:cubicBezTo>
                    <a:cubicBezTo>
                      <a:pt x="418" y="91"/>
                      <a:pt x="416" y="94"/>
                      <a:pt x="414" y="95"/>
                    </a:cubicBezTo>
                    <a:cubicBezTo>
                      <a:pt x="414" y="92"/>
                      <a:pt x="378" y="93"/>
                      <a:pt x="388" y="106"/>
                    </a:cubicBezTo>
                    <a:cubicBezTo>
                      <a:pt x="388" y="106"/>
                      <a:pt x="389" y="106"/>
                      <a:pt x="389" y="106"/>
                    </a:cubicBezTo>
                    <a:cubicBezTo>
                      <a:pt x="389" y="106"/>
                      <a:pt x="389" y="106"/>
                      <a:pt x="389" y="106"/>
                    </a:cubicBezTo>
                    <a:cubicBezTo>
                      <a:pt x="384" y="110"/>
                      <a:pt x="374" y="105"/>
                      <a:pt x="366" y="104"/>
                    </a:cubicBezTo>
                    <a:cubicBezTo>
                      <a:pt x="366" y="104"/>
                      <a:pt x="367" y="103"/>
                      <a:pt x="367" y="103"/>
                    </a:cubicBezTo>
                    <a:cubicBezTo>
                      <a:pt x="366" y="103"/>
                      <a:pt x="366" y="104"/>
                      <a:pt x="366" y="103"/>
                    </a:cubicBezTo>
                    <a:cubicBezTo>
                      <a:pt x="366" y="104"/>
                      <a:pt x="365" y="106"/>
                      <a:pt x="365" y="106"/>
                    </a:cubicBezTo>
                    <a:cubicBezTo>
                      <a:pt x="367" y="109"/>
                      <a:pt x="367" y="110"/>
                      <a:pt x="373" y="110"/>
                    </a:cubicBezTo>
                    <a:cubicBezTo>
                      <a:pt x="371" y="110"/>
                      <a:pt x="374" y="112"/>
                      <a:pt x="375" y="113"/>
                    </a:cubicBezTo>
                    <a:cubicBezTo>
                      <a:pt x="375" y="113"/>
                      <a:pt x="375" y="113"/>
                      <a:pt x="374" y="112"/>
                    </a:cubicBezTo>
                    <a:cubicBezTo>
                      <a:pt x="372" y="112"/>
                      <a:pt x="371" y="115"/>
                      <a:pt x="371" y="115"/>
                    </a:cubicBezTo>
                    <a:cubicBezTo>
                      <a:pt x="371" y="115"/>
                      <a:pt x="371" y="115"/>
                      <a:pt x="370" y="115"/>
                    </a:cubicBezTo>
                    <a:cubicBezTo>
                      <a:pt x="364" y="113"/>
                      <a:pt x="363" y="110"/>
                      <a:pt x="355" y="110"/>
                    </a:cubicBezTo>
                    <a:cubicBezTo>
                      <a:pt x="355" y="106"/>
                      <a:pt x="355" y="105"/>
                      <a:pt x="351" y="104"/>
                    </a:cubicBezTo>
                    <a:cubicBezTo>
                      <a:pt x="354" y="102"/>
                      <a:pt x="352" y="101"/>
                      <a:pt x="353" y="99"/>
                    </a:cubicBezTo>
                    <a:cubicBezTo>
                      <a:pt x="353" y="99"/>
                      <a:pt x="355" y="99"/>
                      <a:pt x="355" y="99"/>
                    </a:cubicBezTo>
                    <a:cubicBezTo>
                      <a:pt x="353" y="97"/>
                      <a:pt x="348" y="92"/>
                      <a:pt x="344" y="92"/>
                    </a:cubicBezTo>
                    <a:cubicBezTo>
                      <a:pt x="345" y="92"/>
                      <a:pt x="346" y="91"/>
                      <a:pt x="346" y="90"/>
                    </a:cubicBezTo>
                    <a:cubicBezTo>
                      <a:pt x="346" y="96"/>
                      <a:pt x="396" y="102"/>
                      <a:pt x="397" y="90"/>
                    </a:cubicBezTo>
                    <a:cubicBezTo>
                      <a:pt x="397" y="90"/>
                      <a:pt x="398" y="88"/>
                      <a:pt x="399" y="88"/>
                    </a:cubicBezTo>
                    <a:cubicBezTo>
                      <a:pt x="396" y="86"/>
                      <a:pt x="398" y="87"/>
                      <a:pt x="395" y="86"/>
                    </a:cubicBezTo>
                    <a:cubicBezTo>
                      <a:pt x="395" y="85"/>
                      <a:pt x="397" y="84"/>
                      <a:pt x="397" y="84"/>
                    </a:cubicBezTo>
                    <a:cubicBezTo>
                      <a:pt x="397" y="78"/>
                      <a:pt x="343" y="69"/>
                      <a:pt x="341" y="68"/>
                    </a:cubicBezTo>
                    <a:cubicBezTo>
                      <a:pt x="344" y="68"/>
                      <a:pt x="331" y="66"/>
                      <a:pt x="333" y="66"/>
                    </a:cubicBezTo>
                    <a:cubicBezTo>
                      <a:pt x="330" y="66"/>
                      <a:pt x="324" y="66"/>
                      <a:pt x="319" y="66"/>
                    </a:cubicBezTo>
                    <a:cubicBezTo>
                      <a:pt x="319" y="65"/>
                      <a:pt x="319" y="65"/>
                      <a:pt x="319" y="64"/>
                    </a:cubicBezTo>
                    <a:cubicBezTo>
                      <a:pt x="324" y="64"/>
                      <a:pt x="326" y="63"/>
                      <a:pt x="329" y="62"/>
                    </a:cubicBezTo>
                    <a:cubicBezTo>
                      <a:pt x="329" y="62"/>
                      <a:pt x="316" y="57"/>
                      <a:pt x="316" y="57"/>
                    </a:cubicBezTo>
                    <a:cubicBezTo>
                      <a:pt x="315" y="57"/>
                      <a:pt x="313" y="58"/>
                      <a:pt x="311" y="57"/>
                    </a:cubicBezTo>
                    <a:cubicBezTo>
                      <a:pt x="310" y="57"/>
                      <a:pt x="302" y="51"/>
                      <a:pt x="300" y="60"/>
                    </a:cubicBezTo>
                    <a:cubicBezTo>
                      <a:pt x="301" y="59"/>
                      <a:pt x="298" y="60"/>
                      <a:pt x="298" y="60"/>
                    </a:cubicBezTo>
                    <a:cubicBezTo>
                      <a:pt x="298" y="56"/>
                      <a:pt x="295" y="57"/>
                      <a:pt x="294" y="59"/>
                    </a:cubicBezTo>
                    <a:cubicBezTo>
                      <a:pt x="294" y="59"/>
                      <a:pt x="294" y="59"/>
                      <a:pt x="294" y="59"/>
                    </a:cubicBezTo>
                    <a:cubicBezTo>
                      <a:pt x="294" y="59"/>
                      <a:pt x="294" y="59"/>
                      <a:pt x="294" y="59"/>
                    </a:cubicBezTo>
                    <a:cubicBezTo>
                      <a:pt x="294" y="59"/>
                      <a:pt x="293" y="59"/>
                      <a:pt x="293" y="60"/>
                    </a:cubicBezTo>
                    <a:cubicBezTo>
                      <a:pt x="293" y="59"/>
                      <a:pt x="294" y="59"/>
                      <a:pt x="294" y="59"/>
                    </a:cubicBezTo>
                    <a:cubicBezTo>
                      <a:pt x="293" y="59"/>
                      <a:pt x="291" y="59"/>
                      <a:pt x="292" y="59"/>
                    </a:cubicBezTo>
                    <a:cubicBezTo>
                      <a:pt x="292" y="59"/>
                      <a:pt x="296" y="57"/>
                      <a:pt x="296" y="57"/>
                    </a:cubicBezTo>
                    <a:cubicBezTo>
                      <a:pt x="292" y="55"/>
                      <a:pt x="291" y="55"/>
                      <a:pt x="287" y="57"/>
                    </a:cubicBezTo>
                    <a:cubicBezTo>
                      <a:pt x="283" y="56"/>
                      <a:pt x="285" y="55"/>
                      <a:pt x="281" y="57"/>
                    </a:cubicBezTo>
                    <a:cubicBezTo>
                      <a:pt x="281" y="57"/>
                      <a:pt x="281" y="56"/>
                      <a:pt x="281" y="55"/>
                    </a:cubicBezTo>
                    <a:cubicBezTo>
                      <a:pt x="280" y="56"/>
                      <a:pt x="281" y="55"/>
                      <a:pt x="281" y="55"/>
                    </a:cubicBezTo>
                    <a:cubicBezTo>
                      <a:pt x="281" y="55"/>
                      <a:pt x="276" y="58"/>
                      <a:pt x="276" y="57"/>
                    </a:cubicBezTo>
                    <a:cubicBezTo>
                      <a:pt x="276" y="58"/>
                      <a:pt x="277" y="58"/>
                      <a:pt x="277" y="57"/>
                    </a:cubicBezTo>
                    <a:cubicBezTo>
                      <a:pt x="277" y="57"/>
                      <a:pt x="277" y="62"/>
                      <a:pt x="277" y="60"/>
                    </a:cubicBezTo>
                    <a:cubicBezTo>
                      <a:pt x="275" y="58"/>
                      <a:pt x="265" y="58"/>
                      <a:pt x="265" y="60"/>
                    </a:cubicBezTo>
                    <a:cubicBezTo>
                      <a:pt x="266" y="60"/>
                      <a:pt x="266" y="61"/>
                      <a:pt x="265" y="61"/>
                    </a:cubicBezTo>
                    <a:cubicBezTo>
                      <a:pt x="266" y="62"/>
                      <a:pt x="267" y="62"/>
                      <a:pt x="268" y="62"/>
                    </a:cubicBezTo>
                    <a:cubicBezTo>
                      <a:pt x="268" y="62"/>
                      <a:pt x="268" y="62"/>
                      <a:pt x="268" y="62"/>
                    </a:cubicBezTo>
                    <a:cubicBezTo>
                      <a:pt x="265" y="62"/>
                      <a:pt x="262" y="62"/>
                      <a:pt x="261" y="62"/>
                    </a:cubicBezTo>
                    <a:cubicBezTo>
                      <a:pt x="261" y="62"/>
                      <a:pt x="261" y="64"/>
                      <a:pt x="261" y="64"/>
                    </a:cubicBezTo>
                    <a:cubicBezTo>
                      <a:pt x="261" y="65"/>
                      <a:pt x="256" y="58"/>
                      <a:pt x="256" y="64"/>
                    </a:cubicBezTo>
                    <a:cubicBezTo>
                      <a:pt x="254" y="62"/>
                      <a:pt x="255" y="62"/>
                      <a:pt x="252" y="63"/>
                    </a:cubicBezTo>
                    <a:cubicBezTo>
                      <a:pt x="253" y="63"/>
                      <a:pt x="254" y="64"/>
                      <a:pt x="253" y="64"/>
                    </a:cubicBezTo>
                    <a:cubicBezTo>
                      <a:pt x="253" y="64"/>
                      <a:pt x="252" y="63"/>
                      <a:pt x="252" y="63"/>
                    </a:cubicBezTo>
                    <a:cubicBezTo>
                      <a:pt x="252" y="63"/>
                      <a:pt x="252" y="63"/>
                      <a:pt x="252" y="63"/>
                    </a:cubicBezTo>
                    <a:cubicBezTo>
                      <a:pt x="252" y="63"/>
                      <a:pt x="252" y="63"/>
                      <a:pt x="252" y="63"/>
                    </a:cubicBezTo>
                    <a:cubicBezTo>
                      <a:pt x="252" y="62"/>
                      <a:pt x="252" y="62"/>
                      <a:pt x="252" y="62"/>
                    </a:cubicBezTo>
                    <a:cubicBezTo>
                      <a:pt x="252" y="62"/>
                      <a:pt x="252" y="62"/>
                      <a:pt x="252" y="62"/>
                    </a:cubicBezTo>
                    <a:cubicBezTo>
                      <a:pt x="252" y="60"/>
                      <a:pt x="249" y="62"/>
                      <a:pt x="248" y="63"/>
                    </a:cubicBezTo>
                    <a:cubicBezTo>
                      <a:pt x="248" y="63"/>
                      <a:pt x="248" y="62"/>
                      <a:pt x="248" y="62"/>
                    </a:cubicBezTo>
                    <a:cubicBezTo>
                      <a:pt x="248" y="62"/>
                      <a:pt x="241" y="65"/>
                      <a:pt x="241" y="64"/>
                    </a:cubicBezTo>
                    <a:cubicBezTo>
                      <a:pt x="241" y="64"/>
                      <a:pt x="241" y="66"/>
                      <a:pt x="242" y="66"/>
                    </a:cubicBezTo>
                    <a:cubicBezTo>
                      <a:pt x="239" y="67"/>
                      <a:pt x="238" y="68"/>
                      <a:pt x="235" y="68"/>
                    </a:cubicBezTo>
                    <a:cubicBezTo>
                      <a:pt x="234" y="68"/>
                      <a:pt x="232" y="68"/>
                      <a:pt x="233" y="68"/>
                    </a:cubicBezTo>
                    <a:cubicBezTo>
                      <a:pt x="231" y="68"/>
                      <a:pt x="230" y="70"/>
                      <a:pt x="230" y="72"/>
                    </a:cubicBezTo>
                    <a:cubicBezTo>
                      <a:pt x="230" y="72"/>
                      <a:pt x="229" y="71"/>
                      <a:pt x="229" y="71"/>
                    </a:cubicBezTo>
                    <a:cubicBezTo>
                      <a:pt x="229" y="71"/>
                      <a:pt x="227" y="73"/>
                      <a:pt x="226" y="73"/>
                    </a:cubicBezTo>
                    <a:cubicBezTo>
                      <a:pt x="226" y="73"/>
                      <a:pt x="226" y="73"/>
                      <a:pt x="226" y="73"/>
                    </a:cubicBezTo>
                    <a:cubicBezTo>
                      <a:pt x="226" y="73"/>
                      <a:pt x="226" y="73"/>
                      <a:pt x="226" y="73"/>
                    </a:cubicBezTo>
                    <a:cubicBezTo>
                      <a:pt x="226" y="73"/>
                      <a:pt x="226" y="73"/>
                      <a:pt x="226" y="73"/>
                    </a:cubicBezTo>
                    <a:cubicBezTo>
                      <a:pt x="226" y="73"/>
                      <a:pt x="226" y="73"/>
                      <a:pt x="226" y="73"/>
                    </a:cubicBezTo>
                    <a:cubicBezTo>
                      <a:pt x="226" y="73"/>
                      <a:pt x="226" y="73"/>
                      <a:pt x="226" y="73"/>
                    </a:cubicBezTo>
                    <a:cubicBezTo>
                      <a:pt x="226" y="72"/>
                      <a:pt x="227" y="71"/>
                      <a:pt x="228" y="71"/>
                    </a:cubicBezTo>
                    <a:cubicBezTo>
                      <a:pt x="225" y="72"/>
                      <a:pt x="213" y="73"/>
                      <a:pt x="213" y="76"/>
                    </a:cubicBezTo>
                    <a:cubicBezTo>
                      <a:pt x="213" y="77"/>
                      <a:pt x="214" y="77"/>
                      <a:pt x="214" y="77"/>
                    </a:cubicBezTo>
                    <a:cubicBezTo>
                      <a:pt x="210" y="77"/>
                      <a:pt x="204" y="78"/>
                      <a:pt x="204" y="82"/>
                    </a:cubicBezTo>
                    <a:cubicBezTo>
                      <a:pt x="204" y="82"/>
                      <a:pt x="202" y="81"/>
                      <a:pt x="202" y="84"/>
                    </a:cubicBezTo>
                    <a:cubicBezTo>
                      <a:pt x="202" y="84"/>
                      <a:pt x="204" y="84"/>
                      <a:pt x="204" y="83"/>
                    </a:cubicBezTo>
                    <a:cubicBezTo>
                      <a:pt x="206" y="82"/>
                      <a:pt x="211" y="79"/>
                      <a:pt x="215" y="79"/>
                    </a:cubicBezTo>
                    <a:cubicBezTo>
                      <a:pt x="215" y="79"/>
                      <a:pt x="220" y="79"/>
                      <a:pt x="222" y="79"/>
                    </a:cubicBezTo>
                    <a:cubicBezTo>
                      <a:pt x="219" y="79"/>
                      <a:pt x="218" y="81"/>
                      <a:pt x="215" y="82"/>
                    </a:cubicBezTo>
                    <a:cubicBezTo>
                      <a:pt x="214" y="81"/>
                      <a:pt x="216" y="83"/>
                      <a:pt x="217" y="84"/>
                    </a:cubicBezTo>
                    <a:cubicBezTo>
                      <a:pt x="215" y="85"/>
                      <a:pt x="213" y="86"/>
                      <a:pt x="213" y="87"/>
                    </a:cubicBezTo>
                    <a:cubicBezTo>
                      <a:pt x="213" y="86"/>
                      <a:pt x="212" y="87"/>
                      <a:pt x="213" y="85"/>
                    </a:cubicBezTo>
                    <a:cubicBezTo>
                      <a:pt x="213" y="86"/>
                      <a:pt x="211" y="86"/>
                      <a:pt x="211" y="86"/>
                    </a:cubicBezTo>
                    <a:cubicBezTo>
                      <a:pt x="211" y="85"/>
                      <a:pt x="208" y="90"/>
                      <a:pt x="207" y="90"/>
                    </a:cubicBezTo>
                    <a:cubicBezTo>
                      <a:pt x="205" y="91"/>
                      <a:pt x="204" y="91"/>
                      <a:pt x="202" y="93"/>
                    </a:cubicBezTo>
                    <a:cubicBezTo>
                      <a:pt x="202" y="93"/>
                      <a:pt x="202" y="93"/>
                      <a:pt x="202" y="93"/>
                    </a:cubicBezTo>
                    <a:cubicBezTo>
                      <a:pt x="203" y="93"/>
                      <a:pt x="204" y="93"/>
                      <a:pt x="204" y="94"/>
                    </a:cubicBezTo>
                    <a:cubicBezTo>
                      <a:pt x="201" y="94"/>
                      <a:pt x="200" y="92"/>
                      <a:pt x="200" y="96"/>
                    </a:cubicBezTo>
                    <a:cubicBezTo>
                      <a:pt x="199" y="96"/>
                      <a:pt x="199" y="94"/>
                      <a:pt x="199" y="95"/>
                    </a:cubicBezTo>
                    <a:cubicBezTo>
                      <a:pt x="196" y="95"/>
                      <a:pt x="199" y="97"/>
                      <a:pt x="198" y="97"/>
                    </a:cubicBezTo>
                    <a:cubicBezTo>
                      <a:pt x="199" y="97"/>
                      <a:pt x="195" y="100"/>
                      <a:pt x="195" y="100"/>
                    </a:cubicBezTo>
                    <a:cubicBezTo>
                      <a:pt x="195" y="102"/>
                      <a:pt x="198" y="102"/>
                      <a:pt x="198" y="102"/>
                    </a:cubicBezTo>
                    <a:cubicBezTo>
                      <a:pt x="198" y="102"/>
                      <a:pt x="198" y="102"/>
                      <a:pt x="198" y="102"/>
                    </a:cubicBezTo>
                    <a:cubicBezTo>
                      <a:pt x="198" y="102"/>
                      <a:pt x="198" y="104"/>
                      <a:pt x="198" y="104"/>
                    </a:cubicBezTo>
                    <a:cubicBezTo>
                      <a:pt x="196" y="104"/>
                      <a:pt x="194" y="103"/>
                      <a:pt x="195" y="106"/>
                    </a:cubicBezTo>
                    <a:cubicBezTo>
                      <a:pt x="193" y="105"/>
                      <a:pt x="193" y="105"/>
                      <a:pt x="192" y="103"/>
                    </a:cubicBezTo>
                    <a:cubicBezTo>
                      <a:pt x="191" y="103"/>
                      <a:pt x="191" y="104"/>
                      <a:pt x="191" y="104"/>
                    </a:cubicBezTo>
                    <a:cubicBezTo>
                      <a:pt x="191" y="104"/>
                      <a:pt x="191" y="104"/>
                      <a:pt x="191" y="103"/>
                    </a:cubicBezTo>
                    <a:cubicBezTo>
                      <a:pt x="190" y="104"/>
                      <a:pt x="190" y="104"/>
                      <a:pt x="190" y="105"/>
                    </a:cubicBezTo>
                    <a:cubicBezTo>
                      <a:pt x="190" y="106"/>
                      <a:pt x="192" y="108"/>
                      <a:pt x="191" y="108"/>
                    </a:cubicBezTo>
                    <a:cubicBezTo>
                      <a:pt x="192" y="108"/>
                      <a:pt x="192" y="108"/>
                      <a:pt x="192" y="108"/>
                    </a:cubicBezTo>
                    <a:cubicBezTo>
                      <a:pt x="188" y="108"/>
                      <a:pt x="185" y="112"/>
                      <a:pt x="184" y="112"/>
                    </a:cubicBezTo>
                    <a:cubicBezTo>
                      <a:pt x="181" y="115"/>
                      <a:pt x="178" y="116"/>
                      <a:pt x="173" y="114"/>
                    </a:cubicBezTo>
                    <a:cubicBezTo>
                      <a:pt x="174" y="114"/>
                      <a:pt x="173" y="116"/>
                      <a:pt x="173" y="117"/>
                    </a:cubicBezTo>
                    <a:cubicBezTo>
                      <a:pt x="172" y="117"/>
                      <a:pt x="166" y="117"/>
                      <a:pt x="170" y="119"/>
                    </a:cubicBezTo>
                    <a:cubicBezTo>
                      <a:pt x="167" y="120"/>
                      <a:pt x="165" y="121"/>
                      <a:pt x="163" y="123"/>
                    </a:cubicBezTo>
                    <a:cubicBezTo>
                      <a:pt x="163" y="122"/>
                      <a:pt x="161" y="121"/>
                      <a:pt x="161" y="121"/>
                    </a:cubicBezTo>
                    <a:cubicBezTo>
                      <a:pt x="159" y="121"/>
                      <a:pt x="149" y="129"/>
                      <a:pt x="149" y="133"/>
                    </a:cubicBezTo>
                    <a:cubicBezTo>
                      <a:pt x="149" y="130"/>
                      <a:pt x="149" y="133"/>
                      <a:pt x="149" y="134"/>
                    </a:cubicBezTo>
                    <a:cubicBezTo>
                      <a:pt x="151" y="134"/>
                      <a:pt x="148" y="137"/>
                      <a:pt x="147" y="137"/>
                    </a:cubicBezTo>
                    <a:cubicBezTo>
                      <a:pt x="148" y="137"/>
                      <a:pt x="149" y="140"/>
                      <a:pt x="149" y="138"/>
                    </a:cubicBezTo>
                    <a:cubicBezTo>
                      <a:pt x="150" y="140"/>
                      <a:pt x="151" y="149"/>
                      <a:pt x="151" y="150"/>
                    </a:cubicBezTo>
                    <a:cubicBezTo>
                      <a:pt x="152" y="151"/>
                      <a:pt x="160" y="162"/>
                      <a:pt x="160" y="160"/>
                    </a:cubicBezTo>
                    <a:cubicBezTo>
                      <a:pt x="162" y="161"/>
                      <a:pt x="166" y="164"/>
                      <a:pt x="166" y="160"/>
                    </a:cubicBezTo>
                    <a:cubicBezTo>
                      <a:pt x="170" y="164"/>
                      <a:pt x="179" y="157"/>
                      <a:pt x="182" y="154"/>
                    </a:cubicBezTo>
                    <a:cubicBezTo>
                      <a:pt x="187" y="154"/>
                      <a:pt x="186" y="153"/>
                      <a:pt x="189" y="152"/>
                    </a:cubicBezTo>
                    <a:cubicBezTo>
                      <a:pt x="189" y="152"/>
                      <a:pt x="189" y="152"/>
                      <a:pt x="190" y="152"/>
                    </a:cubicBezTo>
                    <a:cubicBezTo>
                      <a:pt x="189" y="152"/>
                      <a:pt x="189" y="152"/>
                      <a:pt x="189" y="152"/>
                    </a:cubicBezTo>
                    <a:cubicBezTo>
                      <a:pt x="190" y="153"/>
                      <a:pt x="192" y="154"/>
                      <a:pt x="193" y="156"/>
                    </a:cubicBezTo>
                    <a:cubicBezTo>
                      <a:pt x="193" y="156"/>
                      <a:pt x="195" y="165"/>
                      <a:pt x="196" y="165"/>
                    </a:cubicBezTo>
                    <a:cubicBezTo>
                      <a:pt x="197" y="166"/>
                      <a:pt x="201" y="171"/>
                      <a:pt x="204" y="172"/>
                    </a:cubicBezTo>
                    <a:cubicBezTo>
                      <a:pt x="203" y="173"/>
                      <a:pt x="202" y="173"/>
                      <a:pt x="201" y="174"/>
                    </a:cubicBezTo>
                    <a:cubicBezTo>
                      <a:pt x="202" y="174"/>
                      <a:pt x="202" y="175"/>
                      <a:pt x="202" y="176"/>
                    </a:cubicBezTo>
                    <a:cubicBezTo>
                      <a:pt x="196" y="176"/>
                      <a:pt x="192" y="177"/>
                      <a:pt x="192" y="178"/>
                    </a:cubicBezTo>
                    <a:cubicBezTo>
                      <a:pt x="189" y="178"/>
                      <a:pt x="191" y="181"/>
                      <a:pt x="192" y="183"/>
                    </a:cubicBezTo>
                    <a:cubicBezTo>
                      <a:pt x="191" y="183"/>
                      <a:pt x="191" y="183"/>
                      <a:pt x="190" y="183"/>
                    </a:cubicBezTo>
                    <a:cubicBezTo>
                      <a:pt x="189" y="181"/>
                      <a:pt x="188" y="180"/>
                      <a:pt x="187" y="178"/>
                    </a:cubicBezTo>
                    <a:cubicBezTo>
                      <a:pt x="187" y="178"/>
                      <a:pt x="188" y="178"/>
                      <a:pt x="189" y="178"/>
                    </a:cubicBezTo>
                    <a:cubicBezTo>
                      <a:pt x="190" y="180"/>
                      <a:pt x="188" y="179"/>
                      <a:pt x="189" y="180"/>
                    </a:cubicBezTo>
                    <a:cubicBezTo>
                      <a:pt x="189" y="179"/>
                      <a:pt x="191" y="178"/>
                      <a:pt x="191" y="178"/>
                    </a:cubicBezTo>
                    <a:cubicBezTo>
                      <a:pt x="191" y="178"/>
                      <a:pt x="191" y="178"/>
                      <a:pt x="190" y="178"/>
                    </a:cubicBezTo>
                    <a:cubicBezTo>
                      <a:pt x="190" y="178"/>
                      <a:pt x="189" y="178"/>
                      <a:pt x="189" y="178"/>
                    </a:cubicBezTo>
                    <a:cubicBezTo>
                      <a:pt x="193" y="173"/>
                      <a:pt x="189" y="173"/>
                      <a:pt x="189" y="172"/>
                    </a:cubicBezTo>
                    <a:cubicBezTo>
                      <a:pt x="189" y="171"/>
                      <a:pt x="187" y="170"/>
                      <a:pt x="187" y="170"/>
                    </a:cubicBezTo>
                    <a:cubicBezTo>
                      <a:pt x="188" y="169"/>
                      <a:pt x="190" y="166"/>
                      <a:pt x="188" y="165"/>
                    </a:cubicBezTo>
                    <a:cubicBezTo>
                      <a:pt x="190" y="164"/>
                      <a:pt x="189" y="163"/>
                      <a:pt x="189" y="163"/>
                    </a:cubicBezTo>
                    <a:cubicBezTo>
                      <a:pt x="184" y="164"/>
                      <a:pt x="176" y="166"/>
                      <a:pt x="174" y="169"/>
                    </a:cubicBezTo>
                    <a:cubicBezTo>
                      <a:pt x="173" y="171"/>
                      <a:pt x="168" y="182"/>
                      <a:pt x="174" y="182"/>
                    </a:cubicBezTo>
                    <a:cubicBezTo>
                      <a:pt x="173" y="184"/>
                      <a:pt x="174" y="187"/>
                      <a:pt x="174" y="189"/>
                    </a:cubicBezTo>
                    <a:cubicBezTo>
                      <a:pt x="172" y="189"/>
                      <a:pt x="175" y="189"/>
                      <a:pt x="176" y="189"/>
                    </a:cubicBezTo>
                    <a:cubicBezTo>
                      <a:pt x="176" y="190"/>
                      <a:pt x="175" y="191"/>
                      <a:pt x="176" y="191"/>
                    </a:cubicBezTo>
                    <a:cubicBezTo>
                      <a:pt x="176" y="191"/>
                      <a:pt x="176" y="192"/>
                      <a:pt x="176" y="192"/>
                    </a:cubicBezTo>
                    <a:cubicBezTo>
                      <a:pt x="176" y="192"/>
                      <a:pt x="176" y="192"/>
                      <a:pt x="176" y="192"/>
                    </a:cubicBezTo>
                    <a:cubicBezTo>
                      <a:pt x="176" y="192"/>
                      <a:pt x="176" y="192"/>
                      <a:pt x="176" y="192"/>
                    </a:cubicBezTo>
                    <a:cubicBezTo>
                      <a:pt x="176" y="193"/>
                      <a:pt x="176" y="193"/>
                      <a:pt x="176" y="193"/>
                    </a:cubicBezTo>
                    <a:cubicBezTo>
                      <a:pt x="176" y="193"/>
                      <a:pt x="176" y="193"/>
                      <a:pt x="176" y="193"/>
                    </a:cubicBezTo>
                    <a:cubicBezTo>
                      <a:pt x="176" y="193"/>
                      <a:pt x="176" y="193"/>
                      <a:pt x="176" y="193"/>
                    </a:cubicBezTo>
                    <a:cubicBezTo>
                      <a:pt x="175" y="193"/>
                      <a:pt x="176" y="194"/>
                      <a:pt x="177" y="193"/>
                    </a:cubicBezTo>
                    <a:cubicBezTo>
                      <a:pt x="177" y="193"/>
                      <a:pt x="174" y="195"/>
                      <a:pt x="173" y="195"/>
                    </a:cubicBezTo>
                    <a:cubicBezTo>
                      <a:pt x="169" y="193"/>
                      <a:pt x="157" y="194"/>
                      <a:pt x="152" y="198"/>
                    </a:cubicBezTo>
                    <a:cubicBezTo>
                      <a:pt x="147" y="201"/>
                      <a:pt x="148" y="207"/>
                      <a:pt x="143" y="209"/>
                    </a:cubicBezTo>
                    <a:cubicBezTo>
                      <a:pt x="142" y="210"/>
                      <a:pt x="144" y="211"/>
                      <a:pt x="140" y="211"/>
                    </a:cubicBezTo>
                    <a:cubicBezTo>
                      <a:pt x="140" y="211"/>
                      <a:pt x="140" y="212"/>
                      <a:pt x="140" y="212"/>
                    </a:cubicBezTo>
                    <a:cubicBezTo>
                      <a:pt x="141" y="212"/>
                      <a:pt x="141" y="212"/>
                      <a:pt x="140" y="213"/>
                    </a:cubicBezTo>
                    <a:cubicBezTo>
                      <a:pt x="140" y="213"/>
                      <a:pt x="140" y="213"/>
                      <a:pt x="140" y="213"/>
                    </a:cubicBezTo>
                    <a:cubicBezTo>
                      <a:pt x="140" y="213"/>
                      <a:pt x="140" y="213"/>
                      <a:pt x="140" y="213"/>
                    </a:cubicBezTo>
                    <a:cubicBezTo>
                      <a:pt x="140" y="213"/>
                      <a:pt x="140" y="213"/>
                      <a:pt x="140" y="213"/>
                    </a:cubicBezTo>
                    <a:cubicBezTo>
                      <a:pt x="137" y="214"/>
                      <a:pt x="114" y="231"/>
                      <a:pt x="117" y="231"/>
                    </a:cubicBezTo>
                    <a:cubicBezTo>
                      <a:pt x="113" y="231"/>
                      <a:pt x="111" y="230"/>
                      <a:pt x="109" y="229"/>
                    </a:cubicBezTo>
                    <a:cubicBezTo>
                      <a:pt x="110" y="228"/>
                      <a:pt x="107" y="223"/>
                      <a:pt x="106" y="228"/>
                    </a:cubicBezTo>
                    <a:cubicBezTo>
                      <a:pt x="102" y="225"/>
                      <a:pt x="103" y="229"/>
                      <a:pt x="105" y="233"/>
                    </a:cubicBezTo>
                    <a:cubicBezTo>
                      <a:pt x="104" y="234"/>
                      <a:pt x="102" y="235"/>
                      <a:pt x="104" y="235"/>
                    </a:cubicBezTo>
                    <a:cubicBezTo>
                      <a:pt x="101" y="235"/>
                      <a:pt x="96" y="233"/>
                      <a:pt x="97" y="233"/>
                    </a:cubicBezTo>
                    <a:cubicBezTo>
                      <a:pt x="94" y="234"/>
                      <a:pt x="95" y="233"/>
                      <a:pt x="92" y="235"/>
                    </a:cubicBezTo>
                    <a:cubicBezTo>
                      <a:pt x="90" y="235"/>
                      <a:pt x="82" y="237"/>
                      <a:pt x="82" y="237"/>
                    </a:cubicBezTo>
                    <a:cubicBezTo>
                      <a:pt x="82" y="238"/>
                      <a:pt x="86" y="240"/>
                      <a:pt x="86" y="239"/>
                    </a:cubicBezTo>
                    <a:cubicBezTo>
                      <a:pt x="84" y="243"/>
                      <a:pt x="89" y="245"/>
                      <a:pt x="95" y="244"/>
                    </a:cubicBezTo>
                    <a:cubicBezTo>
                      <a:pt x="94" y="244"/>
                      <a:pt x="95" y="248"/>
                      <a:pt x="95" y="248"/>
                    </a:cubicBezTo>
                    <a:cubicBezTo>
                      <a:pt x="94" y="248"/>
                      <a:pt x="96" y="247"/>
                      <a:pt x="97" y="247"/>
                    </a:cubicBezTo>
                    <a:cubicBezTo>
                      <a:pt x="97" y="247"/>
                      <a:pt x="98" y="248"/>
                      <a:pt x="98" y="248"/>
                    </a:cubicBezTo>
                    <a:cubicBezTo>
                      <a:pt x="98" y="248"/>
                      <a:pt x="99" y="247"/>
                      <a:pt x="99" y="246"/>
                    </a:cubicBezTo>
                    <a:cubicBezTo>
                      <a:pt x="99" y="247"/>
                      <a:pt x="99" y="248"/>
                      <a:pt x="101" y="248"/>
                    </a:cubicBezTo>
                    <a:cubicBezTo>
                      <a:pt x="101" y="249"/>
                      <a:pt x="101" y="250"/>
                      <a:pt x="101" y="251"/>
                    </a:cubicBezTo>
                    <a:cubicBezTo>
                      <a:pt x="101" y="251"/>
                      <a:pt x="100" y="252"/>
                      <a:pt x="101" y="252"/>
                    </a:cubicBezTo>
                    <a:cubicBezTo>
                      <a:pt x="101" y="252"/>
                      <a:pt x="101" y="251"/>
                      <a:pt x="101" y="251"/>
                    </a:cubicBezTo>
                    <a:cubicBezTo>
                      <a:pt x="102" y="252"/>
                      <a:pt x="102" y="252"/>
                      <a:pt x="104" y="252"/>
                    </a:cubicBezTo>
                    <a:cubicBezTo>
                      <a:pt x="104" y="253"/>
                      <a:pt x="104" y="254"/>
                      <a:pt x="106" y="255"/>
                    </a:cubicBezTo>
                    <a:cubicBezTo>
                      <a:pt x="105" y="255"/>
                      <a:pt x="108" y="259"/>
                      <a:pt x="108" y="259"/>
                    </a:cubicBezTo>
                    <a:cubicBezTo>
                      <a:pt x="108" y="264"/>
                      <a:pt x="110" y="275"/>
                      <a:pt x="101" y="278"/>
                    </a:cubicBezTo>
                    <a:cubicBezTo>
                      <a:pt x="98" y="279"/>
                      <a:pt x="81" y="274"/>
                      <a:pt x="78" y="274"/>
                    </a:cubicBezTo>
                    <a:cubicBezTo>
                      <a:pt x="72" y="280"/>
                      <a:pt x="63" y="272"/>
                      <a:pt x="60" y="277"/>
                    </a:cubicBezTo>
                    <a:cubicBezTo>
                      <a:pt x="59" y="277"/>
                      <a:pt x="59" y="278"/>
                      <a:pt x="58" y="278"/>
                    </a:cubicBezTo>
                    <a:cubicBezTo>
                      <a:pt x="58" y="278"/>
                      <a:pt x="57" y="276"/>
                      <a:pt x="57" y="277"/>
                    </a:cubicBezTo>
                    <a:cubicBezTo>
                      <a:pt x="54" y="277"/>
                      <a:pt x="57" y="318"/>
                      <a:pt x="54" y="318"/>
                    </a:cubicBezTo>
                    <a:cubicBezTo>
                      <a:pt x="55" y="318"/>
                      <a:pt x="57" y="318"/>
                      <a:pt x="57" y="318"/>
                    </a:cubicBezTo>
                    <a:cubicBezTo>
                      <a:pt x="57" y="322"/>
                      <a:pt x="55" y="327"/>
                      <a:pt x="55" y="328"/>
                    </a:cubicBezTo>
                    <a:cubicBezTo>
                      <a:pt x="55" y="328"/>
                      <a:pt x="55" y="329"/>
                      <a:pt x="55" y="329"/>
                    </a:cubicBezTo>
                    <a:cubicBezTo>
                      <a:pt x="55" y="331"/>
                      <a:pt x="69" y="328"/>
                      <a:pt x="67" y="327"/>
                    </a:cubicBezTo>
                    <a:cubicBezTo>
                      <a:pt x="71" y="328"/>
                      <a:pt x="74" y="331"/>
                      <a:pt x="75" y="333"/>
                    </a:cubicBezTo>
                    <a:cubicBezTo>
                      <a:pt x="75" y="336"/>
                      <a:pt x="77" y="337"/>
                      <a:pt x="79" y="338"/>
                    </a:cubicBezTo>
                    <a:cubicBezTo>
                      <a:pt x="75" y="338"/>
                      <a:pt x="72" y="350"/>
                      <a:pt x="69" y="353"/>
                    </a:cubicBezTo>
                    <a:cubicBezTo>
                      <a:pt x="62" y="359"/>
                      <a:pt x="57" y="359"/>
                      <a:pt x="53" y="368"/>
                    </a:cubicBezTo>
                    <a:cubicBezTo>
                      <a:pt x="51" y="371"/>
                      <a:pt x="49" y="377"/>
                      <a:pt x="48" y="380"/>
                    </a:cubicBezTo>
                    <a:cubicBezTo>
                      <a:pt x="48" y="381"/>
                      <a:pt x="51" y="382"/>
                      <a:pt x="51" y="381"/>
                    </a:cubicBezTo>
                    <a:cubicBezTo>
                      <a:pt x="50" y="382"/>
                      <a:pt x="51" y="382"/>
                      <a:pt x="51" y="382"/>
                    </a:cubicBezTo>
                    <a:cubicBezTo>
                      <a:pt x="48" y="396"/>
                      <a:pt x="37" y="394"/>
                      <a:pt x="29" y="401"/>
                    </a:cubicBezTo>
                    <a:cubicBezTo>
                      <a:pt x="22" y="408"/>
                      <a:pt x="17" y="422"/>
                      <a:pt x="12" y="430"/>
                    </a:cubicBezTo>
                    <a:cubicBezTo>
                      <a:pt x="9" y="436"/>
                      <a:pt x="5" y="440"/>
                      <a:pt x="5" y="446"/>
                    </a:cubicBezTo>
                    <a:cubicBezTo>
                      <a:pt x="2" y="449"/>
                      <a:pt x="1" y="453"/>
                      <a:pt x="0" y="459"/>
                    </a:cubicBezTo>
                    <a:cubicBezTo>
                      <a:pt x="0" y="458"/>
                      <a:pt x="2" y="460"/>
                      <a:pt x="2" y="457"/>
                    </a:cubicBezTo>
                    <a:cubicBezTo>
                      <a:pt x="4" y="460"/>
                      <a:pt x="7" y="462"/>
                      <a:pt x="7" y="465"/>
                    </a:cubicBezTo>
                    <a:cubicBezTo>
                      <a:pt x="5" y="467"/>
                      <a:pt x="9" y="505"/>
                      <a:pt x="0" y="509"/>
                    </a:cubicBezTo>
                    <a:cubicBezTo>
                      <a:pt x="0" y="510"/>
                      <a:pt x="1" y="510"/>
                      <a:pt x="2" y="510"/>
                    </a:cubicBezTo>
                    <a:cubicBezTo>
                      <a:pt x="2" y="513"/>
                      <a:pt x="3" y="515"/>
                      <a:pt x="2" y="516"/>
                    </a:cubicBezTo>
                    <a:cubicBezTo>
                      <a:pt x="3" y="516"/>
                      <a:pt x="3" y="516"/>
                      <a:pt x="4" y="516"/>
                    </a:cubicBezTo>
                    <a:cubicBezTo>
                      <a:pt x="4" y="516"/>
                      <a:pt x="4" y="517"/>
                      <a:pt x="4" y="518"/>
                    </a:cubicBezTo>
                    <a:cubicBezTo>
                      <a:pt x="3" y="518"/>
                      <a:pt x="3" y="518"/>
                      <a:pt x="2" y="517"/>
                    </a:cubicBezTo>
                    <a:cubicBezTo>
                      <a:pt x="2" y="519"/>
                      <a:pt x="2" y="524"/>
                      <a:pt x="2" y="527"/>
                    </a:cubicBezTo>
                    <a:cubicBezTo>
                      <a:pt x="2" y="527"/>
                      <a:pt x="5" y="529"/>
                      <a:pt x="7" y="531"/>
                    </a:cubicBezTo>
                    <a:cubicBezTo>
                      <a:pt x="5" y="532"/>
                      <a:pt x="6" y="533"/>
                      <a:pt x="5" y="533"/>
                    </a:cubicBezTo>
                    <a:cubicBezTo>
                      <a:pt x="5" y="534"/>
                      <a:pt x="5" y="534"/>
                      <a:pt x="5" y="534"/>
                    </a:cubicBezTo>
                    <a:cubicBezTo>
                      <a:pt x="5" y="534"/>
                      <a:pt x="4" y="535"/>
                      <a:pt x="5" y="535"/>
                    </a:cubicBezTo>
                    <a:cubicBezTo>
                      <a:pt x="5" y="536"/>
                      <a:pt x="8" y="537"/>
                      <a:pt x="9" y="537"/>
                    </a:cubicBezTo>
                    <a:cubicBezTo>
                      <a:pt x="9" y="537"/>
                      <a:pt x="9" y="537"/>
                      <a:pt x="9" y="537"/>
                    </a:cubicBezTo>
                    <a:cubicBezTo>
                      <a:pt x="8" y="538"/>
                      <a:pt x="11" y="538"/>
                      <a:pt x="11" y="538"/>
                    </a:cubicBezTo>
                    <a:cubicBezTo>
                      <a:pt x="11" y="538"/>
                      <a:pt x="11" y="536"/>
                      <a:pt x="11" y="536"/>
                    </a:cubicBezTo>
                    <a:cubicBezTo>
                      <a:pt x="11" y="536"/>
                      <a:pt x="11" y="536"/>
                      <a:pt x="11" y="535"/>
                    </a:cubicBezTo>
                    <a:cubicBezTo>
                      <a:pt x="11" y="534"/>
                      <a:pt x="15" y="540"/>
                      <a:pt x="14" y="540"/>
                    </a:cubicBezTo>
                    <a:cubicBezTo>
                      <a:pt x="14" y="540"/>
                      <a:pt x="16" y="539"/>
                      <a:pt x="16" y="539"/>
                    </a:cubicBezTo>
                    <a:cubicBezTo>
                      <a:pt x="17" y="539"/>
                      <a:pt x="19" y="546"/>
                      <a:pt x="23" y="546"/>
                    </a:cubicBezTo>
                    <a:cubicBezTo>
                      <a:pt x="23" y="548"/>
                      <a:pt x="23" y="547"/>
                      <a:pt x="24" y="548"/>
                    </a:cubicBezTo>
                    <a:cubicBezTo>
                      <a:pt x="23" y="548"/>
                      <a:pt x="22" y="550"/>
                      <a:pt x="22" y="550"/>
                    </a:cubicBezTo>
                    <a:cubicBezTo>
                      <a:pt x="22" y="550"/>
                      <a:pt x="27" y="551"/>
                      <a:pt x="26" y="551"/>
                    </a:cubicBezTo>
                    <a:cubicBezTo>
                      <a:pt x="26" y="552"/>
                      <a:pt x="26" y="562"/>
                      <a:pt x="27" y="562"/>
                    </a:cubicBezTo>
                    <a:cubicBezTo>
                      <a:pt x="28" y="562"/>
                      <a:pt x="28" y="561"/>
                      <a:pt x="29" y="561"/>
                    </a:cubicBezTo>
                    <a:cubicBezTo>
                      <a:pt x="30" y="562"/>
                      <a:pt x="31" y="564"/>
                      <a:pt x="31" y="563"/>
                    </a:cubicBezTo>
                    <a:cubicBezTo>
                      <a:pt x="29" y="563"/>
                      <a:pt x="29" y="563"/>
                      <a:pt x="30" y="564"/>
                    </a:cubicBezTo>
                    <a:cubicBezTo>
                      <a:pt x="29" y="564"/>
                      <a:pt x="29" y="563"/>
                      <a:pt x="29" y="564"/>
                    </a:cubicBezTo>
                    <a:cubicBezTo>
                      <a:pt x="29" y="564"/>
                      <a:pt x="29" y="565"/>
                      <a:pt x="28" y="566"/>
                    </a:cubicBezTo>
                    <a:cubicBezTo>
                      <a:pt x="42" y="567"/>
                      <a:pt x="47" y="581"/>
                      <a:pt x="55" y="586"/>
                    </a:cubicBezTo>
                    <a:cubicBezTo>
                      <a:pt x="62" y="590"/>
                      <a:pt x="64" y="589"/>
                      <a:pt x="73" y="588"/>
                    </a:cubicBezTo>
                    <a:cubicBezTo>
                      <a:pt x="76" y="587"/>
                      <a:pt x="82" y="584"/>
                      <a:pt x="86" y="583"/>
                    </a:cubicBezTo>
                    <a:cubicBezTo>
                      <a:pt x="93" y="583"/>
                      <a:pt x="97" y="588"/>
                      <a:pt x="102" y="588"/>
                    </a:cubicBezTo>
                    <a:cubicBezTo>
                      <a:pt x="107" y="588"/>
                      <a:pt x="123" y="579"/>
                      <a:pt x="125" y="577"/>
                    </a:cubicBezTo>
                    <a:cubicBezTo>
                      <a:pt x="131" y="577"/>
                      <a:pt x="138" y="572"/>
                      <a:pt x="146" y="575"/>
                    </a:cubicBezTo>
                    <a:cubicBezTo>
                      <a:pt x="151" y="576"/>
                      <a:pt x="151" y="582"/>
                      <a:pt x="152" y="583"/>
                    </a:cubicBezTo>
                    <a:cubicBezTo>
                      <a:pt x="154" y="585"/>
                      <a:pt x="155" y="591"/>
                      <a:pt x="158" y="592"/>
                    </a:cubicBezTo>
                    <a:cubicBezTo>
                      <a:pt x="158" y="592"/>
                      <a:pt x="174" y="589"/>
                      <a:pt x="174" y="589"/>
                    </a:cubicBezTo>
                    <a:cubicBezTo>
                      <a:pt x="178" y="588"/>
                      <a:pt x="180" y="599"/>
                      <a:pt x="182" y="599"/>
                    </a:cubicBezTo>
                    <a:cubicBezTo>
                      <a:pt x="186" y="605"/>
                      <a:pt x="179" y="612"/>
                      <a:pt x="182" y="619"/>
                    </a:cubicBezTo>
                    <a:cubicBezTo>
                      <a:pt x="182" y="619"/>
                      <a:pt x="180" y="621"/>
                      <a:pt x="180" y="621"/>
                    </a:cubicBezTo>
                    <a:cubicBezTo>
                      <a:pt x="180" y="624"/>
                      <a:pt x="180" y="630"/>
                      <a:pt x="178" y="631"/>
                    </a:cubicBezTo>
                    <a:cubicBezTo>
                      <a:pt x="177" y="630"/>
                      <a:pt x="177" y="630"/>
                      <a:pt x="176" y="630"/>
                    </a:cubicBezTo>
                    <a:cubicBezTo>
                      <a:pt x="175" y="630"/>
                      <a:pt x="198" y="666"/>
                      <a:pt x="200" y="669"/>
                    </a:cubicBezTo>
                    <a:cubicBezTo>
                      <a:pt x="203" y="677"/>
                      <a:pt x="205" y="685"/>
                      <a:pt x="206" y="694"/>
                    </a:cubicBezTo>
                    <a:cubicBezTo>
                      <a:pt x="207" y="699"/>
                      <a:pt x="213" y="713"/>
                      <a:pt x="211" y="722"/>
                    </a:cubicBezTo>
                    <a:cubicBezTo>
                      <a:pt x="208" y="731"/>
                      <a:pt x="197" y="736"/>
                      <a:pt x="197" y="751"/>
                    </a:cubicBezTo>
                    <a:cubicBezTo>
                      <a:pt x="187" y="765"/>
                      <a:pt x="211" y="794"/>
                      <a:pt x="215" y="814"/>
                    </a:cubicBezTo>
                    <a:cubicBezTo>
                      <a:pt x="216" y="821"/>
                      <a:pt x="216" y="834"/>
                      <a:pt x="219" y="837"/>
                    </a:cubicBezTo>
                    <a:cubicBezTo>
                      <a:pt x="219" y="846"/>
                      <a:pt x="225" y="852"/>
                      <a:pt x="230" y="857"/>
                    </a:cubicBezTo>
                    <a:cubicBezTo>
                      <a:pt x="230" y="867"/>
                      <a:pt x="240" y="875"/>
                      <a:pt x="241" y="886"/>
                    </a:cubicBezTo>
                    <a:cubicBezTo>
                      <a:pt x="232" y="886"/>
                      <a:pt x="244" y="901"/>
                      <a:pt x="242" y="901"/>
                    </a:cubicBezTo>
                    <a:cubicBezTo>
                      <a:pt x="242" y="901"/>
                      <a:pt x="244" y="900"/>
                      <a:pt x="244" y="899"/>
                    </a:cubicBezTo>
                    <a:cubicBezTo>
                      <a:pt x="246" y="900"/>
                      <a:pt x="250" y="904"/>
                      <a:pt x="254" y="904"/>
                    </a:cubicBezTo>
                    <a:cubicBezTo>
                      <a:pt x="256" y="904"/>
                      <a:pt x="270" y="899"/>
                      <a:pt x="270" y="897"/>
                    </a:cubicBezTo>
                    <a:cubicBezTo>
                      <a:pt x="271" y="897"/>
                      <a:pt x="285" y="899"/>
                      <a:pt x="285" y="899"/>
                    </a:cubicBezTo>
                    <a:cubicBezTo>
                      <a:pt x="290" y="899"/>
                      <a:pt x="286" y="896"/>
                      <a:pt x="291" y="899"/>
                    </a:cubicBezTo>
                    <a:cubicBezTo>
                      <a:pt x="292" y="899"/>
                      <a:pt x="291" y="897"/>
                      <a:pt x="292" y="896"/>
                    </a:cubicBezTo>
                    <a:cubicBezTo>
                      <a:pt x="292" y="900"/>
                      <a:pt x="311" y="887"/>
                      <a:pt x="315" y="881"/>
                    </a:cubicBezTo>
                    <a:cubicBezTo>
                      <a:pt x="321" y="875"/>
                      <a:pt x="328" y="867"/>
                      <a:pt x="334" y="858"/>
                    </a:cubicBezTo>
                    <a:cubicBezTo>
                      <a:pt x="339" y="850"/>
                      <a:pt x="338" y="840"/>
                      <a:pt x="342" y="833"/>
                    </a:cubicBezTo>
                    <a:cubicBezTo>
                      <a:pt x="342" y="831"/>
                      <a:pt x="340" y="835"/>
                      <a:pt x="340" y="834"/>
                    </a:cubicBezTo>
                    <a:cubicBezTo>
                      <a:pt x="340" y="834"/>
                      <a:pt x="340" y="834"/>
                      <a:pt x="340" y="834"/>
                    </a:cubicBezTo>
                    <a:cubicBezTo>
                      <a:pt x="340" y="834"/>
                      <a:pt x="340" y="834"/>
                      <a:pt x="340" y="834"/>
                    </a:cubicBezTo>
                    <a:cubicBezTo>
                      <a:pt x="340" y="834"/>
                      <a:pt x="339" y="834"/>
                      <a:pt x="339" y="833"/>
                    </a:cubicBezTo>
                    <a:cubicBezTo>
                      <a:pt x="345" y="824"/>
                      <a:pt x="355" y="826"/>
                      <a:pt x="360" y="815"/>
                    </a:cubicBezTo>
                    <a:cubicBezTo>
                      <a:pt x="360" y="815"/>
                      <a:pt x="358" y="796"/>
                      <a:pt x="358" y="796"/>
                    </a:cubicBezTo>
                    <a:cubicBezTo>
                      <a:pt x="357" y="796"/>
                      <a:pt x="358" y="799"/>
                      <a:pt x="357" y="799"/>
                    </a:cubicBezTo>
                    <a:cubicBezTo>
                      <a:pt x="351" y="784"/>
                      <a:pt x="364" y="770"/>
                      <a:pt x="377" y="764"/>
                    </a:cubicBezTo>
                    <a:cubicBezTo>
                      <a:pt x="382" y="764"/>
                      <a:pt x="382" y="764"/>
                      <a:pt x="382" y="764"/>
                    </a:cubicBezTo>
                    <a:cubicBezTo>
                      <a:pt x="384" y="764"/>
                      <a:pt x="392" y="750"/>
                      <a:pt x="395" y="745"/>
                    </a:cubicBezTo>
                    <a:cubicBezTo>
                      <a:pt x="395" y="745"/>
                      <a:pt x="394" y="741"/>
                      <a:pt x="393" y="739"/>
                    </a:cubicBezTo>
                    <a:cubicBezTo>
                      <a:pt x="393" y="739"/>
                      <a:pt x="393" y="739"/>
                      <a:pt x="393" y="739"/>
                    </a:cubicBezTo>
                    <a:cubicBezTo>
                      <a:pt x="393" y="739"/>
                      <a:pt x="393" y="739"/>
                      <a:pt x="393" y="739"/>
                    </a:cubicBezTo>
                    <a:cubicBezTo>
                      <a:pt x="393" y="739"/>
                      <a:pt x="393" y="739"/>
                      <a:pt x="393" y="739"/>
                    </a:cubicBezTo>
                    <a:cubicBezTo>
                      <a:pt x="392" y="736"/>
                      <a:pt x="392" y="715"/>
                      <a:pt x="393" y="715"/>
                    </a:cubicBezTo>
                    <a:cubicBezTo>
                      <a:pt x="393" y="715"/>
                      <a:pt x="393" y="715"/>
                      <a:pt x="393" y="715"/>
                    </a:cubicBezTo>
                    <a:cubicBezTo>
                      <a:pt x="393" y="715"/>
                      <a:pt x="393" y="715"/>
                      <a:pt x="393" y="715"/>
                    </a:cubicBezTo>
                    <a:cubicBezTo>
                      <a:pt x="394" y="715"/>
                      <a:pt x="393" y="714"/>
                      <a:pt x="393" y="712"/>
                    </a:cubicBezTo>
                    <a:cubicBezTo>
                      <a:pt x="392" y="707"/>
                      <a:pt x="392" y="708"/>
                      <a:pt x="392" y="711"/>
                    </a:cubicBezTo>
                    <a:cubicBezTo>
                      <a:pt x="391" y="708"/>
                      <a:pt x="388" y="705"/>
                      <a:pt x="387" y="704"/>
                    </a:cubicBezTo>
                    <a:cubicBezTo>
                      <a:pt x="386" y="704"/>
                      <a:pt x="387" y="695"/>
                      <a:pt x="384" y="695"/>
                    </a:cubicBezTo>
                    <a:cubicBezTo>
                      <a:pt x="386" y="694"/>
                      <a:pt x="387" y="694"/>
                      <a:pt x="384" y="693"/>
                    </a:cubicBezTo>
                    <a:cubicBezTo>
                      <a:pt x="384" y="692"/>
                      <a:pt x="384" y="690"/>
                      <a:pt x="384" y="689"/>
                    </a:cubicBezTo>
                    <a:cubicBezTo>
                      <a:pt x="384" y="687"/>
                      <a:pt x="384" y="685"/>
                      <a:pt x="385" y="684"/>
                    </a:cubicBezTo>
                    <a:cubicBezTo>
                      <a:pt x="384" y="684"/>
                      <a:pt x="384" y="684"/>
                      <a:pt x="384" y="684"/>
                    </a:cubicBezTo>
                    <a:cubicBezTo>
                      <a:pt x="384" y="684"/>
                      <a:pt x="384" y="684"/>
                      <a:pt x="384" y="684"/>
                    </a:cubicBezTo>
                    <a:cubicBezTo>
                      <a:pt x="384" y="685"/>
                      <a:pt x="383" y="681"/>
                      <a:pt x="382" y="676"/>
                    </a:cubicBezTo>
                    <a:cubicBezTo>
                      <a:pt x="383" y="677"/>
                      <a:pt x="383" y="677"/>
                      <a:pt x="384" y="677"/>
                    </a:cubicBezTo>
                    <a:cubicBezTo>
                      <a:pt x="384" y="678"/>
                      <a:pt x="387" y="677"/>
                      <a:pt x="383" y="674"/>
                    </a:cubicBezTo>
                    <a:cubicBezTo>
                      <a:pt x="383" y="672"/>
                      <a:pt x="384" y="671"/>
                      <a:pt x="382" y="671"/>
                    </a:cubicBezTo>
                    <a:cubicBezTo>
                      <a:pt x="382" y="665"/>
                      <a:pt x="382" y="665"/>
                      <a:pt x="382" y="665"/>
                    </a:cubicBezTo>
                    <a:cubicBezTo>
                      <a:pt x="382" y="664"/>
                      <a:pt x="383" y="662"/>
                      <a:pt x="383" y="662"/>
                    </a:cubicBezTo>
                    <a:cubicBezTo>
                      <a:pt x="385" y="661"/>
                      <a:pt x="388" y="657"/>
                      <a:pt x="388" y="653"/>
                    </a:cubicBezTo>
                    <a:cubicBezTo>
                      <a:pt x="388" y="654"/>
                      <a:pt x="395" y="644"/>
                      <a:pt x="395" y="645"/>
                    </a:cubicBezTo>
                    <a:cubicBezTo>
                      <a:pt x="402" y="637"/>
                      <a:pt x="412" y="621"/>
                      <a:pt x="425" y="610"/>
                    </a:cubicBezTo>
                    <a:cubicBezTo>
                      <a:pt x="440" y="597"/>
                      <a:pt x="444" y="586"/>
                      <a:pt x="452" y="571"/>
                    </a:cubicBezTo>
                    <a:cubicBezTo>
                      <a:pt x="456" y="562"/>
                      <a:pt x="463" y="554"/>
                      <a:pt x="463" y="542"/>
                    </a:cubicBezTo>
                    <a:cubicBezTo>
                      <a:pt x="463" y="542"/>
                      <a:pt x="464" y="542"/>
                      <a:pt x="465" y="542"/>
                    </a:cubicBezTo>
                    <a:cubicBezTo>
                      <a:pt x="464" y="542"/>
                      <a:pt x="465" y="542"/>
                      <a:pt x="466" y="542"/>
                    </a:cubicBezTo>
                    <a:cubicBezTo>
                      <a:pt x="465" y="540"/>
                      <a:pt x="466" y="535"/>
                      <a:pt x="463" y="535"/>
                    </a:cubicBezTo>
                    <a:cubicBezTo>
                      <a:pt x="465" y="532"/>
                      <a:pt x="464" y="535"/>
                      <a:pt x="465" y="530"/>
                    </a:cubicBezTo>
                    <a:cubicBezTo>
                      <a:pt x="465" y="529"/>
                      <a:pt x="424" y="543"/>
                      <a:pt x="418" y="541"/>
                    </a:cubicBezTo>
                    <a:cubicBezTo>
                      <a:pt x="414" y="540"/>
                      <a:pt x="413" y="532"/>
                      <a:pt x="410" y="531"/>
                    </a:cubicBezTo>
                    <a:cubicBezTo>
                      <a:pt x="410" y="531"/>
                      <a:pt x="410" y="531"/>
                      <a:pt x="410" y="531"/>
                    </a:cubicBezTo>
                    <a:cubicBezTo>
                      <a:pt x="417" y="531"/>
                      <a:pt x="406" y="519"/>
                      <a:pt x="405" y="518"/>
                    </a:cubicBezTo>
                    <a:cubicBezTo>
                      <a:pt x="405" y="518"/>
                      <a:pt x="405" y="519"/>
                      <a:pt x="406" y="519"/>
                    </a:cubicBezTo>
                    <a:cubicBezTo>
                      <a:pt x="404" y="517"/>
                      <a:pt x="398" y="507"/>
                      <a:pt x="394" y="507"/>
                    </a:cubicBezTo>
                    <a:cubicBezTo>
                      <a:pt x="393" y="506"/>
                      <a:pt x="392" y="504"/>
                      <a:pt x="391" y="502"/>
                    </a:cubicBezTo>
                    <a:cubicBezTo>
                      <a:pt x="390" y="502"/>
                      <a:pt x="390" y="502"/>
                      <a:pt x="390" y="502"/>
                    </a:cubicBezTo>
                    <a:cubicBezTo>
                      <a:pt x="390" y="502"/>
                      <a:pt x="390" y="502"/>
                      <a:pt x="390" y="502"/>
                    </a:cubicBezTo>
                    <a:cubicBezTo>
                      <a:pt x="390" y="502"/>
                      <a:pt x="389" y="501"/>
                      <a:pt x="389" y="501"/>
                    </a:cubicBezTo>
                    <a:cubicBezTo>
                      <a:pt x="389" y="501"/>
                      <a:pt x="389" y="501"/>
                      <a:pt x="389" y="500"/>
                    </a:cubicBezTo>
                    <a:cubicBezTo>
                      <a:pt x="388" y="500"/>
                      <a:pt x="391" y="501"/>
                      <a:pt x="391" y="502"/>
                    </a:cubicBezTo>
                    <a:cubicBezTo>
                      <a:pt x="392" y="501"/>
                      <a:pt x="393" y="500"/>
                      <a:pt x="391" y="500"/>
                    </a:cubicBezTo>
                    <a:cubicBezTo>
                      <a:pt x="391" y="498"/>
                      <a:pt x="391" y="498"/>
                      <a:pt x="389" y="498"/>
                    </a:cubicBezTo>
                    <a:cubicBezTo>
                      <a:pt x="389" y="498"/>
                      <a:pt x="387" y="495"/>
                      <a:pt x="388" y="500"/>
                    </a:cubicBezTo>
                    <a:cubicBezTo>
                      <a:pt x="388" y="500"/>
                      <a:pt x="386" y="500"/>
                      <a:pt x="386" y="501"/>
                    </a:cubicBezTo>
                    <a:cubicBezTo>
                      <a:pt x="385" y="500"/>
                      <a:pt x="385" y="499"/>
                      <a:pt x="384" y="498"/>
                    </a:cubicBezTo>
                    <a:cubicBezTo>
                      <a:pt x="384" y="498"/>
                      <a:pt x="385" y="498"/>
                      <a:pt x="386" y="498"/>
                    </a:cubicBezTo>
                    <a:cubicBezTo>
                      <a:pt x="386" y="497"/>
                      <a:pt x="385" y="497"/>
                      <a:pt x="386" y="496"/>
                    </a:cubicBezTo>
                    <a:cubicBezTo>
                      <a:pt x="386" y="496"/>
                      <a:pt x="384" y="496"/>
                      <a:pt x="384" y="496"/>
                    </a:cubicBezTo>
                    <a:cubicBezTo>
                      <a:pt x="384" y="496"/>
                      <a:pt x="384" y="497"/>
                      <a:pt x="384" y="497"/>
                    </a:cubicBezTo>
                    <a:cubicBezTo>
                      <a:pt x="384" y="485"/>
                      <a:pt x="376" y="481"/>
                      <a:pt x="374" y="476"/>
                    </a:cubicBezTo>
                    <a:cubicBezTo>
                      <a:pt x="369" y="466"/>
                      <a:pt x="371" y="457"/>
                      <a:pt x="366" y="447"/>
                    </a:cubicBezTo>
                    <a:cubicBezTo>
                      <a:pt x="363" y="442"/>
                      <a:pt x="358" y="441"/>
                      <a:pt x="357" y="434"/>
                    </a:cubicBezTo>
                    <a:cubicBezTo>
                      <a:pt x="358" y="435"/>
                      <a:pt x="359" y="435"/>
                      <a:pt x="359" y="435"/>
                    </a:cubicBezTo>
                    <a:cubicBezTo>
                      <a:pt x="360" y="435"/>
                      <a:pt x="360" y="435"/>
                      <a:pt x="360" y="435"/>
                    </a:cubicBezTo>
                    <a:cubicBezTo>
                      <a:pt x="360" y="435"/>
                      <a:pt x="360" y="432"/>
                      <a:pt x="359" y="432"/>
                    </a:cubicBezTo>
                    <a:cubicBezTo>
                      <a:pt x="358" y="431"/>
                      <a:pt x="356" y="430"/>
                      <a:pt x="355" y="426"/>
                    </a:cubicBezTo>
                    <a:cubicBezTo>
                      <a:pt x="355" y="426"/>
                      <a:pt x="355" y="426"/>
                      <a:pt x="355" y="426"/>
                    </a:cubicBezTo>
                    <a:cubicBezTo>
                      <a:pt x="353" y="422"/>
                      <a:pt x="349" y="413"/>
                      <a:pt x="347" y="408"/>
                    </a:cubicBezTo>
                    <a:cubicBezTo>
                      <a:pt x="347" y="408"/>
                      <a:pt x="348" y="408"/>
                      <a:pt x="349" y="408"/>
                    </a:cubicBezTo>
                    <a:cubicBezTo>
                      <a:pt x="349" y="407"/>
                      <a:pt x="348" y="406"/>
                      <a:pt x="346" y="406"/>
                    </a:cubicBezTo>
                    <a:cubicBezTo>
                      <a:pt x="347" y="406"/>
                      <a:pt x="349" y="406"/>
                      <a:pt x="349" y="406"/>
                    </a:cubicBezTo>
                    <a:cubicBezTo>
                      <a:pt x="349" y="406"/>
                      <a:pt x="349" y="405"/>
                      <a:pt x="349" y="405"/>
                    </a:cubicBezTo>
                    <a:cubicBezTo>
                      <a:pt x="349" y="404"/>
                      <a:pt x="342" y="397"/>
                      <a:pt x="340" y="395"/>
                    </a:cubicBezTo>
                    <a:cubicBezTo>
                      <a:pt x="340" y="394"/>
                      <a:pt x="340" y="393"/>
                      <a:pt x="339" y="393"/>
                    </a:cubicBezTo>
                    <a:cubicBezTo>
                      <a:pt x="339" y="393"/>
                      <a:pt x="339" y="393"/>
                      <a:pt x="339" y="393"/>
                    </a:cubicBezTo>
                    <a:cubicBezTo>
                      <a:pt x="342" y="396"/>
                      <a:pt x="345" y="401"/>
                      <a:pt x="347" y="402"/>
                    </a:cubicBezTo>
                    <a:cubicBezTo>
                      <a:pt x="347" y="402"/>
                      <a:pt x="353" y="404"/>
                      <a:pt x="353" y="402"/>
                    </a:cubicBezTo>
                    <a:cubicBezTo>
                      <a:pt x="353" y="402"/>
                      <a:pt x="354" y="401"/>
                      <a:pt x="353" y="402"/>
                    </a:cubicBezTo>
                    <a:cubicBezTo>
                      <a:pt x="354" y="402"/>
                      <a:pt x="354" y="401"/>
                      <a:pt x="355" y="402"/>
                    </a:cubicBezTo>
                    <a:cubicBezTo>
                      <a:pt x="357" y="404"/>
                      <a:pt x="360" y="409"/>
                      <a:pt x="360" y="410"/>
                    </a:cubicBezTo>
                    <a:cubicBezTo>
                      <a:pt x="358" y="410"/>
                      <a:pt x="361" y="412"/>
                      <a:pt x="362" y="413"/>
                    </a:cubicBezTo>
                    <a:cubicBezTo>
                      <a:pt x="362" y="414"/>
                      <a:pt x="364" y="415"/>
                      <a:pt x="364" y="415"/>
                    </a:cubicBezTo>
                    <a:cubicBezTo>
                      <a:pt x="364" y="415"/>
                      <a:pt x="362" y="416"/>
                      <a:pt x="362" y="416"/>
                    </a:cubicBezTo>
                    <a:cubicBezTo>
                      <a:pt x="362" y="417"/>
                      <a:pt x="364" y="417"/>
                      <a:pt x="365" y="417"/>
                    </a:cubicBezTo>
                    <a:cubicBezTo>
                      <a:pt x="364" y="420"/>
                      <a:pt x="366" y="424"/>
                      <a:pt x="366" y="423"/>
                    </a:cubicBezTo>
                    <a:cubicBezTo>
                      <a:pt x="367" y="424"/>
                      <a:pt x="368" y="424"/>
                      <a:pt x="368" y="423"/>
                    </a:cubicBezTo>
                    <a:cubicBezTo>
                      <a:pt x="369" y="424"/>
                      <a:pt x="372" y="437"/>
                      <a:pt x="377" y="437"/>
                    </a:cubicBezTo>
                    <a:cubicBezTo>
                      <a:pt x="377" y="437"/>
                      <a:pt x="377" y="437"/>
                      <a:pt x="377" y="437"/>
                    </a:cubicBezTo>
                    <a:cubicBezTo>
                      <a:pt x="377" y="437"/>
                      <a:pt x="377" y="437"/>
                      <a:pt x="376" y="437"/>
                    </a:cubicBezTo>
                    <a:cubicBezTo>
                      <a:pt x="378" y="437"/>
                      <a:pt x="380" y="439"/>
                      <a:pt x="379" y="439"/>
                    </a:cubicBezTo>
                    <a:cubicBezTo>
                      <a:pt x="379" y="439"/>
                      <a:pt x="379" y="439"/>
                      <a:pt x="379" y="439"/>
                    </a:cubicBezTo>
                    <a:cubicBezTo>
                      <a:pt x="379" y="439"/>
                      <a:pt x="379" y="439"/>
                      <a:pt x="379" y="439"/>
                    </a:cubicBezTo>
                    <a:cubicBezTo>
                      <a:pt x="379" y="446"/>
                      <a:pt x="380" y="462"/>
                      <a:pt x="391" y="465"/>
                    </a:cubicBezTo>
                    <a:cubicBezTo>
                      <a:pt x="391" y="465"/>
                      <a:pt x="394" y="474"/>
                      <a:pt x="394" y="474"/>
                    </a:cubicBezTo>
                    <a:cubicBezTo>
                      <a:pt x="394" y="474"/>
                      <a:pt x="395" y="473"/>
                      <a:pt x="395" y="473"/>
                    </a:cubicBezTo>
                    <a:cubicBezTo>
                      <a:pt x="395" y="475"/>
                      <a:pt x="395" y="473"/>
                      <a:pt x="396" y="474"/>
                    </a:cubicBezTo>
                    <a:cubicBezTo>
                      <a:pt x="394" y="474"/>
                      <a:pt x="395" y="478"/>
                      <a:pt x="396" y="478"/>
                    </a:cubicBezTo>
                    <a:cubicBezTo>
                      <a:pt x="396" y="478"/>
                      <a:pt x="396" y="478"/>
                      <a:pt x="397" y="478"/>
                    </a:cubicBezTo>
                    <a:cubicBezTo>
                      <a:pt x="396" y="479"/>
                      <a:pt x="397" y="478"/>
                      <a:pt x="397" y="478"/>
                    </a:cubicBezTo>
                    <a:cubicBezTo>
                      <a:pt x="397" y="477"/>
                      <a:pt x="397" y="477"/>
                      <a:pt x="397" y="476"/>
                    </a:cubicBezTo>
                    <a:cubicBezTo>
                      <a:pt x="397" y="476"/>
                      <a:pt x="397" y="476"/>
                      <a:pt x="397" y="476"/>
                    </a:cubicBezTo>
                    <a:cubicBezTo>
                      <a:pt x="398" y="481"/>
                      <a:pt x="404" y="488"/>
                      <a:pt x="406" y="491"/>
                    </a:cubicBezTo>
                    <a:cubicBezTo>
                      <a:pt x="406" y="492"/>
                      <a:pt x="406" y="495"/>
                      <a:pt x="406" y="498"/>
                    </a:cubicBezTo>
                    <a:cubicBezTo>
                      <a:pt x="406" y="498"/>
                      <a:pt x="406" y="498"/>
                      <a:pt x="406" y="497"/>
                    </a:cubicBezTo>
                    <a:cubicBezTo>
                      <a:pt x="406" y="498"/>
                      <a:pt x="406" y="498"/>
                      <a:pt x="406" y="498"/>
                    </a:cubicBezTo>
                    <a:cubicBezTo>
                      <a:pt x="405" y="498"/>
                      <a:pt x="404" y="498"/>
                      <a:pt x="403" y="498"/>
                    </a:cubicBezTo>
                    <a:cubicBezTo>
                      <a:pt x="402" y="498"/>
                      <a:pt x="405" y="502"/>
                      <a:pt x="406" y="502"/>
                    </a:cubicBezTo>
                    <a:cubicBezTo>
                      <a:pt x="406" y="507"/>
                      <a:pt x="410" y="519"/>
                      <a:pt x="412" y="523"/>
                    </a:cubicBezTo>
                    <a:cubicBezTo>
                      <a:pt x="412" y="523"/>
                      <a:pt x="410" y="523"/>
                      <a:pt x="410" y="524"/>
                    </a:cubicBezTo>
                    <a:cubicBezTo>
                      <a:pt x="413" y="524"/>
                      <a:pt x="419" y="526"/>
                      <a:pt x="419" y="522"/>
                    </a:cubicBezTo>
                    <a:cubicBezTo>
                      <a:pt x="422" y="525"/>
                      <a:pt x="453" y="510"/>
                      <a:pt x="459" y="507"/>
                    </a:cubicBezTo>
                    <a:cubicBezTo>
                      <a:pt x="461" y="506"/>
                      <a:pt x="471" y="502"/>
                      <a:pt x="471" y="500"/>
                    </a:cubicBezTo>
                    <a:cubicBezTo>
                      <a:pt x="472" y="489"/>
                      <a:pt x="483" y="492"/>
                      <a:pt x="491" y="489"/>
                    </a:cubicBezTo>
                    <a:cubicBezTo>
                      <a:pt x="492" y="488"/>
                      <a:pt x="494" y="487"/>
                      <a:pt x="495" y="486"/>
                    </a:cubicBezTo>
                    <a:cubicBezTo>
                      <a:pt x="495" y="486"/>
                      <a:pt x="495" y="486"/>
                      <a:pt x="495" y="486"/>
                    </a:cubicBezTo>
                    <a:cubicBezTo>
                      <a:pt x="496" y="486"/>
                      <a:pt x="499" y="485"/>
                      <a:pt x="498" y="484"/>
                    </a:cubicBezTo>
                    <a:cubicBezTo>
                      <a:pt x="498" y="484"/>
                      <a:pt x="496" y="484"/>
                      <a:pt x="496" y="485"/>
                    </a:cubicBezTo>
                    <a:cubicBezTo>
                      <a:pt x="499" y="480"/>
                      <a:pt x="503" y="474"/>
                      <a:pt x="509" y="474"/>
                    </a:cubicBezTo>
                    <a:cubicBezTo>
                      <a:pt x="506" y="474"/>
                      <a:pt x="511" y="461"/>
                      <a:pt x="511" y="462"/>
                    </a:cubicBezTo>
                    <a:cubicBezTo>
                      <a:pt x="512" y="464"/>
                      <a:pt x="511" y="462"/>
                      <a:pt x="514" y="463"/>
                    </a:cubicBezTo>
                    <a:cubicBezTo>
                      <a:pt x="511" y="463"/>
                      <a:pt x="515" y="465"/>
                      <a:pt x="515" y="465"/>
                    </a:cubicBezTo>
                    <a:cubicBezTo>
                      <a:pt x="518" y="465"/>
                      <a:pt x="516" y="459"/>
                      <a:pt x="515" y="459"/>
                    </a:cubicBezTo>
                    <a:cubicBezTo>
                      <a:pt x="519" y="454"/>
                      <a:pt x="522" y="450"/>
                      <a:pt x="524" y="445"/>
                    </a:cubicBezTo>
                    <a:cubicBezTo>
                      <a:pt x="524" y="445"/>
                      <a:pt x="520" y="443"/>
                      <a:pt x="520" y="443"/>
                    </a:cubicBezTo>
                    <a:cubicBezTo>
                      <a:pt x="519" y="442"/>
                      <a:pt x="517" y="437"/>
                      <a:pt x="515" y="437"/>
                    </a:cubicBezTo>
                    <a:cubicBezTo>
                      <a:pt x="515" y="437"/>
                      <a:pt x="515" y="435"/>
                      <a:pt x="513" y="434"/>
                    </a:cubicBezTo>
                    <a:cubicBezTo>
                      <a:pt x="514" y="434"/>
                      <a:pt x="512" y="437"/>
                      <a:pt x="513" y="437"/>
                    </a:cubicBezTo>
                    <a:cubicBezTo>
                      <a:pt x="512" y="437"/>
                      <a:pt x="504" y="434"/>
                      <a:pt x="502" y="430"/>
                    </a:cubicBezTo>
                    <a:cubicBezTo>
                      <a:pt x="502" y="429"/>
                      <a:pt x="498" y="414"/>
                      <a:pt x="500" y="413"/>
                    </a:cubicBezTo>
                    <a:cubicBezTo>
                      <a:pt x="500" y="413"/>
                      <a:pt x="500" y="413"/>
                      <a:pt x="500" y="413"/>
                    </a:cubicBezTo>
                    <a:cubicBezTo>
                      <a:pt x="498" y="415"/>
                      <a:pt x="496" y="417"/>
                      <a:pt x="496" y="419"/>
                    </a:cubicBezTo>
                    <a:cubicBezTo>
                      <a:pt x="491" y="422"/>
                      <a:pt x="486" y="428"/>
                      <a:pt x="482" y="431"/>
                    </a:cubicBezTo>
                    <a:cubicBezTo>
                      <a:pt x="482" y="428"/>
                      <a:pt x="480" y="431"/>
                      <a:pt x="480" y="431"/>
                    </a:cubicBezTo>
                    <a:cubicBezTo>
                      <a:pt x="480" y="431"/>
                      <a:pt x="480" y="431"/>
                      <a:pt x="480" y="431"/>
                    </a:cubicBezTo>
                    <a:cubicBezTo>
                      <a:pt x="480" y="431"/>
                      <a:pt x="480" y="431"/>
                      <a:pt x="480" y="431"/>
                    </a:cubicBezTo>
                    <a:cubicBezTo>
                      <a:pt x="480" y="431"/>
                      <a:pt x="480" y="431"/>
                      <a:pt x="480" y="431"/>
                    </a:cubicBezTo>
                    <a:cubicBezTo>
                      <a:pt x="480" y="431"/>
                      <a:pt x="480" y="431"/>
                      <a:pt x="480" y="431"/>
                    </a:cubicBezTo>
                    <a:cubicBezTo>
                      <a:pt x="480" y="431"/>
                      <a:pt x="480" y="431"/>
                      <a:pt x="480" y="431"/>
                    </a:cubicBezTo>
                    <a:cubicBezTo>
                      <a:pt x="480" y="430"/>
                      <a:pt x="480" y="430"/>
                      <a:pt x="480" y="430"/>
                    </a:cubicBezTo>
                    <a:cubicBezTo>
                      <a:pt x="479" y="427"/>
                      <a:pt x="479" y="430"/>
                      <a:pt x="478" y="430"/>
                    </a:cubicBezTo>
                    <a:cubicBezTo>
                      <a:pt x="476" y="430"/>
                      <a:pt x="475" y="430"/>
                      <a:pt x="477" y="432"/>
                    </a:cubicBezTo>
                    <a:cubicBezTo>
                      <a:pt x="475" y="432"/>
                      <a:pt x="474" y="433"/>
                      <a:pt x="474" y="430"/>
                    </a:cubicBezTo>
                    <a:cubicBezTo>
                      <a:pt x="474" y="433"/>
                      <a:pt x="472" y="431"/>
                      <a:pt x="472" y="432"/>
                    </a:cubicBezTo>
                    <a:cubicBezTo>
                      <a:pt x="471" y="432"/>
                      <a:pt x="470" y="432"/>
                      <a:pt x="470" y="432"/>
                    </a:cubicBezTo>
                    <a:cubicBezTo>
                      <a:pt x="470" y="431"/>
                      <a:pt x="470" y="430"/>
                      <a:pt x="470" y="430"/>
                    </a:cubicBezTo>
                    <a:cubicBezTo>
                      <a:pt x="470" y="431"/>
                      <a:pt x="470" y="431"/>
                      <a:pt x="469" y="432"/>
                    </a:cubicBezTo>
                    <a:cubicBezTo>
                      <a:pt x="468" y="431"/>
                      <a:pt x="467" y="430"/>
                      <a:pt x="467" y="430"/>
                    </a:cubicBezTo>
                    <a:cubicBezTo>
                      <a:pt x="467" y="430"/>
                      <a:pt x="468" y="415"/>
                      <a:pt x="465" y="415"/>
                    </a:cubicBezTo>
                    <a:cubicBezTo>
                      <a:pt x="462" y="417"/>
                      <a:pt x="460" y="419"/>
                      <a:pt x="461" y="424"/>
                    </a:cubicBezTo>
                    <a:cubicBezTo>
                      <a:pt x="460" y="423"/>
                      <a:pt x="458" y="419"/>
                      <a:pt x="458" y="419"/>
                    </a:cubicBezTo>
                    <a:cubicBezTo>
                      <a:pt x="458" y="414"/>
                      <a:pt x="456" y="409"/>
                      <a:pt x="454" y="408"/>
                    </a:cubicBezTo>
                    <a:cubicBezTo>
                      <a:pt x="457" y="408"/>
                      <a:pt x="450" y="406"/>
                      <a:pt x="452" y="406"/>
                    </a:cubicBezTo>
                    <a:cubicBezTo>
                      <a:pt x="452" y="404"/>
                      <a:pt x="451" y="404"/>
                      <a:pt x="449" y="404"/>
                    </a:cubicBezTo>
                    <a:cubicBezTo>
                      <a:pt x="448" y="401"/>
                      <a:pt x="447" y="400"/>
                      <a:pt x="447" y="400"/>
                    </a:cubicBezTo>
                    <a:cubicBezTo>
                      <a:pt x="447" y="400"/>
                      <a:pt x="442" y="389"/>
                      <a:pt x="442" y="389"/>
                    </a:cubicBezTo>
                    <a:cubicBezTo>
                      <a:pt x="443" y="389"/>
                      <a:pt x="443" y="389"/>
                      <a:pt x="443" y="389"/>
                    </a:cubicBezTo>
                    <a:cubicBezTo>
                      <a:pt x="444" y="389"/>
                      <a:pt x="443" y="391"/>
                      <a:pt x="445" y="391"/>
                    </a:cubicBezTo>
                    <a:cubicBezTo>
                      <a:pt x="442" y="391"/>
                      <a:pt x="450" y="383"/>
                      <a:pt x="450" y="384"/>
                    </a:cubicBezTo>
                    <a:cubicBezTo>
                      <a:pt x="459" y="385"/>
                      <a:pt x="456" y="388"/>
                      <a:pt x="463" y="397"/>
                    </a:cubicBezTo>
                    <a:cubicBezTo>
                      <a:pt x="465" y="400"/>
                      <a:pt x="474" y="411"/>
                      <a:pt x="479" y="411"/>
                    </a:cubicBezTo>
                    <a:cubicBezTo>
                      <a:pt x="478" y="411"/>
                      <a:pt x="478" y="411"/>
                      <a:pt x="478" y="411"/>
                    </a:cubicBezTo>
                    <a:cubicBezTo>
                      <a:pt x="474" y="411"/>
                      <a:pt x="478" y="412"/>
                      <a:pt x="480" y="411"/>
                    </a:cubicBezTo>
                    <a:cubicBezTo>
                      <a:pt x="480" y="411"/>
                      <a:pt x="489" y="415"/>
                      <a:pt x="488" y="415"/>
                    </a:cubicBezTo>
                    <a:cubicBezTo>
                      <a:pt x="489" y="414"/>
                      <a:pt x="500" y="411"/>
                      <a:pt x="500" y="410"/>
                    </a:cubicBezTo>
                    <a:cubicBezTo>
                      <a:pt x="500" y="410"/>
                      <a:pt x="500" y="410"/>
                      <a:pt x="500" y="408"/>
                    </a:cubicBezTo>
                    <a:cubicBezTo>
                      <a:pt x="505" y="411"/>
                      <a:pt x="504" y="418"/>
                      <a:pt x="509" y="421"/>
                    </a:cubicBezTo>
                    <a:cubicBezTo>
                      <a:pt x="510" y="421"/>
                      <a:pt x="510" y="420"/>
                      <a:pt x="509" y="419"/>
                    </a:cubicBezTo>
                    <a:cubicBezTo>
                      <a:pt x="509" y="419"/>
                      <a:pt x="516" y="423"/>
                      <a:pt x="517" y="423"/>
                    </a:cubicBezTo>
                    <a:cubicBezTo>
                      <a:pt x="520" y="422"/>
                      <a:pt x="521" y="423"/>
                      <a:pt x="526" y="423"/>
                    </a:cubicBezTo>
                    <a:cubicBezTo>
                      <a:pt x="526" y="423"/>
                      <a:pt x="526" y="423"/>
                      <a:pt x="526" y="423"/>
                    </a:cubicBezTo>
                    <a:cubicBezTo>
                      <a:pt x="526" y="423"/>
                      <a:pt x="526" y="423"/>
                      <a:pt x="527" y="423"/>
                    </a:cubicBezTo>
                    <a:cubicBezTo>
                      <a:pt x="529" y="423"/>
                      <a:pt x="532" y="425"/>
                      <a:pt x="535" y="423"/>
                    </a:cubicBezTo>
                    <a:cubicBezTo>
                      <a:pt x="535" y="425"/>
                      <a:pt x="539" y="427"/>
                      <a:pt x="539" y="424"/>
                    </a:cubicBezTo>
                    <a:cubicBezTo>
                      <a:pt x="539" y="424"/>
                      <a:pt x="545" y="424"/>
                      <a:pt x="550" y="424"/>
                    </a:cubicBezTo>
                    <a:cubicBezTo>
                      <a:pt x="549" y="426"/>
                      <a:pt x="550" y="424"/>
                      <a:pt x="550" y="424"/>
                    </a:cubicBezTo>
                    <a:cubicBezTo>
                      <a:pt x="553" y="423"/>
                      <a:pt x="556" y="423"/>
                      <a:pt x="557" y="423"/>
                    </a:cubicBezTo>
                    <a:cubicBezTo>
                      <a:pt x="557" y="423"/>
                      <a:pt x="556" y="423"/>
                      <a:pt x="556" y="423"/>
                    </a:cubicBezTo>
                    <a:cubicBezTo>
                      <a:pt x="569" y="424"/>
                      <a:pt x="563" y="423"/>
                      <a:pt x="572" y="428"/>
                    </a:cubicBezTo>
                    <a:cubicBezTo>
                      <a:pt x="572" y="429"/>
                      <a:pt x="572" y="437"/>
                      <a:pt x="577" y="435"/>
                    </a:cubicBezTo>
                    <a:cubicBezTo>
                      <a:pt x="583" y="437"/>
                      <a:pt x="583" y="445"/>
                      <a:pt x="594" y="443"/>
                    </a:cubicBezTo>
                    <a:cubicBezTo>
                      <a:pt x="593" y="443"/>
                      <a:pt x="583" y="447"/>
                      <a:pt x="583" y="445"/>
                    </a:cubicBezTo>
                    <a:cubicBezTo>
                      <a:pt x="590" y="458"/>
                      <a:pt x="605" y="465"/>
                      <a:pt x="608" y="453"/>
                    </a:cubicBezTo>
                    <a:cubicBezTo>
                      <a:pt x="609" y="455"/>
                      <a:pt x="611" y="460"/>
                      <a:pt x="612" y="461"/>
                    </a:cubicBezTo>
                    <a:cubicBezTo>
                      <a:pt x="602" y="461"/>
                      <a:pt x="628" y="532"/>
                      <a:pt x="630" y="536"/>
                    </a:cubicBezTo>
                    <a:cubicBezTo>
                      <a:pt x="631" y="541"/>
                      <a:pt x="633" y="551"/>
                      <a:pt x="636" y="555"/>
                    </a:cubicBezTo>
                    <a:cubicBezTo>
                      <a:pt x="644" y="566"/>
                      <a:pt x="641" y="557"/>
                      <a:pt x="647" y="554"/>
                    </a:cubicBezTo>
                    <a:cubicBezTo>
                      <a:pt x="668" y="543"/>
                      <a:pt x="649" y="583"/>
                      <a:pt x="666" y="577"/>
                    </a:cubicBezTo>
                    <a:cubicBezTo>
                      <a:pt x="682" y="571"/>
                      <a:pt x="664" y="545"/>
                      <a:pt x="658" y="548"/>
                    </a:cubicBezTo>
                    <a:cubicBezTo>
                      <a:pt x="659" y="550"/>
                      <a:pt x="660" y="553"/>
                      <a:pt x="660" y="553"/>
                    </a:cubicBezTo>
                    <a:cubicBezTo>
                      <a:pt x="656" y="553"/>
                      <a:pt x="658" y="552"/>
                      <a:pt x="656" y="550"/>
                    </a:cubicBezTo>
                    <a:cubicBezTo>
                      <a:pt x="656" y="549"/>
                      <a:pt x="652" y="548"/>
                      <a:pt x="655" y="544"/>
                    </a:cubicBezTo>
                    <a:cubicBezTo>
                      <a:pt x="664" y="543"/>
                      <a:pt x="659" y="498"/>
                      <a:pt x="663" y="498"/>
                    </a:cubicBezTo>
                    <a:cubicBezTo>
                      <a:pt x="667" y="501"/>
                      <a:pt x="667" y="499"/>
                      <a:pt x="668" y="496"/>
                    </a:cubicBezTo>
                    <a:cubicBezTo>
                      <a:pt x="677" y="496"/>
                      <a:pt x="703" y="465"/>
                      <a:pt x="708" y="458"/>
                    </a:cubicBezTo>
                    <a:cubicBezTo>
                      <a:pt x="709" y="458"/>
                      <a:pt x="705" y="456"/>
                      <a:pt x="710" y="453"/>
                    </a:cubicBezTo>
                    <a:cubicBezTo>
                      <a:pt x="713" y="451"/>
                      <a:pt x="717" y="454"/>
                      <a:pt x="717" y="453"/>
                    </a:cubicBezTo>
                    <a:cubicBezTo>
                      <a:pt x="718" y="453"/>
                      <a:pt x="722" y="452"/>
                      <a:pt x="721" y="452"/>
                    </a:cubicBezTo>
                    <a:cubicBezTo>
                      <a:pt x="723" y="452"/>
                      <a:pt x="725" y="452"/>
                      <a:pt x="726" y="452"/>
                    </a:cubicBezTo>
                    <a:cubicBezTo>
                      <a:pt x="726" y="452"/>
                      <a:pt x="726" y="450"/>
                      <a:pt x="727" y="450"/>
                    </a:cubicBezTo>
                    <a:cubicBezTo>
                      <a:pt x="731" y="456"/>
                      <a:pt x="733" y="445"/>
                      <a:pt x="736" y="445"/>
                    </a:cubicBezTo>
                    <a:cubicBezTo>
                      <a:pt x="737" y="448"/>
                      <a:pt x="737" y="447"/>
                      <a:pt x="739" y="446"/>
                    </a:cubicBezTo>
                    <a:cubicBezTo>
                      <a:pt x="739" y="455"/>
                      <a:pt x="744" y="466"/>
                      <a:pt x="750" y="467"/>
                    </a:cubicBezTo>
                    <a:cubicBezTo>
                      <a:pt x="748" y="467"/>
                      <a:pt x="754" y="476"/>
                      <a:pt x="755" y="476"/>
                    </a:cubicBezTo>
                    <a:cubicBezTo>
                      <a:pt x="755" y="478"/>
                      <a:pt x="757" y="484"/>
                      <a:pt x="759" y="486"/>
                    </a:cubicBezTo>
                    <a:cubicBezTo>
                      <a:pt x="756" y="486"/>
                      <a:pt x="756" y="489"/>
                      <a:pt x="756" y="492"/>
                    </a:cubicBezTo>
                    <a:cubicBezTo>
                      <a:pt x="757" y="492"/>
                      <a:pt x="752" y="500"/>
                      <a:pt x="757" y="500"/>
                    </a:cubicBezTo>
                    <a:cubicBezTo>
                      <a:pt x="759" y="500"/>
                      <a:pt x="766" y="501"/>
                      <a:pt x="767" y="496"/>
                    </a:cubicBezTo>
                    <a:cubicBezTo>
                      <a:pt x="771" y="496"/>
                      <a:pt x="774" y="491"/>
                      <a:pt x="774" y="487"/>
                    </a:cubicBezTo>
                    <a:cubicBezTo>
                      <a:pt x="776" y="494"/>
                      <a:pt x="783" y="512"/>
                      <a:pt x="783" y="517"/>
                    </a:cubicBezTo>
                    <a:cubicBezTo>
                      <a:pt x="785" y="519"/>
                      <a:pt x="785" y="521"/>
                      <a:pt x="785" y="524"/>
                    </a:cubicBezTo>
                    <a:cubicBezTo>
                      <a:pt x="785" y="524"/>
                      <a:pt x="785" y="523"/>
                      <a:pt x="783" y="522"/>
                    </a:cubicBezTo>
                    <a:cubicBezTo>
                      <a:pt x="784" y="522"/>
                      <a:pt x="780" y="527"/>
                      <a:pt x="779" y="527"/>
                    </a:cubicBezTo>
                    <a:cubicBezTo>
                      <a:pt x="780" y="530"/>
                      <a:pt x="781" y="529"/>
                      <a:pt x="783" y="529"/>
                    </a:cubicBezTo>
                    <a:cubicBezTo>
                      <a:pt x="784" y="529"/>
                      <a:pt x="782" y="532"/>
                      <a:pt x="781" y="534"/>
                    </a:cubicBezTo>
                    <a:cubicBezTo>
                      <a:pt x="781" y="535"/>
                      <a:pt x="783" y="535"/>
                      <a:pt x="783" y="536"/>
                    </a:cubicBezTo>
                    <a:cubicBezTo>
                      <a:pt x="783" y="535"/>
                      <a:pt x="784" y="535"/>
                      <a:pt x="784" y="535"/>
                    </a:cubicBezTo>
                    <a:cubicBezTo>
                      <a:pt x="784" y="536"/>
                      <a:pt x="783" y="537"/>
                      <a:pt x="783" y="537"/>
                    </a:cubicBezTo>
                    <a:cubicBezTo>
                      <a:pt x="782" y="536"/>
                      <a:pt x="785" y="540"/>
                      <a:pt x="785" y="538"/>
                    </a:cubicBezTo>
                    <a:cubicBezTo>
                      <a:pt x="785" y="541"/>
                      <a:pt x="783" y="538"/>
                      <a:pt x="783" y="539"/>
                    </a:cubicBezTo>
                    <a:cubicBezTo>
                      <a:pt x="785" y="543"/>
                      <a:pt x="784" y="545"/>
                      <a:pt x="784" y="548"/>
                    </a:cubicBezTo>
                    <a:cubicBezTo>
                      <a:pt x="782" y="548"/>
                      <a:pt x="783" y="564"/>
                      <a:pt x="783" y="564"/>
                    </a:cubicBezTo>
                    <a:cubicBezTo>
                      <a:pt x="784" y="562"/>
                      <a:pt x="785" y="562"/>
                      <a:pt x="785" y="562"/>
                    </a:cubicBezTo>
                    <a:cubicBezTo>
                      <a:pt x="785" y="561"/>
                      <a:pt x="787" y="562"/>
                      <a:pt x="787" y="562"/>
                    </a:cubicBezTo>
                    <a:cubicBezTo>
                      <a:pt x="788" y="564"/>
                      <a:pt x="789" y="566"/>
                      <a:pt x="789" y="568"/>
                    </a:cubicBezTo>
                    <a:cubicBezTo>
                      <a:pt x="789" y="568"/>
                      <a:pt x="792" y="568"/>
                      <a:pt x="792" y="568"/>
                    </a:cubicBezTo>
                    <a:cubicBezTo>
                      <a:pt x="793" y="571"/>
                      <a:pt x="795" y="573"/>
                      <a:pt x="796" y="575"/>
                    </a:cubicBezTo>
                    <a:cubicBezTo>
                      <a:pt x="796" y="577"/>
                      <a:pt x="795" y="584"/>
                      <a:pt x="797" y="584"/>
                    </a:cubicBezTo>
                    <a:cubicBezTo>
                      <a:pt x="794" y="586"/>
                      <a:pt x="805" y="608"/>
                      <a:pt x="810" y="608"/>
                    </a:cubicBezTo>
                    <a:cubicBezTo>
                      <a:pt x="810" y="607"/>
                      <a:pt x="814" y="612"/>
                      <a:pt x="813" y="612"/>
                    </a:cubicBezTo>
                    <a:cubicBezTo>
                      <a:pt x="813" y="612"/>
                      <a:pt x="818" y="615"/>
                      <a:pt x="819" y="616"/>
                    </a:cubicBezTo>
                    <a:cubicBezTo>
                      <a:pt x="820" y="615"/>
                      <a:pt x="824" y="612"/>
                      <a:pt x="824" y="615"/>
                    </a:cubicBezTo>
                    <a:cubicBezTo>
                      <a:pt x="824" y="607"/>
                      <a:pt x="820" y="603"/>
                      <a:pt x="820" y="598"/>
                    </a:cubicBezTo>
                    <a:cubicBezTo>
                      <a:pt x="819" y="592"/>
                      <a:pt x="814" y="568"/>
                      <a:pt x="804" y="568"/>
                    </a:cubicBezTo>
                    <a:cubicBezTo>
                      <a:pt x="804" y="568"/>
                      <a:pt x="802" y="570"/>
                      <a:pt x="802" y="570"/>
                    </a:cubicBezTo>
                    <a:cubicBezTo>
                      <a:pt x="802" y="570"/>
                      <a:pt x="802" y="570"/>
                      <a:pt x="802" y="570"/>
                    </a:cubicBezTo>
                    <a:cubicBezTo>
                      <a:pt x="800" y="570"/>
                      <a:pt x="795" y="556"/>
                      <a:pt x="796" y="557"/>
                    </a:cubicBezTo>
                    <a:cubicBezTo>
                      <a:pt x="798" y="557"/>
                      <a:pt x="794" y="551"/>
                      <a:pt x="794" y="551"/>
                    </a:cubicBezTo>
                    <a:cubicBezTo>
                      <a:pt x="794" y="551"/>
                      <a:pt x="795" y="551"/>
                      <a:pt x="796" y="551"/>
                    </a:cubicBezTo>
                    <a:cubicBezTo>
                      <a:pt x="796" y="551"/>
                      <a:pt x="796" y="546"/>
                      <a:pt x="795" y="546"/>
                    </a:cubicBezTo>
                    <a:cubicBezTo>
                      <a:pt x="793" y="548"/>
                      <a:pt x="795" y="548"/>
                      <a:pt x="794" y="551"/>
                    </a:cubicBezTo>
                    <a:cubicBezTo>
                      <a:pt x="794" y="551"/>
                      <a:pt x="794" y="551"/>
                      <a:pt x="794" y="551"/>
                    </a:cubicBezTo>
                    <a:cubicBezTo>
                      <a:pt x="794" y="550"/>
                      <a:pt x="794" y="546"/>
                      <a:pt x="793" y="546"/>
                    </a:cubicBezTo>
                    <a:cubicBezTo>
                      <a:pt x="793" y="546"/>
                      <a:pt x="790" y="551"/>
                      <a:pt x="792" y="551"/>
                    </a:cubicBezTo>
                    <a:cubicBezTo>
                      <a:pt x="792" y="551"/>
                      <a:pt x="791" y="551"/>
                      <a:pt x="791" y="551"/>
                    </a:cubicBezTo>
                    <a:cubicBezTo>
                      <a:pt x="788" y="552"/>
                      <a:pt x="792" y="539"/>
                      <a:pt x="792" y="539"/>
                    </a:cubicBezTo>
                    <a:cubicBezTo>
                      <a:pt x="792" y="536"/>
                      <a:pt x="795" y="517"/>
                      <a:pt x="801" y="518"/>
                    </a:cubicBezTo>
                    <a:cubicBezTo>
                      <a:pt x="800" y="518"/>
                      <a:pt x="800" y="522"/>
                      <a:pt x="800" y="522"/>
                    </a:cubicBezTo>
                    <a:cubicBezTo>
                      <a:pt x="800" y="522"/>
                      <a:pt x="800" y="524"/>
                      <a:pt x="801" y="524"/>
                    </a:cubicBezTo>
                    <a:cubicBezTo>
                      <a:pt x="802" y="525"/>
                      <a:pt x="801" y="526"/>
                      <a:pt x="805" y="524"/>
                    </a:cubicBezTo>
                    <a:cubicBezTo>
                      <a:pt x="806" y="525"/>
                      <a:pt x="809" y="526"/>
                      <a:pt x="809" y="526"/>
                    </a:cubicBezTo>
                    <a:cubicBezTo>
                      <a:pt x="809" y="533"/>
                      <a:pt x="813" y="529"/>
                      <a:pt x="812" y="529"/>
                    </a:cubicBezTo>
                    <a:cubicBezTo>
                      <a:pt x="813" y="529"/>
                      <a:pt x="813" y="529"/>
                      <a:pt x="813" y="529"/>
                    </a:cubicBezTo>
                    <a:cubicBezTo>
                      <a:pt x="813" y="529"/>
                      <a:pt x="813" y="529"/>
                      <a:pt x="813" y="529"/>
                    </a:cubicBezTo>
                    <a:cubicBezTo>
                      <a:pt x="816" y="539"/>
                      <a:pt x="815" y="542"/>
                      <a:pt x="825" y="542"/>
                    </a:cubicBezTo>
                    <a:cubicBezTo>
                      <a:pt x="825" y="543"/>
                      <a:pt x="824" y="546"/>
                      <a:pt x="826" y="546"/>
                    </a:cubicBezTo>
                    <a:cubicBezTo>
                      <a:pt x="826" y="546"/>
                      <a:pt x="827" y="544"/>
                      <a:pt x="827" y="544"/>
                    </a:cubicBezTo>
                    <a:cubicBezTo>
                      <a:pt x="827" y="544"/>
                      <a:pt x="828" y="544"/>
                      <a:pt x="828" y="544"/>
                    </a:cubicBezTo>
                    <a:cubicBezTo>
                      <a:pt x="827" y="544"/>
                      <a:pt x="823" y="563"/>
                      <a:pt x="831" y="555"/>
                    </a:cubicBezTo>
                    <a:cubicBezTo>
                      <a:pt x="833" y="555"/>
                      <a:pt x="840" y="548"/>
                      <a:pt x="840" y="547"/>
                    </a:cubicBezTo>
                    <a:cubicBezTo>
                      <a:pt x="841" y="546"/>
                      <a:pt x="841" y="544"/>
                      <a:pt x="842" y="542"/>
                    </a:cubicBezTo>
                    <a:cubicBezTo>
                      <a:pt x="842" y="542"/>
                      <a:pt x="842" y="542"/>
                      <a:pt x="842" y="542"/>
                    </a:cubicBezTo>
                    <a:cubicBezTo>
                      <a:pt x="855" y="549"/>
                      <a:pt x="857" y="525"/>
                      <a:pt x="857" y="516"/>
                    </a:cubicBezTo>
                    <a:cubicBezTo>
                      <a:pt x="858" y="515"/>
                      <a:pt x="859" y="517"/>
                      <a:pt x="859" y="514"/>
                    </a:cubicBezTo>
                    <a:cubicBezTo>
                      <a:pt x="859" y="514"/>
                      <a:pt x="854" y="500"/>
                      <a:pt x="855" y="500"/>
                    </a:cubicBezTo>
                    <a:cubicBezTo>
                      <a:pt x="854" y="499"/>
                      <a:pt x="853" y="497"/>
                      <a:pt x="853" y="497"/>
                    </a:cubicBezTo>
                    <a:cubicBezTo>
                      <a:pt x="848" y="494"/>
                      <a:pt x="841" y="489"/>
                      <a:pt x="840" y="480"/>
                    </a:cubicBezTo>
                    <a:cubicBezTo>
                      <a:pt x="840" y="477"/>
                      <a:pt x="833" y="475"/>
                      <a:pt x="835" y="466"/>
                    </a:cubicBezTo>
                    <a:cubicBezTo>
                      <a:pt x="835" y="468"/>
                      <a:pt x="841" y="460"/>
                      <a:pt x="842" y="459"/>
                    </a:cubicBezTo>
                    <a:cubicBezTo>
                      <a:pt x="842" y="462"/>
                      <a:pt x="843" y="460"/>
                      <a:pt x="844" y="459"/>
                    </a:cubicBezTo>
                    <a:cubicBezTo>
                      <a:pt x="844" y="460"/>
                      <a:pt x="845" y="460"/>
                      <a:pt x="845" y="461"/>
                    </a:cubicBezTo>
                    <a:cubicBezTo>
                      <a:pt x="844" y="460"/>
                      <a:pt x="850" y="455"/>
                      <a:pt x="851" y="454"/>
                    </a:cubicBezTo>
                    <a:cubicBezTo>
                      <a:pt x="851" y="454"/>
                      <a:pt x="853" y="453"/>
                      <a:pt x="855" y="452"/>
                    </a:cubicBezTo>
                    <a:cubicBezTo>
                      <a:pt x="855" y="453"/>
                      <a:pt x="860" y="455"/>
                      <a:pt x="861" y="454"/>
                    </a:cubicBezTo>
                    <a:cubicBezTo>
                      <a:pt x="859" y="458"/>
                      <a:pt x="860" y="459"/>
                      <a:pt x="862" y="463"/>
                    </a:cubicBezTo>
                    <a:cubicBezTo>
                      <a:pt x="862" y="461"/>
                      <a:pt x="865" y="466"/>
                      <a:pt x="864" y="465"/>
                    </a:cubicBezTo>
                    <a:cubicBezTo>
                      <a:pt x="851" y="464"/>
                      <a:pt x="850" y="481"/>
                      <a:pt x="861" y="480"/>
                    </a:cubicBezTo>
                    <a:cubicBezTo>
                      <a:pt x="868" y="480"/>
                      <a:pt x="870" y="464"/>
                      <a:pt x="867" y="463"/>
                    </a:cubicBezTo>
                    <a:cubicBezTo>
                      <a:pt x="863" y="463"/>
                      <a:pt x="868" y="457"/>
                      <a:pt x="868" y="458"/>
                    </a:cubicBezTo>
                    <a:cubicBezTo>
                      <a:pt x="868" y="458"/>
                      <a:pt x="868" y="457"/>
                      <a:pt x="868" y="457"/>
                    </a:cubicBezTo>
                    <a:cubicBezTo>
                      <a:pt x="868" y="457"/>
                      <a:pt x="866" y="457"/>
                      <a:pt x="866" y="457"/>
                    </a:cubicBezTo>
                    <a:cubicBezTo>
                      <a:pt x="874" y="453"/>
                      <a:pt x="876" y="454"/>
                      <a:pt x="881" y="454"/>
                    </a:cubicBezTo>
                    <a:cubicBezTo>
                      <a:pt x="882" y="454"/>
                      <a:pt x="882" y="452"/>
                      <a:pt x="883" y="452"/>
                    </a:cubicBezTo>
                    <a:cubicBezTo>
                      <a:pt x="883" y="452"/>
                      <a:pt x="883" y="452"/>
                      <a:pt x="883" y="452"/>
                    </a:cubicBezTo>
                    <a:cubicBezTo>
                      <a:pt x="883" y="452"/>
                      <a:pt x="883" y="452"/>
                      <a:pt x="883" y="452"/>
                    </a:cubicBezTo>
                    <a:cubicBezTo>
                      <a:pt x="883" y="452"/>
                      <a:pt x="883" y="452"/>
                      <a:pt x="883" y="452"/>
                    </a:cubicBezTo>
                    <a:cubicBezTo>
                      <a:pt x="886" y="451"/>
                      <a:pt x="888" y="448"/>
                      <a:pt x="888" y="445"/>
                    </a:cubicBezTo>
                    <a:cubicBezTo>
                      <a:pt x="888" y="445"/>
                      <a:pt x="888" y="445"/>
                      <a:pt x="888" y="445"/>
                    </a:cubicBezTo>
                    <a:cubicBezTo>
                      <a:pt x="888" y="448"/>
                      <a:pt x="896" y="444"/>
                      <a:pt x="897" y="443"/>
                    </a:cubicBezTo>
                    <a:cubicBezTo>
                      <a:pt x="897" y="443"/>
                      <a:pt x="897" y="443"/>
                      <a:pt x="897" y="443"/>
                    </a:cubicBezTo>
                    <a:cubicBezTo>
                      <a:pt x="897" y="443"/>
                      <a:pt x="897" y="443"/>
                      <a:pt x="897" y="443"/>
                    </a:cubicBezTo>
                    <a:cubicBezTo>
                      <a:pt x="897" y="443"/>
                      <a:pt x="897" y="443"/>
                      <a:pt x="897" y="443"/>
                    </a:cubicBezTo>
                    <a:cubicBezTo>
                      <a:pt x="897" y="443"/>
                      <a:pt x="897" y="443"/>
                      <a:pt x="897" y="443"/>
                    </a:cubicBezTo>
                    <a:cubicBezTo>
                      <a:pt x="898" y="444"/>
                      <a:pt x="900" y="445"/>
                      <a:pt x="901" y="445"/>
                    </a:cubicBezTo>
                    <a:cubicBezTo>
                      <a:pt x="903" y="444"/>
                      <a:pt x="910" y="440"/>
                      <a:pt x="910" y="439"/>
                    </a:cubicBezTo>
                    <a:cubicBezTo>
                      <a:pt x="910" y="439"/>
                      <a:pt x="910" y="439"/>
                      <a:pt x="909" y="439"/>
                    </a:cubicBezTo>
                    <a:cubicBezTo>
                      <a:pt x="911" y="439"/>
                      <a:pt x="913" y="437"/>
                      <a:pt x="912" y="437"/>
                    </a:cubicBezTo>
                    <a:cubicBezTo>
                      <a:pt x="914" y="437"/>
                      <a:pt x="916" y="435"/>
                      <a:pt x="916" y="435"/>
                    </a:cubicBezTo>
                    <a:cubicBezTo>
                      <a:pt x="917" y="434"/>
                      <a:pt x="922" y="430"/>
                      <a:pt x="923" y="428"/>
                    </a:cubicBezTo>
                    <a:cubicBezTo>
                      <a:pt x="926" y="428"/>
                      <a:pt x="933" y="415"/>
                      <a:pt x="929" y="415"/>
                    </a:cubicBezTo>
                    <a:cubicBezTo>
                      <a:pt x="930" y="414"/>
                      <a:pt x="930" y="415"/>
                      <a:pt x="930" y="414"/>
                    </a:cubicBezTo>
                    <a:cubicBezTo>
                      <a:pt x="930" y="415"/>
                      <a:pt x="936" y="407"/>
                      <a:pt x="936" y="406"/>
                    </a:cubicBezTo>
                    <a:cubicBezTo>
                      <a:pt x="936" y="406"/>
                      <a:pt x="935" y="404"/>
                      <a:pt x="935" y="404"/>
                    </a:cubicBezTo>
                    <a:cubicBezTo>
                      <a:pt x="937" y="404"/>
                      <a:pt x="936" y="404"/>
                      <a:pt x="936" y="403"/>
                    </a:cubicBezTo>
                    <a:cubicBezTo>
                      <a:pt x="937" y="403"/>
                      <a:pt x="938" y="404"/>
                      <a:pt x="938" y="404"/>
                    </a:cubicBezTo>
                    <a:cubicBezTo>
                      <a:pt x="941" y="404"/>
                      <a:pt x="941" y="398"/>
                      <a:pt x="941" y="397"/>
                    </a:cubicBezTo>
                    <a:cubicBezTo>
                      <a:pt x="943" y="395"/>
                      <a:pt x="943" y="394"/>
                      <a:pt x="945" y="393"/>
                    </a:cubicBezTo>
                    <a:cubicBezTo>
                      <a:pt x="945" y="391"/>
                      <a:pt x="948" y="382"/>
                      <a:pt x="947" y="382"/>
                    </a:cubicBezTo>
                    <a:cubicBezTo>
                      <a:pt x="947" y="382"/>
                      <a:pt x="945" y="382"/>
                      <a:pt x="944" y="382"/>
                    </a:cubicBezTo>
                    <a:cubicBezTo>
                      <a:pt x="944" y="382"/>
                      <a:pt x="940" y="382"/>
                      <a:pt x="937" y="382"/>
                    </a:cubicBezTo>
                    <a:cubicBezTo>
                      <a:pt x="937" y="382"/>
                      <a:pt x="938" y="382"/>
                      <a:pt x="938" y="382"/>
                    </a:cubicBezTo>
                    <a:cubicBezTo>
                      <a:pt x="938" y="380"/>
                      <a:pt x="945" y="377"/>
                      <a:pt x="945" y="374"/>
                    </a:cubicBezTo>
                    <a:cubicBezTo>
                      <a:pt x="945" y="371"/>
                      <a:pt x="942" y="368"/>
                      <a:pt x="940" y="364"/>
                    </a:cubicBezTo>
                    <a:cubicBezTo>
                      <a:pt x="936" y="357"/>
                      <a:pt x="933" y="349"/>
                      <a:pt x="925" y="347"/>
                    </a:cubicBezTo>
                    <a:cubicBezTo>
                      <a:pt x="925" y="346"/>
                      <a:pt x="925" y="345"/>
                      <a:pt x="925" y="345"/>
                    </a:cubicBezTo>
                    <a:cubicBezTo>
                      <a:pt x="926" y="343"/>
                      <a:pt x="934" y="338"/>
                      <a:pt x="934" y="337"/>
                    </a:cubicBezTo>
                    <a:cubicBezTo>
                      <a:pt x="933" y="338"/>
                      <a:pt x="936" y="336"/>
                      <a:pt x="936" y="334"/>
                    </a:cubicBezTo>
                    <a:cubicBezTo>
                      <a:pt x="936" y="337"/>
                      <a:pt x="938" y="335"/>
                      <a:pt x="938" y="333"/>
                    </a:cubicBezTo>
                    <a:cubicBezTo>
                      <a:pt x="940" y="332"/>
                      <a:pt x="942" y="331"/>
                      <a:pt x="944" y="329"/>
                    </a:cubicBezTo>
                    <a:cubicBezTo>
                      <a:pt x="943" y="329"/>
                      <a:pt x="946" y="331"/>
                      <a:pt x="947" y="331"/>
                    </a:cubicBezTo>
                    <a:cubicBezTo>
                      <a:pt x="947" y="331"/>
                      <a:pt x="951" y="327"/>
                      <a:pt x="949" y="327"/>
                    </a:cubicBezTo>
                    <a:cubicBezTo>
                      <a:pt x="947" y="326"/>
                      <a:pt x="942" y="324"/>
                      <a:pt x="940" y="323"/>
                    </a:cubicBezTo>
                    <a:cubicBezTo>
                      <a:pt x="939" y="323"/>
                      <a:pt x="939" y="324"/>
                      <a:pt x="939" y="325"/>
                    </a:cubicBezTo>
                    <a:cubicBezTo>
                      <a:pt x="939" y="324"/>
                      <a:pt x="936" y="320"/>
                      <a:pt x="936" y="320"/>
                    </a:cubicBezTo>
                    <a:cubicBezTo>
                      <a:pt x="933" y="321"/>
                      <a:pt x="934" y="323"/>
                      <a:pt x="935" y="323"/>
                    </a:cubicBezTo>
                    <a:cubicBezTo>
                      <a:pt x="930" y="323"/>
                      <a:pt x="930" y="327"/>
                      <a:pt x="923" y="327"/>
                    </a:cubicBezTo>
                    <a:cubicBezTo>
                      <a:pt x="924" y="325"/>
                      <a:pt x="925" y="318"/>
                      <a:pt x="923" y="318"/>
                    </a:cubicBezTo>
                    <a:cubicBezTo>
                      <a:pt x="917" y="323"/>
                      <a:pt x="911" y="315"/>
                      <a:pt x="919" y="312"/>
                    </a:cubicBezTo>
                    <a:cubicBezTo>
                      <a:pt x="919" y="312"/>
                      <a:pt x="918" y="314"/>
                      <a:pt x="918" y="314"/>
                    </a:cubicBezTo>
                    <a:cubicBezTo>
                      <a:pt x="921" y="312"/>
                      <a:pt x="923" y="312"/>
                      <a:pt x="925" y="312"/>
                    </a:cubicBezTo>
                    <a:cubicBezTo>
                      <a:pt x="929" y="312"/>
                      <a:pt x="927" y="309"/>
                      <a:pt x="926" y="309"/>
                    </a:cubicBezTo>
                    <a:cubicBezTo>
                      <a:pt x="927" y="309"/>
                      <a:pt x="927" y="308"/>
                      <a:pt x="927" y="307"/>
                    </a:cubicBezTo>
                    <a:cubicBezTo>
                      <a:pt x="931" y="306"/>
                      <a:pt x="934" y="303"/>
                      <a:pt x="935" y="301"/>
                    </a:cubicBezTo>
                    <a:cubicBezTo>
                      <a:pt x="936" y="301"/>
                      <a:pt x="936" y="300"/>
                      <a:pt x="936" y="301"/>
                    </a:cubicBezTo>
                    <a:cubicBezTo>
                      <a:pt x="946" y="289"/>
                      <a:pt x="942" y="311"/>
                      <a:pt x="941" y="311"/>
                    </a:cubicBezTo>
                    <a:cubicBezTo>
                      <a:pt x="941" y="311"/>
                      <a:pt x="940" y="312"/>
                      <a:pt x="941" y="312"/>
                    </a:cubicBezTo>
                    <a:cubicBezTo>
                      <a:pt x="940" y="312"/>
                      <a:pt x="936" y="316"/>
                      <a:pt x="938" y="316"/>
                    </a:cubicBezTo>
                    <a:cubicBezTo>
                      <a:pt x="941" y="315"/>
                      <a:pt x="944" y="314"/>
                      <a:pt x="944" y="314"/>
                    </a:cubicBezTo>
                    <a:cubicBezTo>
                      <a:pt x="946" y="314"/>
                      <a:pt x="947" y="309"/>
                      <a:pt x="952" y="309"/>
                    </a:cubicBezTo>
                    <a:cubicBezTo>
                      <a:pt x="952" y="309"/>
                      <a:pt x="951" y="308"/>
                      <a:pt x="952" y="308"/>
                    </a:cubicBezTo>
                    <a:cubicBezTo>
                      <a:pt x="952" y="307"/>
                      <a:pt x="957" y="307"/>
                      <a:pt x="961" y="307"/>
                    </a:cubicBezTo>
                    <a:cubicBezTo>
                      <a:pt x="960" y="308"/>
                      <a:pt x="960" y="309"/>
                      <a:pt x="960" y="310"/>
                    </a:cubicBezTo>
                    <a:cubicBezTo>
                      <a:pt x="960" y="309"/>
                      <a:pt x="966" y="309"/>
                      <a:pt x="967" y="309"/>
                    </a:cubicBezTo>
                    <a:cubicBezTo>
                      <a:pt x="967" y="309"/>
                      <a:pt x="967" y="311"/>
                      <a:pt x="967" y="311"/>
                    </a:cubicBezTo>
                    <a:cubicBezTo>
                      <a:pt x="967" y="309"/>
                      <a:pt x="963" y="315"/>
                      <a:pt x="964" y="316"/>
                    </a:cubicBezTo>
                    <a:cubicBezTo>
                      <a:pt x="963" y="317"/>
                      <a:pt x="962" y="318"/>
                      <a:pt x="962" y="320"/>
                    </a:cubicBezTo>
                    <a:cubicBezTo>
                      <a:pt x="963" y="320"/>
                      <a:pt x="963" y="320"/>
                      <a:pt x="964" y="320"/>
                    </a:cubicBezTo>
                    <a:cubicBezTo>
                      <a:pt x="962" y="323"/>
                      <a:pt x="964" y="323"/>
                      <a:pt x="965" y="323"/>
                    </a:cubicBezTo>
                    <a:cubicBezTo>
                      <a:pt x="967" y="322"/>
                      <a:pt x="972" y="322"/>
                      <a:pt x="973" y="327"/>
                    </a:cubicBezTo>
                    <a:cubicBezTo>
                      <a:pt x="972" y="327"/>
                      <a:pt x="971" y="327"/>
                      <a:pt x="971" y="327"/>
                    </a:cubicBezTo>
                    <a:cubicBezTo>
                      <a:pt x="971" y="327"/>
                      <a:pt x="972" y="329"/>
                      <a:pt x="971" y="329"/>
                    </a:cubicBezTo>
                    <a:cubicBezTo>
                      <a:pt x="971" y="329"/>
                      <a:pt x="972" y="329"/>
                      <a:pt x="973" y="329"/>
                    </a:cubicBezTo>
                    <a:cubicBezTo>
                      <a:pt x="973" y="329"/>
                      <a:pt x="973" y="329"/>
                      <a:pt x="973" y="329"/>
                    </a:cubicBezTo>
                    <a:cubicBezTo>
                      <a:pt x="973" y="329"/>
                      <a:pt x="969" y="331"/>
                      <a:pt x="972" y="331"/>
                    </a:cubicBezTo>
                    <a:cubicBezTo>
                      <a:pt x="972" y="330"/>
                      <a:pt x="974" y="336"/>
                      <a:pt x="974" y="336"/>
                    </a:cubicBezTo>
                    <a:cubicBezTo>
                      <a:pt x="974" y="336"/>
                      <a:pt x="974" y="336"/>
                      <a:pt x="974" y="336"/>
                    </a:cubicBezTo>
                    <a:cubicBezTo>
                      <a:pt x="974" y="337"/>
                      <a:pt x="976" y="338"/>
                      <a:pt x="976" y="338"/>
                    </a:cubicBezTo>
                    <a:cubicBezTo>
                      <a:pt x="977" y="337"/>
                      <a:pt x="974" y="341"/>
                      <a:pt x="973" y="343"/>
                    </a:cubicBezTo>
                    <a:cubicBezTo>
                      <a:pt x="973" y="342"/>
                      <a:pt x="971" y="342"/>
                      <a:pt x="971" y="342"/>
                    </a:cubicBezTo>
                    <a:cubicBezTo>
                      <a:pt x="970" y="347"/>
                      <a:pt x="971" y="348"/>
                      <a:pt x="969" y="352"/>
                    </a:cubicBezTo>
                    <a:cubicBezTo>
                      <a:pt x="969" y="350"/>
                      <a:pt x="972" y="352"/>
                      <a:pt x="973" y="351"/>
                    </a:cubicBezTo>
                    <a:cubicBezTo>
                      <a:pt x="973" y="352"/>
                      <a:pt x="975" y="352"/>
                      <a:pt x="975" y="353"/>
                    </a:cubicBezTo>
                    <a:cubicBezTo>
                      <a:pt x="976" y="352"/>
                      <a:pt x="980" y="350"/>
                      <a:pt x="980" y="351"/>
                    </a:cubicBezTo>
                    <a:cubicBezTo>
                      <a:pt x="980" y="350"/>
                      <a:pt x="980" y="351"/>
                      <a:pt x="980" y="351"/>
                    </a:cubicBezTo>
                    <a:cubicBezTo>
                      <a:pt x="980" y="353"/>
                      <a:pt x="981" y="350"/>
                      <a:pt x="982" y="349"/>
                    </a:cubicBezTo>
                    <a:cubicBezTo>
                      <a:pt x="982" y="350"/>
                      <a:pt x="984" y="351"/>
                      <a:pt x="984" y="351"/>
                    </a:cubicBezTo>
                    <a:cubicBezTo>
                      <a:pt x="985" y="351"/>
                      <a:pt x="985" y="349"/>
                      <a:pt x="984" y="347"/>
                    </a:cubicBezTo>
                    <a:cubicBezTo>
                      <a:pt x="985" y="350"/>
                      <a:pt x="991" y="350"/>
                      <a:pt x="991" y="346"/>
                    </a:cubicBezTo>
                    <a:cubicBezTo>
                      <a:pt x="1009" y="338"/>
                      <a:pt x="981" y="316"/>
                      <a:pt x="982" y="309"/>
                    </a:cubicBezTo>
                    <a:cubicBezTo>
                      <a:pt x="982" y="307"/>
                      <a:pt x="991" y="303"/>
                      <a:pt x="990" y="303"/>
                    </a:cubicBezTo>
                    <a:cubicBezTo>
                      <a:pt x="990" y="303"/>
                      <a:pt x="998" y="298"/>
                      <a:pt x="998" y="299"/>
                    </a:cubicBezTo>
                    <a:cubicBezTo>
                      <a:pt x="997" y="295"/>
                      <a:pt x="998" y="295"/>
                      <a:pt x="997" y="292"/>
                    </a:cubicBezTo>
                    <a:cubicBezTo>
                      <a:pt x="998" y="292"/>
                      <a:pt x="997" y="291"/>
                      <a:pt x="1000" y="290"/>
                    </a:cubicBezTo>
                    <a:cubicBezTo>
                      <a:pt x="1000" y="288"/>
                      <a:pt x="1000" y="288"/>
                      <a:pt x="1002" y="288"/>
                    </a:cubicBezTo>
                    <a:cubicBezTo>
                      <a:pt x="1005" y="288"/>
                      <a:pt x="1004" y="285"/>
                      <a:pt x="1004" y="285"/>
                    </a:cubicBezTo>
                    <a:cubicBezTo>
                      <a:pt x="1004" y="286"/>
                      <a:pt x="1008" y="284"/>
                      <a:pt x="1008" y="282"/>
                    </a:cubicBezTo>
                    <a:cubicBezTo>
                      <a:pt x="1009" y="282"/>
                      <a:pt x="1012" y="281"/>
                      <a:pt x="1013" y="281"/>
                    </a:cubicBezTo>
                    <a:cubicBezTo>
                      <a:pt x="1013" y="283"/>
                      <a:pt x="1017" y="284"/>
                      <a:pt x="1017" y="284"/>
                    </a:cubicBezTo>
                    <a:cubicBezTo>
                      <a:pt x="1019" y="284"/>
                      <a:pt x="1033" y="279"/>
                      <a:pt x="1033" y="279"/>
                    </a:cubicBezTo>
                    <a:cubicBezTo>
                      <a:pt x="1034" y="279"/>
                      <a:pt x="1038" y="272"/>
                      <a:pt x="1039" y="270"/>
                    </a:cubicBezTo>
                    <a:cubicBezTo>
                      <a:pt x="1041" y="270"/>
                      <a:pt x="1043" y="266"/>
                      <a:pt x="1043" y="266"/>
                    </a:cubicBezTo>
                    <a:cubicBezTo>
                      <a:pt x="1050" y="266"/>
                      <a:pt x="1056" y="250"/>
                      <a:pt x="1060" y="248"/>
                    </a:cubicBezTo>
                    <a:cubicBezTo>
                      <a:pt x="1063" y="248"/>
                      <a:pt x="1072" y="226"/>
                      <a:pt x="1072" y="225"/>
                    </a:cubicBezTo>
                    <a:cubicBezTo>
                      <a:pt x="1069" y="221"/>
                      <a:pt x="1070" y="218"/>
                      <a:pt x="1071" y="215"/>
                    </a:cubicBezTo>
                    <a:cubicBezTo>
                      <a:pt x="1072" y="215"/>
                      <a:pt x="1076" y="209"/>
                      <a:pt x="1076" y="209"/>
                    </a:cubicBezTo>
                    <a:cubicBezTo>
                      <a:pt x="1076" y="209"/>
                      <a:pt x="1076" y="209"/>
                      <a:pt x="1076" y="209"/>
                    </a:cubicBezTo>
                    <a:cubicBezTo>
                      <a:pt x="1082" y="218"/>
                      <a:pt x="1079" y="221"/>
                      <a:pt x="1079" y="233"/>
                    </a:cubicBezTo>
                    <a:cubicBezTo>
                      <a:pt x="1081" y="239"/>
                      <a:pt x="1076" y="249"/>
                      <a:pt x="1081" y="259"/>
                    </a:cubicBezTo>
                    <a:cubicBezTo>
                      <a:pt x="1081" y="259"/>
                      <a:pt x="1083" y="252"/>
                      <a:pt x="1084" y="252"/>
                    </a:cubicBezTo>
                    <a:cubicBezTo>
                      <a:pt x="1081" y="252"/>
                      <a:pt x="1087" y="252"/>
                      <a:pt x="1088" y="252"/>
                    </a:cubicBezTo>
                    <a:cubicBezTo>
                      <a:pt x="1086" y="252"/>
                      <a:pt x="1090" y="258"/>
                      <a:pt x="1090" y="257"/>
                    </a:cubicBezTo>
                    <a:cubicBezTo>
                      <a:pt x="1091" y="255"/>
                      <a:pt x="1092" y="250"/>
                      <a:pt x="1090" y="250"/>
                    </a:cubicBezTo>
                    <a:cubicBezTo>
                      <a:pt x="1086" y="248"/>
                      <a:pt x="1081" y="233"/>
                      <a:pt x="1087" y="233"/>
                    </a:cubicBezTo>
                    <a:cubicBezTo>
                      <a:pt x="1090" y="231"/>
                      <a:pt x="1093" y="231"/>
                      <a:pt x="1095" y="233"/>
                    </a:cubicBezTo>
                    <a:cubicBezTo>
                      <a:pt x="1091" y="222"/>
                      <a:pt x="1087" y="195"/>
                      <a:pt x="1085" y="194"/>
                    </a:cubicBezTo>
                    <a:cubicBezTo>
                      <a:pt x="1091" y="194"/>
                      <a:pt x="1083" y="189"/>
                      <a:pt x="1083" y="189"/>
                    </a:cubicBezTo>
                    <a:cubicBezTo>
                      <a:pt x="1083" y="189"/>
                      <a:pt x="1083" y="191"/>
                      <a:pt x="1082" y="191"/>
                    </a:cubicBezTo>
                    <a:cubicBezTo>
                      <a:pt x="1082" y="191"/>
                      <a:pt x="1082" y="190"/>
                      <a:pt x="1082" y="190"/>
                    </a:cubicBezTo>
                    <a:cubicBezTo>
                      <a:pt x="1082" y="191"/>
                      <a:pt x="1080" y="192"/>
                      <a:pt x="1084" y="194"/>
                    </a:cubicBezTo>
                    <a:cubicBezTo>
                      <a:pt x="1081" y="196"/>
                      <a:pt x="1080" y="197"/>
                      <a:pt x="1077" y="198"/>
                    </a:cubicBezTo>
                    <a:cubicBezTo>
                      <a:pt x="1077" y="199"/>
                      <a:pt x="1079" y="203"/>
                      <a:pt x="1079" y="205"/>
                    </a:cubicBezTo>
                    <a:cubicBezTo>
                      <a:pt x="1078" y="205"/>
                      <a:pt x="1075" y="207"/>
                      <a:pt x="1074" y="206"/>
                    </a:cubicBezTo>
                    <a:cubicBezTo>
                      <a:pt x="1080" y="194"/>
                      <a:pt x="1068" y="200"/>
                      <a:pt x="1068" y="194"/>
                    </a:cubicBezTo>
                    <a:cubicBezTo>
                      <a:pt x="1068" y="192"/>
                      <a:pt x="1066" y="191"/>
                      <a:pt x="1064" y="189"/>
                    </a:cubicBezTo>
                    <a:cubicBezTo>
                      <a:pt x="1061" y="189"/>
                      <a:pt x="1061" y="191"/>
                      <a:pt x="1058" y="189"/>
                    </a:cubicBezTo>
                    <a:cubicBezTo>
                      <a:pt x="1058" y="190"/>
                      <a:pt x="1051" y="195"/>
                      <a:pt x="1050" y="195"/>
                    </a:cubicBezTo>
                    <a:cubicBezTo>
                      <a:pt x="1051" y="195"/>
                      <a:pt x="1051" y="193"/>
                      <a:pt x="1051" y="193"/>
                    </a:cubicBezTo>
                    <a:cubicBezTo>
                      <a:pt x="1055" y="193"/>
                      <a:pt x="1050" y="193"/>
                      <a:pt x="1050" y="193"/>
                    </a:cubicBezTo>
                    <a:cubicBezTo>
                      <a:pt x="1050" y="193"/>
                      <a:pt x="1050" y="191"/>
                      <a:pt x="1050" y="191"/>
                    </a:cubicBezTo>
                    <a:cubicBezTo>
                      <a:pt x="1050" y="191"/>
                      <a:pt x="1052" y="191"/>
                      <a:pt x="1052" y="191"/>
                    </a:cubicBezTo>
                    <a:cubicBezTo>
                      <a:pt x="1052" y="190"/>
                      <a:pt x="1052" y="190"/>
                      <a:pt x="1052" y="189"/>
                    </a:cubicBezTo>
                    <a:cubicBezTo>
                      <a:pt x="1052" y="187"/>
                      <a:pt x="1047" y="194"/>
                      <a:pt x="1047" y="194"/>
                    </a:cubicBezTo>
                    <a:cubicBezTo>
                      <a:pt x="1047" y="194"/>
                      <a:pt x="1046" y="194"/>
                      <a:pt x="1046" y="194"/>
                    </a:cubicBezTo>
                    <a:cubicBezTo>
                      <a:pt x="1047" y="192"/>
                      <a:pt x="1044" y="195"/>
                      <a:pt x="1044" y="194"/>
                    </a:cubicBezTo>
                    <a:cubicBezTo>
                      <a:pt x="1048" y="187"/>
                      <a:pt x="1041" y="185"/>
                      <a:pt x="1038" y="189"/>
                    </a:cubicBezTo>
                    <a:cubicBezTo>
                      <a:pt x="1038" y="186"/>
                      <a:pt x="1035" y="188"/>
                      <a:pt x="1034" y="187"/>
                    </a:cubicBezTo>
                    <a:cubicBezTo>
                      <a:pt x="1034" y="186"/>
                      <a:pt x="1035" y="187"/>
                      <a:pt x="1035" y="187"/>
                    </a:cubicBezTo>
                    <a:cubicBezTo>
                      <a:pt x="1038" y="184"/>
                      <a:pt x="1043" y="181"/>
                      <a:pt x="1045" y="180"/>
                    </a:cubicBezTo>
                    <a:cubicBezTo>
                      <a:pt x="1043" y="180"/>
                      <a:pt x="1050" y="177"/>
                      <a:pt x="1050" y="177"/>
                    </a:cubicBezTo>
                    <a:cubicBezTo>
                      <a:pt x="1054" y="172"/>
                      <a:pt x="1063" y="166"/>
                      <a:pt x="1071" y="161"/>
                    </a:cubicBezTo>
                    <a:cubicBezTo>
                      <a:pt x="1084" y="152"/>
                      <a:pt x="1092" y="152"/>
                      <a:pt x="1108" y="152"/>
                    </a:cubicBezTo>
                    <a:cubicBezTo>
                      <a:pt x="1113" y="152"/>
                      <a:pt x="1121" y="149"/>
                      <a:pt x="1127" y="152"/>
                    </a:cubicBezTo>
                    <a:cubicBezTo>
                      <a:pt x="1127" y="152"/>
                      <a:pt x="1129" y="147"/>
                      <a:pt x="1129" y="147"/>
                    </a:cubicBezTo>
                    <a:cubicBezTo>
                      <a:pt x="1133" y="147"/>
                      <a:pt x="1135" y="147"/>
                      <a:pt x="1136" y="149"/>
                    </a:cubicBezTo>
                    <a:cubicBezTo>
                      <a:pt x="1141" y="148"/>
                      <a:pt x="1143" y="152"/>
                      <a:pt x="1147" y="152"/>
                    </a:cubicBezTo>
                    <a:cubicBezTo>
                      <a:pt x="1144" y="152"/>
                      <a:pt x="1142" y="152"/>
                      <a:pt x="1140" y="152"/>
                    </a:cubicBezTo>
                    <a:cubicBezTo>
                      <a:pt x="1141" y="153"/>
                      <a:pt x="1143" y="156"/>
                      <a:pt x="1143" y="156"/>
                    </a:cubicBezTo>
                    <a:cubicBezTo>
                      <a:pt x="1148" y="156"/>
                      <a:pt x="1169" y="150"/>
                      <a:pt x="1171" y="151"/>
                    </a:cubicBezTo>
                    <a:cubicBezTo>
                      <a:pt x="1169" y="150"/>
                      <a:pt x="1165" y="148"/>
                      <a:pt x="1164" y="147"/>
                    </a:cubicBezTo>
                    <a:cubicBezTo>
                      <a:pt x="1168" y="145"/>
                      <a:pt x="1180" y="136"/>
                      <a:pt x="1180" y="134"/>
                    </a:cubicBezTo>
                    <a:cubicBezTo>
                      <a:pt x="1183" y="132"/>
                      <a:pt x="1193" y="132"/>
                      <a:pt x="1197" y="130"/>
                    </a:cubicBezTo>
                    <a:cubicBezTo>
                      <a:pt x="1197" y="130"/>
                      <a:pt x="1198" y="132"/>
                      <a:pt x="1197" y="132"/>
                    </a:cubicBezTo>
                    <a:cubicBezTo>
                      <a:pt x="1198" y="132"/>
                      <a:pt x="1203" y="132"/>
                      <a:pt x="1203" y="130"/>
                    </a:cubicBezTo>
                    <a:cubicBezTo>
                      <a:pt x="1203" y="130"/>
                      <a:pt x="1203" y="130"/>
                      <a:pt x="1203" y="130"/>
                    </a:cubicBezTo>
                    <a:cubicBezTo>
                      <a:pt x="1204" y="130"/>
                      <a:pt x="1204" y="132"/>
                      <a:pt x="1204" y="132"/>
                    </a:cubicBezTo>
                    <a:cubicBezTo>
                      <a:pt x="1202" y="133"/>
                      <a:pt x="1198" y="135"/>
                      <a:pt x="1201" y="136"/>
                    </a:cubicBezTo>
                    <a:cubicBezTo>
                      <a:pt x="1200" y="137"/>
                      <a:pt x="1200" y="137"/>
                      <a:pt x="1199" y="138"/>
                    </a:cubicBezTo>
                    <a:cubicBezTo>
                      <a:pt x="1199" y="141"/>
                      <a:pt x="1202" y="138"/>
                      <a:pt x="1203" y="137"/>
                    </a:cubicBezTo>
                    <a:cubicBezTo>
                      <a:pt x="1203" y="138"/>
                      <a:pt x="1202" y="139"/>
                      <a:pt x="1201" y="141"/>
                    </a:cubicBezTo>
                    <a:cubicBezTo>
                      <a:pt x="1201" y="143"/>
                      <a:pt x="1216" y="135"/>
                      <a:pt x="1214" y="136"/>
                    </a:cubicBezTo>
                    <a:cubicBezTo>
                      <a:pt x="1218" y="134"/>
                      <a:pt x="1219" y="130"/>
                      <a:pt x="1223" y="134"/>
                    </a:cubicBezTo>
                    <a:cubicBezTo>
                      <a:pt x="1224" y="133"/>
                      <a:pt x="1225" y="131"/>
                      <a:pt x="1225" y="131"/>
                    </a:cubicBezTo>
                    <a:cubicBezTo>
                      <a:pt x="1225" y="130"/>
                      <a:pt x="1224" y="130"/>
                      <a:pt x="1223" y="130"/>
                    </a:cubicBezTo>
                    <a:cubicBezTo>
                      <a:pt x="1224" y="128"/>
                      <a:pt x="1225" y="127"/>
                      <a:pt x="1223" y="125"/>
                    </a:cubicBezTo>
                    <a:cubicBezTo>
                      <a:pt x="1228" y="125"/>
                      <a:pt x="1230" y="126"/>
                      <a:pt x="1233" y="123"/>
                    </a:cubicBezTo>
                    <a:cubicBezTo>
                      <a:pt x="1233" y="123"/>
                      <a:pt x="1233" y="125"/>
                      <a:pt x="1233" y="125"/>
                    </a:cubicBezTo>
                    <a:cubicBezTo>
                      <a:pt x="1232" y="126"/>
                      <a:pt x="1231" y="125"/>
                      <a:pt x="1230" y="125"/>
                    </a:cubicBezTo>
                    <a:cubicBezTo>
                      <a:pt x="1228" y="125"/>
                      <a:pt x="1228" y="135"/>
                      <a:pt x="1228" y="134"/>
                    </a:cubicBezTo>
                    <a:cubicBezTo>
                      <a:pt x="1221" y="134"/>
                      <a:pt x="1210" y="146"/>
                      <a:pt x="1204" y="149"/>
                    </a:cubicBezTo>
                    <a:cubicBezTo>
                      <a:pt x="1203" y="149"/>
                      <a:pt x="1199" y="153"/>
                      <a:pt x="1199" y="152"/>
                    </a:cubicBezTo>
                    <a:cubicBezTo>
                      <a:pt x="1198" y="158"/>
                      <a:pt x="1187" y="159"/>
                      <a:pt x="1184" y="163"/>
                    </a:cubicBezTo>
                    <a:cubicBezTo>
                      <a:pt x="1182" y="163"/>
                      <a:pt x="1180" y="163"/>
                      <a:pt x="1180" y="163"/>
                    </a:cubicBezTo>
                    <a:cubicBezTo>
                      <a:pt x="1180" y="168"/>
                      <a:pt x="1169" y="172"/>
                      <a:pt x="1171" y="187"/>
                    </a:cubicBezTo>
                    <a:cubicBezTo>
                      <a:pt x="1171" y="189"/>
                      <a:pt x="1180" y="217"/>
                      <a:pt x="1179" y="219"/>
                    </a:cubicBezTo>
                    <a:cubicBezTo>
                      <a:pt x="1181" y="218"/>
                      <a:pt x="1197" y="202"/>
                      <a:pt x="1193" y="202"/>
                    </a:cubicBezTo>
                    <a:cubicBezTo>
                      <a:pt x="1194" y="202"/>
                      <a:pt x="1201" y="199"/>
                      <a:pt x="1203" y="200"/>
                    </a:cubicBezTo>
                    <a:cubicBezTo>
                      <a:pt x="1194" y="189"/>
                      <a:pt x="1217" y="190"/>
                      <a:pt x="1217" y="187"/>
                    </a:cubicBezTo>
                    <a:cubicBezTo>
                      <a:pt x="1214" y="183"/>
                      <a:pt x="1215" y="180"/>
                      <a:pt x="1217" y="176"/>
                    </a:cubicBezTo>
                    <a:cubicBezTo>
                      <a:pt x="1221" y="176"/>
                      <a:pt x="1220" y="177"/>
                      <a:pt x="1223" y="176"/>
                    </a:cubicBezTo>
                    <a:cubicBezTo>
                      <a:pt x="1227" y="175"/>
                      <a:pt x="1223" y="169"/>
                      <a:pt x="1224" y="169"/>
                    </a:cubicBezTo>
                    <a:cubicBezTo>
                      <a:pt x="1223" y="169"/>
                      <a:pt x="1223" y="171"/>
                      <a:pt x="1223" y="171"/>
                    </a:cubicBezTo>
                    <a:cubicBezTo>
                      <a:pt x="1223" y="172"/>
                      <a:pt x="1221" y="171"/>
                      <a:pt x="1221" y="171"/>
                    </a:cubicBezTo>
                    <a:cubicBezTo>
                      <a:pt x="1221" y="170"/>
                      <a:pt x="1221" y="168"/>
                      <a:pt x="1221" y="167"/>
                    </a:cubicBezTo>
                    <a:cubicBezTo>
                      <a:pt x="1221" y="167"/>
                      <a:pt x="1225" y="163"/>
                      <a:pt x="1226" y="163"/>
                    </a:cubicBezTo>
                    <a:cubicBezTo>
                      <a:pt x="1226" y="160"/>
                      <a:pt x="1218" y="162"/>
                      <a:pt x="1216" y="163"/>
                    </a:cubicBezTo>
                    <a:cubicBezTo>
                      <a:pt x="1216" y="154"/>
                      <a:pt x="1225" y="154"/>
                      <a:pt x="1226" y="147"/>
                    </a:cubicBezTo>
                    <a:cubicBezTo>
                      <a:pt x="1226" y="149"/>
                      <a:pt x="1228" y="145"/>
                      <a:pt x="1228" y="145"/>
                    </a:cubicBezTo>
                    <a:cubicBezTo>
                      <a:pt x="1228" y="145"/>
                      <a:pt x="1228" y="145"/>
                      <a:pt x="1228" y="145"/>
                    </a:cubicBezTo>
                    <a:cubicBezTo>
                      <a:pt x="1226" y="145"/>
                      <a:pt x="1231" y="148"/>
                      <a:pt x="1231" y="147"/>
                    </a:cubicBezTo>
                    <a:cubicBezTo>
                      <a:pt x="1229" y="147"/>
                      <a:pt x="1232" y="145"/>
                      <a:pt x="1234" y="145"/>
                    </a:cubicBezTo>
                    <a:cubicBezTo>
                      <a:pt x="1236" y="149"/>
                      <a:pt x="1237" y="146"/>
                      <a:pt x="1238" y="145"/>
                    </a:cubicBezTo>
                    <a:cubicBezTo>
                      <a:pt x="1239" y="145"/>
                      <a:pt x="1242" y="143"/>
                      <a:pt x="1243" y="142"/>
                    </a:cubicBezTo>
                    <a:cubicBezTo>
                      <a:pt x="1243" y="142"/>
                      <a:pt x="1243" y="147"/>
                      <a:pt x="1243" y="147"/>
                    </a:cubicBezTo>
                    <a:cubicBezTo>
                      <a:pt x="1246" y="144"/>
                      <a:pt x="1251" y="141"/>
                      <a:pt x="1256" y="141"/>
                    </a:cubicBezTo>
                    <a:cubicBezTo>
                      <a:pt x="1261" y="140"/>
                      <a:pt x="1274" y="144"/>
                      <a:pt x="1274" y="146"/>
                    </a:cubicBezTo>
                    <a:cubicBezTo>
                      <a:pt x="1276" y="140"/>
                      <a:pt x="1288" y="135"/>
                      <a:pt x="1293" y="134"/>
                    </a:cubicBezTo>
                    <a:cubicBezTo>
                      <a:pt x="1298" y="130"/>
                      <a:pt x="1307" y="129"/>
                      <a:pt x="1314" y="127"/>
                    </a:cubicBezTo>
                    <a:cubicBezTo>
                      <a:pt x="1322" y="126"/>
                      <a:pt x="1338" y="130"/>
                      <a:pt x="1333" y="121"/>
                    </a:cubicBezTo>
                    <a:cubicBezTo>
                      <a:pt x="1333" y="121"/>
                      <a:pt x="1335" y="122"/>
                      <a:pt x="1335" y="120"/>
                    </a:cubicBezTo>
                    <a:cubicBezTo>
                      <a:pt x="1335" y="120"/>
                      <a:pt x="1326" y="112"/>
                      <a:pt x="1324" y="110"/>
                    </a:cubicBezTo>
                    <a:cubicBezTo>
                      <a:pt x="1323" y="110"/>
                      <a:pt x="1320" y="111"/>
                      <a:pt x="1320" y="109"/>
                    </a:cubicBezTo>
                    <a:cubicBezTo>
                      <a:pt x="1320" y="109"/>
                      <a:pt x="1320" y="108"/>
                      <a:pt x="1320" y="108"/>
                    </a:cubicBezTo>
                    <a:cubicBezTo>
                      <a:pt x="1320" y="106"/>
                      <a:pt x="1327" y="109"/>
                      <a:pt x="1327" y="110"/>
                    </a:cubicBezTo>
                    <a:cubicBezTo>
                      <a:pt x="1340" y="104"/>
                      <a:pt x="1338" y="103"/>
                      <a:pt x="1342" y="95"/>
                    </a:cubicBezTo>
                    <a:cubicBezTo>
                      <a:pt x="1342" y="94"/>
                      <a:pt x="1345" y="99"/>
                      <a:pt x="1345" y="99"/>
                    </a:cubicBezTo>
                    <a:cubicBezTo>
                      <a:pt x="1345" y="99"/>
                      <a:pt x="1345" y="99"/>
                      <a:pt x="1346" y="99"/>
                    </a:cubicBezTo>
                    <a:cubicBezTo>
                      <a:pt x="1351" y="98"/>
                      <a:pt x="1367" y="107"/>
                      <a:pt x="1367" y="106"/>
                    </a:cubicBezTo>
                    <a:cubicBezTo>
                      <a:pt x="1368" y="106"/>
                      <a:pt x="1390" y="116"/>
                      <a:pt x="1390" y="110"/>
                    </a:cubicBezTo>
                    <a:cubicBezTo>
                      <a:pt x="1389" y="108"/>
                      <a:pt x="1388" y="108"/>
                      <a:pt x="1388" y="108"/>
                    </a:cubicBezTo>
                    <a:cubicBezTo>
                      <a:pt x="1388" y="107"/>
                      <a:pt x="1390" y="108"/>
                      <a:pt x="1390" y="108"/>
                    </a:cubicBezTo>
                    <a:cubicBezTo>
                      <a:pt x="1391" y="108"/>
                      <a:pt x="1389" y="105"/>
                      <a:pt x="1389" y="106"/>
                    </a:cubicBezTo>
                    <a:cubicBezTo>
                      <a:pt x="1386" y="106"/>
                      <a:pt x="1401" y="100"/>
                      <a:pt x="1399" y="101"/>
                    </a:cubicBezTo>
                    <a:cubicBezTo>
                      <a:pt x="1401" y="100"/>
                      <a:pt x="1405" y="95"/>
                      <a:pt x="1407" y="95"/>
                    </a:cubicBezTo>
                    <a:cubicBezTo>
                      <a:pt x="1405" y="95"/>
                      <a:pt x="1397" y="91"/>
                      <a:pt x="1397" y="90"/>
                    </a:cubicBezTo>
                    <a:close/>
                    <a:moveTo>
                      <a:pt x="881" y="15"/>
                    </a:moveTo>
                    <a:cubicBezTo>
                      <a:pt x="881" y="15"/>
                      <a:pt x="881" y="15"/>
                      <a:pt x="881" y="15"/>
                    </a:cubicBezTo>
                    <a:close/>
                    <a:moveTo>
                      <a:pt x="694" y="28"/>
                    </a:moveTo>
                    <a:cubicBezTo>
                      <a:pt x="699" y="28"/>
                      <a:pt x="695" y="28"/>
                      <a:pt x="694" y="28"/>
                    </a:cubicBezTo>
                    <a:close/>
                    <a:moveTo>
                      <a:pt x="639" y="48"/>
                    </a:moveTo>
                    <a:cubicBezTo>
                      <a:pt x="644" y="49"/>
                      <a:pt x="639" y="49"/>
                      <a:pt x="639" y="48"/>
                    </a:cubicBezTo>
                    <a:close/>
                    <a:moveTo>
                      <a:pt x="191" y="106"/>
                    </a:moveTo>
                    <a:cubicBezTo>
                      <a:pt x="191" y="105"/>
                      <a:pt x="191" y="105"/>
                      <a:pt x="191" y="105"/>
                    </a:cubicBezTo>
                    <a:cubicBezTo>
                      <a:pt x="191" y="105"/>
                      <a:pt x="191" y="106"/>
                      <a:pt x="191" y="106"/>
                    </a:cubicBezTo>
                    <a:close/>
                    <a:moveTo>
                      <a:pt x="200" y="99"/>
                    </a:moveTo>
                    <a:cubicBezTo>
                      <a:pt x="200" y="99"/>
                      <a:pt x="199" y="99"/>
                      <a:pt x="200" y="99"/>
                    </a:cubicBezTo>
                    <a:close/>
                    <a:moveTo>
                      <a:pt x="201" y="95"/>
                    </a:moveTo>
                    <a:cubicBezTo>
                      <a:pt x="201" y="95"/>
                      <a:pt x="201" y="95"/>
                      <a:pt x="201" y="95"/>
                    </a:cubicBezTo>
                    <a:close/>
                    <a:moveTo>
                      <a:pt x="105" y="235"/>
                    </a:moveTo>
                    <a:cubicBezTo>
                      <a:pt x="105" y="235"/>
                      <a:pt x="105" y="235"/>
                      <a:pt x="105" y="235"/>
                    </a:cubicBezTo>
                    <a:cubicBezTo>
                      <a:pt x="105" y="235"/>
                      <a:pt x="105" y="235"/>
                      <a:pt x="105" y="235"/>
                    </a:cubicBezTo>
                    <a:close/>
                    <a:moveTo>
                      <a:pt x="7" y="533"/>
                    </a:moveTo>
                    <a:cubicBezTo>
                      <a:pt x="7" y="533"/>
                      <a:pt x="7" y="532"/>
                      <a:pt x="7" y="531"/>
                    </a:cubicBezTo>
                    <a:cubicBezTo>
                      <a:pt x="8" y="532"/>
                      <a:pt x="9" y="532"/>
                      <a:pt x="9" y="533"/>
                    </a:cubicBezTo>
                    <a:cubicBezTo>
                      <a:pt x="8" y="533"/>
                      <a:pt x="7" y="533"/>
                      <a:pt x="7" y="533"/>
                    </a:cubicBezTo>
                    <a:close/>
                    <a:moveTo>
                      <a:pt x="10" y="532"/>
                    </a:moveTo>
                    <a:cubicBezTo>
                      <a:pt x="11" y="532"/>
                      <a:pt x="11" y="533"/>
                      <a:pt x="10" y="532"/>
                    </a:cubicBezTo>
                    <a:close/>
                    <a:moveTo>
                      <a:pt x="357" y="799"/>
                    </a:moveTo>
                    <a:cubicBezTo>
                      <a:pt x="357" y="798"/>
                      <a:pt x="357" y="799"/>
                      <a:pt x="357" y="799"/>
                    </a:cubicBezTo>
                    <a:close/>
                    <a:moveTo>
                      <a:pt x="409" y="532"/>
                    </a:moveTo>
                    <a:cubicBezTo>
                      <a:pt x="407" y="531"/>
                      <a:pt x="409" y="531"/>
                      <a:pt x="409" y="532"/>
                    </a:cubicBezTo>
                    <a:close/>
                    <a:moveTo>
                      <a:pt x="375" y="250"/>
                    </a:moveTo>
                    <a:cubicBezTo>
                      <a:pt x="377" y="248"/>
                      <a:pt x="379" y="248"/>
                      <a:pt x="382" y="248"/>
                    </a:cubicBezTo>
                    <a:cubicBezTo>
                      <a:pt x="379" y="249"/>
                      <a:pt x="378" y="251"/>
                      <a:pt x="374" y="250"/>
                    </a:cubicBezTo>
                    <a:cubicBezTo>
                      <a:pt x="374" y="250"/>
                      <a:pt x="375" y="250"/>
                      <a:pt x="375" y="250"/>
                    </a:cubicBezTo>
                    <a:close/>
                    <a:moveTo>
                      <a:pt x="362" y="255"/>
                    </a:moveTo>
                    <a:cubicBezTo>
                      <a:pt x="362" y="254"/>
                      <a:pt x="364" y="252"/>
                      <a:pt x="364" y="252"/>
                    </a:cubicBezTo>
                    <a:cubicBezTo>
                      <a:pt x="367" y="252"/>
                      <a:pt x="370" y="251"/>
                      <a:pt x="372" y="251"/>
                    </a:cubicBezTo>
                    <a:cubicBezTo>
                      <a:pt x="373" y="252"/>
                      <a:pt x="373" y="257"/>
                      <a:pt x="375" y="255"/>
                    </a:cubicBezTo>
                    <a:cubicBezTo>
                      <a:pt x="378" y="258"/>
                      <a:pt x="367" y="261"/>
                      <a:pt x="364" y="261"/>
                    </a:cubicBezTo>
                    <a:cubicBezTo>
                      <a:pt x="358" y="262"/>
                      <a:pt x="355" y="257"/>
                      <a:pt x="354" y="257"/>
                    </a:cubicBezTo>
                    <a:cubicBezTo>
                      <a:pt x="357" y="254"/>
                      <a:pt x="360" y="255"/>
                      <a:pt x="362" y="255"/>
                    </a:cubicBezTo>
                    <a:close/>
                    <a:moveTo>
                      <a:pt x="339" y="90"/>
                    </a:moveTo>
                    <a:cubicBezTo>
                      <a:pt x="339" y="89"/>
                      <a:pt x="339" y="90"/>
                      <a:pt x="339" y="90"/>
                    </a:cubicBezTo>
                    <a:close/>
                    <a:moveTo>
                      <a:pt x="310" y="59"/>
                    </a:moveTo>
                    <a:cubicBezTo>
                      <a:pt x="309" y="60"/>
                      <a:pt x="310" y="58"/>
                      <a:pt x="310" y="59"/>
                    </a:cubicBezTo>
                    <a:close/>
                    <a:moveTo>
                      <a:pt x="289" y="61"/>
                    </a:moveTo>
                    <a:cubicBezTo>
                      <a:pt x="294" y="60"/>
                      <a:pt x="290" y="61"/>
                      <a:pt x="289" y="61"/>
                    </a:cubicBezTo>
                    <a:close/>
                    <a:moveTo>
                      <a:pt x="279" y="58"/>
                    </a:moveTo>
                    <a:cubicBezTo>
                      <a:pt x="283" y="61"/>
                      <a:pt x="277" y="58"/>
                      <a:pt x="279" y="58"/>
                    </a:cubicBezTo>
                    <a:close/>
                    <a:moveTo>
                      <a:pt x="231" y="74"/>
                    </a:moveTo>
                    <a:cubicBezTo>
                      <a:pt x="233" y="74"/>
                      <a:pt x="231" y="74"/>
                      <a:pt x="231" y="74"/>
                    </a:cubicBezTo>
                    <a:close/>
                    <a:moveTo>
                      <a:pt x="225" y="79"/>
                    </a:moveTo>
                    <a:cubicBezTo>
                      <a:pt x="223" y="79"/>
                      <a:pt x="225" y="78"/>
                      <a:pt x="225" y="79"/>
                    </a:cubicBezTo>
                    <a:close/>
                    <a:moveTo>
                      <a:pt x="204" y="180"/>
                    </a:moveTo>
                    <a:cubicBezTo>
                      <a:pt x="204" y="180"/>
                      <a:pt x="204" y="180"/>
                      <a:pt x="204" y="180"/>
                    </a:cubicBezTo>
                    <a:close/>
                    <a:moveTo>
                      <a:pt x="204" y="179"/>
                    </a:moveTo>
                    <a:cubicBezTo>
                      <a:pt x="203" y="178"/>
                      <a:pt x="203" y="178"/>
                      <a:pt x="204" y="179"/>
                    </a:cubicBezTo>
                    <a:close/>
                    <a:moveTo>
                      <a:pt x="192" y="183"/>
                    </a:moveTo>
                    <a:cubicBezTo>
                      <a:pt x="193" y="184"/>
                      <a:pt x="192" y="185"/>
                      <a:pt x="195" y="184"/>
                    </a:cubicBezTo>
                    <a:cubicBezTo>
                      <a:pt x="195" y="184"/>
                      <a:pt x="195" y="184"/>
                      <a:pt x="195" y="185"/>
                    </a:cubicBezTo>
                    <a:cubicBezTo>
                      <a:pt x="191" y="186"/>
                      <a:pt x="192" y="185"/>
                      <a:pt x="192" y="183"/>
                    </a:cubicBezTo>
                    <a:close/>
                    <a:moveTo>
                      <a:pt x="186" y="179"/>
                    </a:moveTo>
                    <a:cubicBezTo>
                      <a:pt x="186" y="179"/>
                      <a:pt x="186" y="179"/>
                      <a:pt x="186" y="179"/>
                    </a:cubicBezTo>
                    <a:cubicBezTo>
                      <a:pt x="186" y="179"/>
                      <a:pt x="186" y="179"/>
                      <a:pt x="186" y="179"/>
                    </a:cubicBezTo>
                    <a:close/>
                    <a:moveTo>
                      <a:pt x="186" y="186"/>
                    </a:moveTo>
                    <a:cubicBezTo>
                      <a:pt x="186" y="188"/>
                      <a:pt x="189" y="187"/>
                      <a:pt x="189" y="187"/>
                    </a:cubicBezTo>
                    <a:cubicBezTo>
                      <a:pt x="190" y="187"/>
                      <a:pt x="191" y="187"/>
                      <a:pt x="191" y="187"/>
                    </a:cubicBezTo>
                    <a:cubicBezTo>
                      <a:pt x="195" y="190"/>
                      <a:pt x="199" y="189"/>
                      <a:pt x="202" y="187"/>
                    </a:cubicBezTo>
                    <a:cubicBezTo>
                      <a:pt x="202" y="187"/>
                      <a:pt x="202" y="185"/>
                      <a:pt x="200" y="185"/>
                    </a:cubicBezTo>
                    <a:cubicBezTo>
                      <a:pt x="200" y="185"/>
                      <a:pt x="201" y="183"/>
                      <a:pt x="202" y="182"/>
                    </a:cubicBezTo>
                    <a:cubicBezTo>
                      <a:pt x="201" y="182"/>
                      <a:pt x="199" y="182"/>
                      <a:pt x="200" y="182"/>
                    </a:cubicBezTo>
                    <a:cubicBezTo>
                      <a:pt x="200" y="182"/>
                      <a:pt x="200" y="181"/>
                      <a:pt x="200" y="180"/>
                    </a:cubicBezTo>
                    <a:cubicBezTo>
                      <a:pt x="200" y="180"/>
                      <a:pt x="207" y="182"/>
                      <a:pt x="204" y="182"/>
                    </a:cubicBezTo>
                    <a:cubicBezTo>
                      <a:pt x="210" y="183"/>
                      <a:pt x="216" y="183"/>
                      <a:pt x="214" y="178"/>
                    </a:cubicBezTo>
                    <a:cubicBezTo>
                      <a:pt x="217" y="178"/>
                      <a:pt x="228" y="178"/>
                      <a:pt x="228" y="173"/>
                    </a:cubicBezTo>
                    <a:cubicBezTo>
                      <a:pt x="230" y="178"/>
                      <a:pt x="230" y="175"/>
                      <a:pt x="230" y="171"/>
                    </a:cubicBezTo>
                    <a:cubicBezTo>
                      <a:pt x="232" y="170"/>
                      <a:pt x="234" y="168"/>
                      <a:pt x="235" y="166"/>
                    </a:cubicBezTo>
                    <a:cubicBezTo>
                      <a:pt x="235" y="160"/>
                      <a:pt x="230" y="170"/>
                      <a:pt x="230" y="169"/>
                    </a:cubicBezTo>
                    <a:cubicBezTo>
                      <a:pt x="230" y="169"/>
                      <a:pt x="230" y="169"/>
                      <a:pt x="230" y="169"/>
                    </a:cubicBezTo>
                    <a:cubicBezTo>
                      <a:pt x="229" y="169"/>
                      <a:pt x="233" y="160"/>
                      <a:pt x="233" y="160"/>
                    </a:cubicBezTo>
                    <a:cubicBezTo>
                      <a:pt x="233" y="157"/>
                      <a:pt x="233" y="156"/>
                      <a:pt x="237" y="155"/>
                    </a:cubicBezTo>
                    <a:cubicBezTo>
                      <a:pt x="237" y="156"/>
                      <a:pt x="239" y="157"/>
                      <a:pt x="239" y="154"/>
                    </a:cubicBezTo>
                    <a:cubicBezTo>
                      <a:pt x="243" y="154"/>
                      <a:pt x="248" y="150"/>
                      <a:pt x="248" y="148"/>
                    </a:cubicBezTo>
                    <a:cubicBezTo>
                      <a:pt x="246" y="146"/>
                      <a:pt x="243" y="141"/>
                      <a:pt x="243" y="141"/>
                    </a:cubicBezTo>
                    <a:cubicBezTo>
                      <a:pt x="243" y="144"/>
                      <a:pt x="230" y="134"/>
                      <a:pt x="235" y="134"/>
                    </a:cubicBezTo>
                    <a:cubicBezTo>
                      <a:pt x="237" y="130"/>
                      <a:pt x="237" y="133"/>
                      <a:pt x="235" y="130"/>
                    </a:cubicBezTo>
                    <a:cubicBezTo>
                      <a:pt x="235" y="131"/>
                      <a:pt x="237" y="128"/>
                      <a:pt x="237" y="128"/>
                    </a:cubicBezTo>
                    <a:cubicBezTo>
                      <a:pt x="237" y="127"/>
                      <a:pt x="236" y="125"/>
                      <a:pt x="237" y="125"/>
                    </a:cubicBezTo>
                    <a:cubicBezTo>
                      <a:pt x="237" y="125"/>
                      <a:pt x="244" y="122"/>
                      <a:pt x="245" y="121"/>
                    </a:cubicBezTo>
                    <a:cubicBezTo>
                      <a:pt x="247" y="121"/>
                      <a:pt x="252" y="117"/>
                      <a:pt x="252" y="117"/>
                    </a:cubicBezTo>
                    <a:cubicBezTo>
                      <a:pt x="252" y="116"/>
                      <a:pt x="255" y="116"/>
                      <a:pt x="257" y="116"/>
                    </a:cubicBezTo>
                    <a:cubicBezTo>
                      <a:pt x="257" y="116"/>
                      <a:pt x="257" y="116"/>
                      <a:pt x="257" y="116"/>
                    </a:cubicBezTo>
                    <a:cubicBezTo>
                      <a:pt x="257" y="117"/>
                      <a:pt x="259" y="117"/>
                      <a:pt x="259" y="117"/>
                    </a:cubicBezTo>
                    <a:cubicBezTo>
                      <a:pt x="258" y="117"/>
                      <a:pt x="258" y="116"/>
                      <a:pt x="258" y="115"/>
                    </a:cubicBezTo>
                    <a:cubicBezTo>
                      <a:pt x="259" y="115"/>
                      <a:pt x="259" y="115"/>
                      <a:pt x="259" y="115"/>
                    </a:cubicBezTo>
                    <a:cubicBezTo>
                      <a:pt x="259" y="115"/>
                      <a:pt x="259" y="115"/>
                      <a:pt x="259" y="115"/>
                    </a:cubicBezTo>
                    <a:cubicBezTo>
                      <a:pt x="260" y="113"/>
                      <a:pt x="264" y="110"/>
                      <a:pt x="264" y="110"/>
                    </a:cubicBezTo>
                    <a:cubicBezTo>
                      <a:pt x="263" y="110"/>
                      <a:pt x="264" y="108"/>
                      <a:pt x="263" y="108"/>
                    </a:cubicBezTo>
                    <a:cubicBezTo>
                      <a:pt x="261" y="105"/>
                      <a:pt x="261" y="105"/>
                      <a:pt x="266" y="103"/>
                    </a:cubicBezTo>
                    <a:cubicBezTo>
                      <a:pt x="265" y="103"/>
                      <a:pt x="267" y="102"/>
                      <a:pt x="268" y="101"/>
                    </a:cubicBezTo>
                    <a:cubicBezTo>
                      <a:pt x="268" y="102"/>
                      <a:pt x="268" y="103"/>
                      <a:pt x="270" y="103"/>
                    </a:cubicBezTo>
                    <a:cubicBezTo>
                      <a:pt x="270" y="103"/>
                      <a:pt x="274" y="100"/>
                      <a:pt x="276" y="99"/>
                    </a:cubicBezTo>
                    <a:cubicBezTo>
                      <a:pt x="276" y="100"/>
                      <a:pt x="279" y="102"/>
                      <a:pt x="279" y="101"/>
                    </a:cubicBezTo>
                    <a:cubicBezTo>
                      <a:pt x="279" y="101"/>
                      <a:pt x="279" y="100"/>
                      <a:pt x="279" y="99"/>
                    </a:cubicBezTo>
                    <a:cubicBezTo>
                      <a:pt x="280" y="100"/>
                      <a:pt x="280" y="100"/>
                      <a:pt x="280" y="101"/>
                    </a:cubicBezTo>
                    <a:cubicBezTo>
                      <a:pt x="281" y="100"/>
                      <a:pt x="282" y="99"/>
                      <a:pt x="283" y="99"/>
                    </a:cubicBezTo>
                    <a:cubicBezTo>
                      <a:pt x="283" y="99"/>
                      <a:pt x="285" y="101"/>
                      <a:pt x="288" y="101"/>
                    </a:cubicBezTo>
                    <a:cubicBezTo>
                      <a:pt x="288" y="102"/>
                      <a:pt x="287" y="104"/>
                      <a:pt x="287" y="104"/>
                    </a:cubicBezTo>
                    <a:cubicBezTo>
                      <a:pt x="286" y="104"/>
                      <a:pt x="283" y="106"/>
                      <a:pt x="282" y="107"/>
                    </a:cubicBezTo>
                    <a:cubicBezTo>
                      <a:pt x="282" y="107"/>
                      <a:pt x="281" y="108"/>
                      <a:pt x="281" y="108"/>
                    </a:cubicBezTo>
                    <a:cubicBezTo>
                      <a:pt x="276" y="108"/>
                      <a:pt x="268" y="117"/>
                      <a:pt x="263" y="119"/>
                    </a:cubicBezTo>
                    <a:cubicBezTo>
                      <a:pt x="263" y="119"/>
                      <a:pt x="255" y="121"/>
                      <a:pt x="261" y="121"/>
                    </a:cubicBezTo>
                    <a:cubicBezTo>
                      <a:pt x="260" y="121"/>
                      <a:pt x="260" y="132"/>
                      <a:pt x="262" y="132"/>
                    </a:cubicBezTo>
                    <a:cubicBezTo>
                      <a:pt x="262" y="132"/>
                      <a:pt x="262" y="132"/>
                      <a:pt x="262" y="132"/>
                    </a:cubicBezTo>
                    <a:cubicBezTo>
                      <a:pt x="261" y="134"/>
                      <a:pt x="261" y="134"/>
                      <a:pt x="261" y="137"/>
                    </a:cubicBezTo>
                    <a:cubicBezTo>
                      <a:pt x="260" y="138"/>
                      <a:pt x="258" y="138"/>
                      <a:pt x="259" y="141"/>
                    </a:cubicBezTo>
                    <a:cubicBezTo>
                      <a:pt x="259" y="141"/>
                      <a:pt x="257" y="141"/>
                      <a:pt x="257" y="141"/>
                    </a:cubicBezTo>
                    <a:cubicBezTo>
                      <a:pt x="257" y="142"/>
                      <a:pt x="257" y="142"/>
                      <a:pt x="257" y="143"/>
                    </a:cubicBezTo>
                    <a:cubicBezTo>
                      <a:pt x="255" y="142"/>
                      <a:pt x="248" y="138"/>
                      <a:pt x="248" y="143"/>
                    </a:cubicBezTo>
                    <a:cubicBezTo>
                      <a:pt x="248" y="143"/>
                      <a:pt x="249" y="144"/>
                      <a:pt x="249" y="145"/>
                    </a:cubicBezTo>
                    <a:cubicBezTo>
                      <a:pt x="251" y="146"/>
                      <a:pt x="257" y="145"/>
                      <a:pt x="257" y="145"/>
                    </a:cubicBezTo>
                    <a:cubicBezTo>
                      <a:pt x="257" y="145"/>
                      <a:pt x="259" y="146"/>
                      <a:pt x="259" y="147"/>
                    </a:cubicBezTo>
                    <a:cubicBezTo>
                      <a:pt x="259" y="146"/>
                      <a:pt x="260" y="145"/>
                      <a:pt x="260" y="145"/>
                    </a:cubicBezTo>
                    <a:cubicBezTo>
                      <a:pt x="259" y="144"/>
                      <a:pt x="260" y="144"/>
                      <a:pt x="259" y="143"/>
                    </a:cubicBezTo>
                    <a:cubicBezTo>
                      <a:pt x="260" y="143"/>
                      <a:pt x="261" y="145"/>
                      <a:pt x="261" y="145"/>
                    </a:cubicBezTo>
                    <a:cubicBezTo>
                      <a:pt x="261" y="145"/>
                      <a:pt x="261" y="145"/>
                      <a:pt x="261" y="145"/>
                    </a:cubicBezTo>
                    <a:cubicBezTo>
                      <a:pt x="261" y="145"/>
                      <a:pt x="261" y="145"/>
                      <a:pt x="261" y="145"/>
                    </a:cubicBezTo>
                    <a:cubicBezTo>
                      <a:pt x="262" y="145"/>
                      <a:pt x="263" y="145"/>
                      <a:pt x="264" y="145"/>
                    </a:cubicBezTo>
                    <a:cubicBezTo>
                      <a:pt x="263" y="146"/>
                      <a:pt x="263" y="147"/>
                      <a:pt x="264" y="147"/>
                    </a:cubicBezTo>
                    <a:cubicBezTo>
                      <a:pt x="265" y="146"/>
                      <a:pt x="266" y="145"/>
                      <a:pt x="268" y="145"/>
                    </a:cubicBezTo>
                    <a:cubicBezTo>
                      <a:pt x="263" y="145"/>
                      <a:pt x="271" y="151"/>
                      <a:pt x="271" y="145"/>
                    </a:cubicBezTo>
                    <a:cubicBezTo>
                      <a:pt x="275" y="149"/>
                      <a:pt x="277" y="145"/>
                      <a:pt x="278" y="145"/>
                    </a:cubicBezTo>
                    <a:cubicBezTo>
                      <a:pt x="283" y="146"/>
                      <a:pt x="288" y="146"/>
                      <a:pt x="291" y="143"/>
                    </a:cubicBezTo>
                    <a:cubicBezTo>
                      <a:pt x="291" y="144"/>
                      <a:pt x="293" y="145"/>
                      <a:pt x="293" y="145"/>
                    </a:cubicBezTo>
                    <a:cubicBezTo>
                      <a:pt x="294" y="145"/>
                      <a:pt x="300" y="140"/>
                      <a:pt x="300" y="143"/>
                    </a:cubicBezTo>
                    <a:cubicBezTo>
                      <a:pt x="300" y="142"/>
                      <a:pt x="301" y="141"/>
                      <a:pt x="301" y="141"/>
                    </a:cubicBezTo>
                    <a:cubicBezTo>
                      <a:pt x="304" y="144"/>
                      <a:pt x="302" y="142"/>
                      <a:pt x="304" y="141"/>
                    </a:cubicBezTo>
                    <a:cubicBezTo>
                      <a:pt x="304" y="142"/>
                      <a:pt x="304" y="142"/>
                      <a:pt x="305" y="143"/>
                    </a:cubicBezTo>
                    <a:cubicBezTo>
                      <a:pt x="307" y="141"/>
                      <a:pt x="315" y="142"/>
                      <a:pt x="319" y="145"/>
                    </a:cubicBezTo>
                    <a:cubicBezTo>
                      <a:pt x="313" y="144"/>
                      <a:pt x="313" y="145"/>
                      <a:pt x="309" y="147"/>
                    </a:cubicBezTo>
                    <a:cubicBezTo>
                      <a:pt x="309" y="147"/>
                      <a:pt x="308" y="145"/>
                      <a:pt x="307" y="145"/>
                    </a:cubicBezTo>
                    <a:cubicBezTo>
                      <a:pt x="306" y="145"/>
                      <a:pt x="308" y="149"/>
                      <a:pt x="306" y="149"/>
                    </a:cubicBezTo>
                    <a:cubicBezTo>
                      <a:pt x="302" y="150"/>
                      <a:pt x="299" y="147"/>
                      <a:pt x="298" y="147"/>
                    </a:cubicBezTo>
                    <a:cubicBezTo>
                      <a:pt x="293" y="147"/>
                      <a:pt x="289" y="147"/>
                      <a:pt x="285" y="147"/>
                    </a:cubicBezTo>
                    <a:cubicBezTo>
                      <a:pt x="284" y="147"/>
                      <a:pt x="286" y="149"/>
                      <a:pt x="283" y="149"/>
                    </a:cubicBezTo>
                    <a:cubicBezTo>
                      <a:pt x="283" y="150"/>
                      <a:pt x="283" y="148"/>
                      <a:pt x="283" y="147"/>
                    </a:cubicBezTo>
                    <a:cubicBezTo>
                      <a:pt x="281" y="149"/>
                      <a:pt x="279" y="150"/>
                      <a:pt x="276" y="152"/>
                    </a:cubicBezTo>
                    <a:cubicBezTo>
                      <a:pt x="276" y="151"/>
                      <a:pt x="274" y="148"/>
                      <a:pt x="274" y="150"/>
                    </a:cubicBezTo>
                    <a:cubicBezTo>
                      <a:pt x="275" y="152"/>
                      <a:pt x="275" y="151"/>
                      <a:pt x="276" y="152"/>
                    </a:cubicBezTo>
                    <a:cubicBezTo>
                      <a:pt x="275" y="151"/>
                      <a:pt x="265" y="152"/>
                      <a:pt x="265" y="153"/>
                    </a:cubicBezTo>
                    <a:cubicBezTo>
                      <a:pt x="266" y="154"/>
                      <a:pt x="268" y="156"/>
                      <a:pt x="269" y="156"/>
                    </a:cubicBezTo>
                    <a:cubicBezTo>
                      <a:pt x="268" y="156"/>
                      <a:pt x="263" y="156"/>
                      <a:pt x="263" y="158"/>
                    </a:cubicBezTo>
                    <a:cubicBezTo>
                      <a:pt x="264" y="159"/>
                      <a:pt x="266" y="160"/>
                      <a:pt x="266" y="160"/>
                    </a:cubicBezTo>
                    <a:cubicBezTo>
                      <a:pt x="265" y="160"/>
                      <a:pt x="265" y="163"/>
                      <a:pt x="266" y="163"/>
                    </a:cubicBezTo>
                    <a:cubicBezTo>
                      <a:pt x="266" y="163"/>
                      <a:pt x="267" y="163"/>
                      <a:pt x="267" y="163"/>
                    </a:cubicBezTo>
                    <a:cubicBezTo>
                      <a:pt x="268" y="163"/>
                      <a:pt x="267" y="160"/>
                      <a:pt x="268" y="160"/>
                    </a:cubicBezTo>
                    <a:cubicBezTo>
                      <a:pt x="268" y="161"/>
                      <a:pt x="269" y="160"/>
                      <a:pt x="270" y="160"/>
                    </a:cubicBezTo>
                    <a:cubicBezTo>
                      <a:pt x="270" y="160"/>
                      <a:pt x="269" y="161"/>
                      <a:pt x="270" y="160"/>
                    </a:cubicBezTo>
                    <a:cubicBezTo>
                      <a:pt x="270" y="160"/>
                      <a:pt x="270" y="160"/>
                      <a:pt x="270" y="160"/>
                    </a:cubicBezTo>
                    <a:cubicBezTo>
                      <a:pt x="271" y="160"/>
                      <a:pt x="272" y="160"/>
                      <a:pt x="272" y="160"/>
                    </a:cubicBezTo>
                    <a:cubicBezTo>
                      <a:pt x="276" y="160"/>
                      <a:pt x="278" y="157"/>
                      <a:pt x="281" y="160"/>
                    </a:cubicBezTo>
                    <a:cubicBezTo>
                      <a:pt x="280" y="161"/>
                      <a:pt x="283" y="159"/>
                      <a:pt x="283" y="159"/>
                    </a:cubicBezTo>
                    <a:cubicBezTo>
                      <a:pt x="283" y="160"/>
                      <a:pt x="283" y="163"/>
                      <a:pt x="283" y="167"/>
                    </a:cubicBezTo>
                    <a:cubicBezTo>
                      <a:pt x="281" y="167"/>
                      <a:pt x="274" y="171"/>
                      <a:pt x="274" y="168"/>
                    </a:cubicBezTo>
                    <a:cubicBezTo>
                      <a:pt x="274" y="166"/>
                      <a:pt x="270" y="163"/>
                      <a:pt x="270" y="163"/>
                    </a:cubicBezTo>
                    <a:cubicBezTo>
                      <a:pt x="254" y="162"/>
                      <a:pt x="264" y="188"/>
                      <a:pt x="245" y="189"/>
                    </a:cubicBezTo>
                    <a:cubicBezTo>
                      <a:pt x="245" y="189"/>
                      <a:pt x="246" y="188"/>
                      <a:pt x="246" y="188"/>
                    </a:cubicBezTo>
                    <a:cubicBezTo>
                      <a:pt x="246" y="184"/>
                      <a:pt x="214" y="191"/>
                      <a:pt x="212" y="191"/>
                    </a:cubicBezTo>
                    <a:cubicBezTo>
                      <a:pt x="212" y="193"/>
                      <a:pt x="210" y="189"/>
                      <a:pt x="209" y="187"/>
                    </a:cubicBezTo>
                    <a:cubicBezTo>
                      <a:pt x="209" y="187"/>
                      <a:pt x="208" y="188"/>
                      <a:pt x="209" y="189"/>
                    </a:cubicBezTo>
                    <a:cubicBezTo>
                      <a:pt x="207" y="187"/>
                      <a:pt x="209" y="187"/>
                      <a:pt x="206" y="187"/>
                    </a:cubicBezTo>
                    <a:cubicBezTo>
                      <a:pt x="204" y="187"/>
                      <a:pt x="195" y="192"/>
                      <a:pt x="192" y="193"/>
                    </a:cubicBezTo>
                    <a:cubicBezTo>
                      <a:pt x="191" y="193"/>
                      <a:pt x="193" y="190"/>
                      <a:pt x="193" y="191"/>
                    </a:cubicBezTo>
                    <a:cubicBezTo>
                      <a:pt x="193" y="190"/>
                      <a:pt x="197" y="189"/>
                      <a:pt x="191" y="189"/>
                    </a:cubicBezTo>
                    <a:cubicBezTo>
                      <a:pt x="189" y="189"/>
                      <a:pt x="188" y="189"/>
                      <a:pt x="186" y="189"/>
                    </a:cubicBezTo>
                    <a:cubicBezTo>
                      <a:pt x="186" y="189"/>
                      <a:pt x="185" y="186"/>
                      <a:pt x="186" y="186"/>
                    </a:cubicBezTo>
                    <a:close/>
                    <a:moveTo>
                      <a:pt x="260" y="140"/>
                    </a:moveTo>
                    <a:cubicBezTo>
                      <a:pt x="261" y="139"/>
                      <a:pt x="260" y="140"/>
                      <a:pt x="260" y="140"/>
                    </a:cubicBezTo>
                    <a:close/>
                    <a:moveTo>
                      <a:pt x="307" y="334"/>
                    </a:moveTo>
                    <a:cubicBezTo>
                      <a:pt x="306" y="334"/>
                      <a:pt x="305" y="333"/>
                      <a:pt x="304" y="334"/>
                    </a:cubicBezTo>
                    <a:cubicBezTo>
                      <a:pt x="304" y="334"/>
                      <a:pt x="303" y="334"/>
                      <a:pt x="303" y="334"/>
                    </a:cubicBezTo>
                    <a:cubicBezTo>
                      <a:pt x="303" y="330"/>
                      <a:pt x="305" y="332"/>
                      <a:pt x="307" y="334"/>
                    </a:cubicBezTo>
                    <a:cubicBezTo>
                      <a:pt x="307" y="334"/>
                      <a:pt x="307" y="334"/>
                      <a:pt x="307" y="334"/>
                    </a:cubicBezTo>
                    <a:close/>
                    <a:moveTo>
                      <a:pt x="303" y="336"/>
                    </a:moveTo>
                    <a:cubicBezTo>
                      <a:pt x="303" y="336"/>
                      <a:pt x="303" y="336"/>
                      <a:pt x="303" y="336"/>
                    </a:cubicBezTo>
                    <a:cubicBezTo>
                      <a:pt x="303" y="336"/>
                      <a:pt x="303" y="336"/>
                      <a:pt x="303" y="336"/>
                    </a:cubicBezTo>
                    <a:close/>
                    <a:moveTo>
                      <a:pt x="303" y="330"/>
                    </a:moveTo>
                    <a:cubicBezTo>
                      <a:pt x="304" y="329"/>
                      <a:pt x="306" y="330"/>
                      <a:pt x="306" y="330"/>
                    </a:cubicBezTo>
                    <a:cubicBezTo>
                      <a:pt x="305" y="330"/>
                      <a:pt x="304" y="330"/>
                      <a:pt x="303" y="330"/>
                    </a:cubicBezTo>
                    <a:close/>
                    <a:moveTo>
                      <a:pt x="301" y="326"/>
                    </a:moveTo>
                    <a:cubicBezTo>
                      <a:pt x="301" y="324"/>
                      <a:pt x="301" y="327"/>
                      <a:pt x="301" y="326"/>
                    </a:cubicBezTo>
                    <a:close/>
                    <a:moveTo>
                      <a:pt x="300" y="327"/>
                    </a:moveTo>
                    <a:cubicBezTo>
                      <a:pt x="300" y="327"/>
                      <a:pt x="300" y="327"/>
                      <a:pt x="300" y="327"/>
                    </a:cubicBezTo>
                    <a:cubicBezTo>
                      <a:pt x="299" y="327"/>
                      <a:pt x="298" y="326"/>
                      <a:pt x="298" y="325"/>
                    </a:cubicBezTo>
                    <a:cubicBezTo>
                      <a:pt x="298" y="325"/>
                      <a:pt x="299" y="325"/>
                      <a:pt x="300" y="325"/>
                    </a:cubicBezTo>
                    <a:cubicBezTo>
                      <a:pt x="299" y="325"/>
                      <a:pt x="298" y="325"/>
                      <a:pt x="298" y="325"/>
                    </a:cubicBezTo>
                    <a:cubicBezTo>
                      <a:pt x="299" y="326"/>
                      <a:pt x="299" y="327"/>
                      <a:pt x="300" y="327"/>
                    </a:cubicBezTo>
                    <a:close/>
                    <a:moveTo>
                      <a:pt x="300" y="325"/>
                    </a:moveTo>
                    <a:cubicBezTo>
                      <a:pt x="300" y="325"/>
                      <a:pt x="300" y="325"/>
                      <a:pt x="300" y="325"/>
                    </a:cubicBezTo>
                    <a:cubicBezTo>
                      <a:pt x="300" y="325"/>
                      <a:pt x="300" y="325"/>
                      <a:pt x="301" y="325"/>
                    </a:cubicBezTo>
                    <a:cubicBezTo>
                      <a:pt x="301" y="325"/>
                      <a:pt x="300" y="325"/>
                      <a:pt x="300" y="325"/>
                    </a:cubicBezTo>
                    <a:close/>
                    <a:moveTo>
                      <a:pt x="298" y="312"/>
                    </a:moveTo>
                    <a:cubicBezTo>
                      <a:pt x="298" y="312"/>
                      <a:pt x="298" y="312"/>
                      <a:pt x="298" y="312"/>
                    </a:cubicBezTo>
                    <a:cubicBezTo>
                      <a:pt x="298" y="312"/>
                      <a:pt x="298" y="312"/>
                      <a:pt x="298" y="312"/>
                    </a:cubicBezTo>
                    <a:close/>
                    <a:moveTo>
                      <a:pt x="297" y="310"/>
                    </a:moveTo>
                    <a:cubicBezTo>
                      <a:pt x="297" y="310"/>
                      <a:pt x="297" y="310"/>
                      <a:pt x="297" y="310"/>
                    </a:cubicBezTo>
                    <a:close/>
                    <a:moveTo>
                      <a:pt x="297" y="310"/>
                    </a:moveTo>
                    <a:cubicBezTo>
                      <a:pt x="296" y="309"/>
                      <a:pt x="297" y="309"/>
                      <a:pt x="297" y="310"/>
                    </a:cubicBezTo>
                    <a:close/>
                    <a:moveTo>
                      <a:pt x="279" y="299"/>
                    </a:moveTo>
                    <a:cubicBezTo>
                      <a:pt x="279" y="298"/>
                      <a:pt x="279" y="298"/>
                      <a:pt x="279" y="299"/>
                    </a:cubicBezTo>
                    <a:cubicBezTo>
                      <a:pt x="279" y="299"/>
                      <a:pt x="279" y="299"/>
                      <a:pt x="279" y="299"/>
                    </a:cubicBezTo>
                    <a:close/>
                    <a:moveTo>
                      <a:pt x="276" y="304"/>
                    </a:moveTo>
                    <a:cubicBezTo>
                      <a:pt x="278" y="305"/>
                      <a:pt x="278" y="305"/>
                      <a:pt x="276" y="304"/>
                    </a:cubicBezTo>
                    <a:close/>
                    <a:moveTo>
                      <a:pt x="267" y="330"/>
                    </a:moveTo>
                    <a:cubicBezTo>
                      <a:pt x="266" y="330"/>
                      <a:pt x="265" y="330"/>
                      <a:pt x="265" y="330"/>
                    </a:cubicBezTo>
                    <a:cubicBezTo>
                      <a:pt x="265" y="329"/>
                      <a:pt x="266" y="330"/>
                      <a:pt x="267" y="330"/>
                    </a:cubicBezTo>
                    <a:close/>
                    <a:moveTo>
                      <a:pt x="254" y="310"/>
                    </a:moveTo>
                    <a:cubicBezTo>
                      <a:pt x="254" y="311"/>
                      <a:pt x="254" y="311"/>
                      <a:pt x="254" y="310"/>
                    </a:cubicBezTo>
                    <a:close/>
                    <a:moveTo>
                      <a:pt x="253" y="308"/>
                    </a:moveTo>
                    <a:cubicBezTo>
                      <a:pt x="253" y="308"/>
                      <a:pt x="253" y="309"/>
                      <a:pt x="253" y="308"/>
                    </a:cubicBezTo>
                    <a:close/>
                    <a:moveTo>
                      <a:pt x="243" y="189"/>
                    </a:moveTo>
                    <a:cubicBezTo>
                      <a:pt x="243" y="189"/>
                      <a:pt x="243" y="189"/>
                      <a:pt x="243" y="189"/>
                    </a:cubicBezTo>
                    <a:cubicBezTo>
                      <a:pt x="244" y="189"/>
                      <a:pt x="244" y="189"/>
                      <a:pt x="244" y="189"/>
                    </a:cubicBezTo>
                    <a:cubicBezTo>
                      <a:pt x="244" y="189"/>
                      <a:pt x="244" y="189"/>
                      <a:pt x="244" y="189"/>
                    </a:cubicBezTo>
                    <a:cubicBezTo>
                      <a:pt x="244" y="189"/>
                      <a:pt x="243" y="189"/>
                      <a:pt x="243" y="189"/>
                    </a:cubicBezTo>
                    <a:close/>
                    <a:moveTo>
                      <a:pt x="216" y="268"/>
                    </a:moveTo>
                    <a:cubicBezTo>
                      <a:pt x="217" y="269"/>
                      <a:pt x="218" y="270"/>
                      <a:pt x="216" y="268"/>
                    </a:cubicBezTo>
                    <a:close/>
                    <a:moveTo>
                      <a:pt x="338" y="390"/>
                    </a:moveTo>
                    <a:cubicBezTo>
                      <a:pt x="338" y="390"/>
                      <a:pt x="338" y="391"/>
                      <a:pt x="339" y="392"/>
                    </a:cubicBezTo>
                    <a:cubicBezTo>
                      <a:pt x="338" y="391"/>
                      <a:pt x="338" y="391"/>
                      <a:pt x="338" y="390"/>
                    </a:cubicBezTo>
                    <a:close/>
                    <a:moveTo>
                      <a:pt x="338" y="389"/>
                    </a:moveTo>
                    <a:cubicBezTo>
                      <a:pt x="338" y="389"/>
                      <a:pt x="338" y="389"/>
                      <a:pt x="338" y="389"/>
                    </a:cubicBezTo>
                    <a:close/>
                    <a:moveTo>
                      <a:pt x="354" y="401"/>
                    </a:moveTo>
                    <a:cubicBezTo>
                      <a:pt x="355" y="402"/>
                      <a:pt x="354" y="401"/>
                      <a:pt x="354" y="401"/>
                    </a:cubicBezTo>
                    <a:close/>
                    <a:moveTo>
                      <a:pt x="337" y="375"/>
                    </a:moveTo>
                    <a:cubicBezTo>
                      <a:pt x="336" y="375"/>
                      <a:pt x="322" y="369"/>
                      <a:pt x="322" y="374"/>
                    </a:cubicBezTo>
                    <a:cubicBezTo>
                      <a:pt x="321" y="374"/>
                      <a:pt x="322" y="376"/>
                      <a:pt x="320" y="373"/>
                    </a:cubicBezTo>
                    <a:cubicBezTo>
                      <a:pt x="319" y="373"/>
                      <a:pt x="318" y="377"/>
                      <a:pt x="315" y="377"/>
                    </a:cubicBezTo>
                    <a:cubicBezTo>
                      <a:pt x="311" y="378"/>
                      <a:pt x="312" y="376"/>
                      <a:pt x="308" y="375"/>
                    </a:cubicBezTo>
                    <a:cubicBezTo>
                      <a:pt x="300" y="375"/>
                      <a:pt x="294" y="370"/>
                      <a:pt x="287" y="373"/>
                    </a:cubicBezTo>
                    <a:cubicBezTo>
                      <a:pt x="285" y="368"/>
                      <a:pt x="271" y="361"/>
                      <a:pt x="263" y="362"/>
                    </a:cubicBezTo>
                    <a:cubicBezTo>
                      <a:pt x="249" y="364"/>
                      <a:pt x="259" y="373"/>
                      <a:pt x="251" y="380"/>
                    </a:cubicBezTo>
                    <a:cubicBezTo>
                      <a:pt x="247" y="383"/>
                      <a:pt x="230" y="377"/>
                      <a:pt x="226" y="374"/>
                    </a:cubicBezTo>
                    <a:cubicBezTo>
                      <a:pt x="222" y="371"/>
                      <a:pt x="222" y="367"/>
                      <a:pt x="217" y="364"/>
                    </a:cubicBezTo>
                    <a:cubicBezTo>
                      <a:pt x="213" y="362"/>
                      <a:pt x="210" y="364"/>
                      <a:pt x="204" y="362"/>
                    </a:cubicBezTo>
                    <a:cubicBezTo>
                      <a:pt x="196" y="360"/>
                      <a:pt x="189" y="351"/>
                      <a:pt x="186" y="351"/>
                    </a:cubicBezTo>
                    <a:cubicBezTo>
                      <a:pt x="193" y="347"/>
                      <a:pt x="190" y="327"/>
                      <a:pt x="192" y="327"/>
                    </a:cubicBezTo>
                    <a:cubicBezTo>
                      <a:pt x="192" y="327"/>
                      <a:pt x="191" y="327"/>
                      <a:pt x="191" y="327"/>
                    </a:cubicBezTo>
                    <a:cubicBezTo>
                      <a:pt x="190" y="327"/>
                      <a:pt x="189" y="333"/>
                      <a:pt x="189" y="330"/>
                    </a:cubicBezTo>
                    <a:cubicBezTo>
                      <a:pt x="184" y="322"/>
                      <a:pt x="180" y="329"/>
                      <a:pt x="171" y="329"/>
                    </a:cubicBezTo>
                    <a:cubicBezTo>
                      <a:pt x="170" y="329"/>
                      <a:pt x="166" y="329"/>
                      <a:pt x="165" y="329"/>
                    </a:cubicBezTo>
                    <a:cubicBezTo>
                      <a:pt x="160" y="326"/>
                      <a:pt x="157" y="329"/>
                      <a:pt x="151" y="331"/>
                    </a:cubicBezTo>
                    <a:cubicBezTo>
                      <a:pt x="150" y="329"/>
                      <a:pt x="144" y="328"/>
                      <a:pt x="140" y="331"/>
                    </a:cubicBezTo>
                    <a:cubicBezTo>
                      <a:pt x="140" y="328"/>
                      <a:pt x="110" y="337"/>
                      <a:pt x="108" y="342"/>
                    </a:cubicBezTo>
                    <a:cubicBezTo>
                      <a:pt x="103" y="342"/>
                      <a:pt x="102" y="344"/>
                      <a:pt x="99" y="345"/>
                    </a:cubicBezTo>
                    <a:cubicBezTo>
                      <a:pt x="99" y="345"/>
                      <a:pt x="97" y="342"/>
                      <a:pt x="97" y="341"/>
                    </a:cubicBezTo>
                    <a:cubicBezTo>
                      <a:pt x="91" y="345"/>
                      <a:pt x="81" y="342"/>
                      <a:pt x="81" y="336"/>
                    </a:cubicBezTo>
                    <a:cubicBezTo>
                      <a:pt x="84" y="333"/>
                      <a:pt x="93" y="334"/>
                      <a:pt x="99" y="331"/>
                    </a:cubicBezTo>
                    <a:cubicBezTo>
                      <a:pt x="105" y="329"/>
                      <a:pt x="106" y="326"/>
                      <a:pt x="112" y="325"/>
                    </a:cubicBezTo>
                    <a:cubicBezTo>
                      <a:pt x="112" y="325"/>
                      <a:pt x="114" y="318"/>
                      <a:pt x="114" y="318"/>
                    </a:cubicBezTo>
                    <a:cubicBezTo>
                      <a:pt x="114" y="323"/>
                      <a:pt x="117" y="308"/>
                      <a:pt x="116" y="309"/>
                    </a:cubicBezTo>
                    <a:cubicBezTo>
                      <a:pt x="118" y="304"/>
                      <a:pt x="119" y="304"/>
                      <a:pt x="122" y="301"/>
                    </a:cubicBezTo>
                    <a:cubicBezTo>
                      <a:pt x="124" y="299"/>
                      <a:pt x="140" y="291"/>
                      <a:pt x="140" y="290"/>
                    </a:cubicBezTo>
                    <a:cubicBezTo>
                      <a:pt x="141" y="289"/>
                      <a:pt x="141" y="288"/>
                      <a:pt x="139" y="288"/>
                    </a:cubicBezTo>
                    <a:cubicBezTo>
                      <a:pt x="142" y="286"/>
                      <a:pt x="139" y="286"/>
                      <a:pt x="138" y="285"/>
                    </a:cubicBezTo>
                    <a:cubicBezTo>
                      <a:pt x="138" y="282"/>
                      <a:pt x="140" y="279"/>
                      <a:pt x="144" y="277"/>
                    </a:cubicBezTo>
                    <a:cubicBezTo>
                      <a:pt x="150" y="277"/>
                      <a:pt x="153" y="282"/>
                      <a:pt x="162" y="281"/>
                    </a:cubicBezTo>
                    <a:cubicBezTo>
                      <a:pt x="163" y="280"/>
                      <a:pt x="166" y="276"/>
                      <a:pt x="166" y="277"/>
                    </a:cubicBezTo>
                    <a:cubicBezTo>
                      <a:pt x="170" y="277"/>
                      <a:pt x="174" y="272"/>
                      <a:pt x="175" y="270"/>
                    </a:cubicBezTo>
                    <a:cubicBezTo>
                      <a:pt x="179" y="270"/>
                      <a:pt x="189" y="275"/>
                      <a:pt x="189" y="279"/>
                    </a:cubicBezTo>
                    <a:cubicBezTo>
                      <a:pt x="188" y="280"/>
                      <a:pt x="187" y="282"/>
                      <a:pt x="187" y="281"/>
                    </a:cubicBezTo>
                    <a:cubicBezTo>
                      <a:pt x="184" y="281"/>
                      <a:pt x="185" y="285"/>
                      <a:pt x="185" y="285"/>
                    </a:cubicBezTo>
                    <a:cubicBezTo>
                      <a:pt x="185" y="285"/>
                      <a:pt x="189" y="282"/>
                      <a:pt x="189" y="284"/>
                    </a:cubicBezTo>
                    <a:cubicBezTo>
                      <a:pt x="189" y="283"/>
                      <a:pt x="189" y="282"/>
                      <a:pt x="189" y="281"/>
                    </a:cubicBezTo>
                    <a:cubicBezTo>
                      <a:pt x="190" y="283"/>
                      <a:pt x="191" y="284"/>
                      <a:pt x="191" y="287"/>
                    </a:cubicBezTo>
                    <a:cubicBezTo>
                      <a:pt x="191" y="288"/>
                      <a:pt x="193" y="287"/>
                      <a:pt x="193" y="288"/>
                    </a:cubicBezTo>
                    <a:cubicBezTo>
                      <a:pt x="193" y="287"/>
                      <a:pt x="194" y="286"/>
                      <a:pt x="194" y="285"/>
                    </a:cubicBezTo>
                    <a:cubicBezTo>
                      <a:pt x="194" y="287"/>
                      <a:pt x="203" y="295"/>
                      <a:pt x="208" y="299"/>
                    </a:cubicBezTo>
                    <a:cubicBezTo>
                      <a:pt x="208" y="299"/>
                      <a:pt x="208" y="299"/>
                      <a:pt x="208" y="299"/>
                    </a:cubicBezTo>
                    <a:cubicBezTo>
                      <a:pt x="208" y="299"/>
                      <a:pt x="208" y="299"/>
                      <a:pt x="208" y="299"/>
                    </a:cubicBezTo>
                    <a:cubicBezTo>
                      <a:pt x="210" y="300"/>
                      <a:pt x="211" y="301"/>
                      <a:pt x="211" y="301"/>
                    </a:cubicBezTo>
                    <a:cubicBezTo>
                      <a:pt x="212" y="300"/>
                      <a:pt x="212" y="299"/>
                      <a:pt x="214" y="299"/>
                    </a:cubicBezTo>
                    <a:cubicBezTo>
                      <a:pt x="215" y="299"/>
                      <a:pt x="213" y="301"/>
                      <a:pt x="213" y="301"/>
                    </a:cubicBezTo>
                    <a:cubicBezTo>
                      <a:pt x="213" y="300"/>
                      <a:pt x="213" y="300"/>
                      <a:pt x="213" y="301"/>
                    </a:cubicBezTo>
                    <a:cubicBezTo>
                      <a:pt x="213" y="301"/>
                      <a:pt x="225" y="307"/>
                      <a:pt x="226" y="314"/>
                    </a:cubicBezTo>
                    <a:cubicBezTo>
                      <a:pt x="227" y="314"/>
                      <a:pt x="219" y="319"/>
                      <a:pt x="219" y="320"/>
                    </a:cubicBezTo>
                    <a:cubicBezTo>
                      <a:pt x="218" y="320"/>
                      <a:pt x="219" y="319"/>
                      <a:pt x="218" y="319"/>
                    </a:cubicBezTo>
                    <a:cubicBezTo>
                      <a:pt x="219" y="318"/>
                      <a:pt x="220" y="317"/>
                      <a:pt x="220" y="316"/>
                    </a:cubicBezTo>
                    <a:cubicBezTo>
                      <a:pt x="220" y="315"/>
                      <a:pt x="216" y="317"/>
                      <a:pt x="217" y="317"/>
                    </a:cubicBezTo>
                    <a:cubicBezTo>
                      <a:pt x="217" y="318"/>
                      <a:pt x="217" y="318"/>
                      <a:pt x="217" y="318"/>
                    </a:cubicBezTo>
                    <a:cubicBezTo>
                      <a:pt x="216" y="318"/>
                      <a:pt x="206" y="320"/>
                      <a:pt x="204" y="320"/>
                    </a:cubicBezTo>
                    <a:cubicBezTo>
                      <a:pt x="204" y="320"/>
                      <a:pt x="204" y="318"/>
                      <a:pt x="204" y="318"/>
                    </a:cubicBezTo>
                    <a:cubicBezTo>
                      <a:pt x="201" y="319"/>
                      <a:pt x="203" y="320"/>
                      <a:pt x="203" y="320"/>
                    </a:cubicBezTo>
                    <a:cubicBezTo>
                      <a:pt x="197" y="320"/>
                      <a:pt x="213" y="331"/>
                      <a:pt x="220" y="331"/>
                    </a:cubicBezTo>
                    <a:cubicBezTo>
                      <a:pt x="219" y="331"/>
                      <a:pt x="222" y="328"/>
                      <a:pt x="222" y="326"/>
                    </a:cubicBezTo>
                    <a:cubicBezTo>
                      <a:pt x="221" y="327"/>
                      <a:pt x="220" y="327"/>
                      <a:pt x="219" y="327"/>
                    </a:cubicBezTo>
                    <a:cubicBezTo>
                      <a:pt x="221" y="325"/>
                      <a:pt x="222" y="324"/>
                      <a:pt x="222" y="321"/>
                    </a:cubicBezTo>
                    <a:cubicBezTo>
                      <a:pt x="223" y="322"/>
                      <a:pt x="224" y="323"/>
                      <a:pt x="226" y="323"/>
                    </a:cubicBezTo>
                    <a:cubicBezTo>
                      <a:pt x="226" y="323"/>
                      <a:pt x="241" y="307"/>
                      <a:pt x="230" y="307"/>
                    </a:cubicBezTo>
                    <a:cubicBezTo>
                      <a:pt x="230" y="306"/>
                      <a:pt x="232" y="302"/>
                      <a:pt x="232" y="301"/>
                    </a:cubicBezTo>
                    <a:cubicBezTo>
                      <a:pt x="236" y="303"/>
                      <a:pt x="239" y="305"/>
                      <a:pt x="242" y="307"/>
                    </a:cubicBezTo>
                    <a:cubicBezTo>
                      <a:pt x="247" y="307"/>
                      <a:pt x="230" y="292"/>
                      <a:pt x="225" y="292"/>
                    </a:cubicBezTo>
                    <a:cubicBezTo>
                      <a:pt x="226" y="292"/>
                      <a:pt x="226" y="292"/>
                      <a:pt x="226" y="291"/>
                    </a:cubicBezTo>
                    <a:cubicBezTo>
                      <a:pt x="221" y="290"/>
                      <a:pt x="210" y="279"/>
                      <a:pt x="211" y="280"/>
                    </a:cubicBezTo>
                    <a:cubicBezTo>
                      <a:pt x="208" y="277"/>
                      <a:pt x="202" y="272"/>
                      <a:pt x="200" y="268"/>
                    </a:cubicBezTo>
                    <a:cubicBezTo>
                      <a:pt x="201" y="268"/>
                      <a:pt x="204" y="261"/>
                      <a:pt x="202" y="261"/>
                    </a:cubicBezTo>
                    <a:cubicBezTo>
                      <a:pt x="204" y="260"/>
                      <a:pt x="207" y="259"/>
                      <a:pt x="209" y="259"/>
                    </a:cubicBezTo>
                    <a:cubicBezTo>
                      <a:pt x="207" y="259"/>
                      <a:pt x="210" y="268"/>
                      <a:pt x="211" y="268"/>
                    </a:cubicBezTo>
                    <a:cubicBezTo>
                      <a:pt x="213" y="267"/>
                      <a:pt x="213" y="266"/>
                      <a:pt x="213" y="266"/>
                    </a:cubicBezTo>
                    <a:cubicBezTo>
                      <a:pt x="213" y="266"/>
                      <a:pt x="221" y="279"/>
                      <a:pt x="224" y="276"/>
                    </a:cubicBezTo>
                    <a:cubicBezTo>
                      <a:pt x="225" y="277"/>
                      <a:pt x="226" y="278"/>
                      <a:pt x="227" y="279"/>
                    </a:cubicBezTo>
                    <a:cubicBezTo>
                      <a:pt x="226" y="280"/>
                      <a:pt x="225" y="281"/>
                      <a:pt x="224" y="281"/>
                    </a:cubicBezTo>
                    <a:cubicBezTo>
                      <a:pt x="225" y="281"/>
                      <a:pt x="227" y="281"/>
                      <a:pt x="228" y="281"/>
                    </a:cubicBezTo>
                    <a:cubicBezTo>
                      <a:pt x="227" y="281"/>
                      <a:pt x="227" y="280"/>
                      <a:pt x="227" y="280"/>
                    </a:cubicBezTo>
                    <a:cubicBezTo>
                      <a:pt x="228" y="280"/>
                      <a:pt x="228" y="281"/>
                      <a:pt x="228" y="281"/>
                    </a:cubicBezTo>
                    <a:cubicBezTo>
                      <a:pt x="229" y="281"/>
                      <a:pt x="230" y="281"/>
                      <a:pt x="230" y="281"/>
                    </a:cubicBezTo>
                    <a:cubicBezTo>
                      <a:pt x="230" y="282"/>
                      <a:pt x="230" y="282"/>
                      <a:pt x="230" y="281"/>
                    </a:cubicBezTo>
                    <a:cubicBezTo>
                      <a:pt x="230" y="281"/>
                      <a:pt x="230" y="283"/>
                      <a:pt x="230" y="283"/>
                    </a:cubicBezTo>
                    <a:cubicBezTo>
                      <a:pt x="230" y="283"/>
                      <a:pt x="234" y="283"/>
                      <a:pt x="232" y="282"/>
                    </a:cubicBezTo>
                    <a:cubicBezTo>
                      <a:pt x="236" y="281"/>
                      <a:pt x="244" y="287"/>
                      <a:pt x="246" y="290"/>
                    </a:cubicBezTo>
                    <a:cubicBezTo>
                      <a:pt x="247" y="290"/>
                      <a:pt x="249" y="289"/>
                      <a:pt x="250" y="290"/>
                    </a:cubicBezTo>
                    <a:cubicBezTo>
                      <a:pt x="248" y="293"/>
                      <a:pt x="248" y="296"/>
                      <a:pt x="248" y="301"/>
                    </a:cubicBezTo>
                    <a:cubicBezTo>
                      <a:pt x="248" y="301"/>
                      <a:pt x="249" y="305"/>
                      <a:pt x="252" y="305"/>
                    </a:cubicBezTo>
                    <a:cubicBezTo>
                      <a:pt x="249" y="305"/>
                      <a:pt x="251" y="306"/>
                      <a:pt x="248" y="305"/>
                    </a:cubicBezTo>
                    <a:cubicBezTo>
                      <a:pt x="248" y="305"/>
                      <a:pt x="248" y="307"/>
                      <a:pt x="248" y="307"/>
                    </a:cubicBezTo>
                    <a:cubicBezTo>
                      <a:pt x="250" y="308"/>
                      <a:pt x="250" y="309"/>
                      <a:pt x="250" y="310"/>
                    </a:cubicBezTo>
                    <a:cubicBezTo>
                      <a:pt x="250" y="308"/>
                      <a:pt x="253" y="311"/>
                      <a:pt x="253" y="312"/>
                    </a:cubicBezTo>
                    <a:cubicBezTo>
                      <a:pt x="254" y="312"/>
                      <a:pt x="254" y="312"/>
                      <a:pt x="255" y="312"/>
                    </a:cubicBezTo>
                    <a:cubicBezTo>
                      <a:pt x="259" y="312"/>
                      <a:pt x="254" y="316"/>
                      <a:pt x="254" y="318"/>
                    </a:cubicBezTo>
                    <a:cubicBezTo>
                      <a:pt x="254" y="318"/>
                      <a:pt x="258" y="325"/>
                      <a:pt x="257" y="325"/>
                    </a:cubicBezTo>
                    <a:cubicBezTo>
                      <a:pt x="259" y="325"/>
                      <a:pt x="260" y="323"/>
                      <a:pt x="258" y="323"/>
                    </a:cubicBezTo>
                    <a:cubicBezTo>
                      <a:pt x="258" y="321"/>
                      <a:pt x="258" y="321"/>
                      <a:pt x="259" y="318"/>
                    </a:cubicBezTo>
                    <a:cubicBezTo>
                      <a:pt x="259" y="318"/>
                      <a:pt x="259" y="318"/>
                      <a:pt x="259" y="318"/>
                    </a:cubicBezTo>
                    <a:cubicBezTo>
                      <a:pt x="259" y="318"/>
                      <a:pt x="260" y="319"/>
                      <a:pt x="260" y="320"/>
                    </a:cubicBezTo>
                    <a:cubicBezTo>
                      <a:pt x="260" y="321"/>
                      <a:pt x="259" y="321"/>
                      <a:pt x="259" y="322"/>
                    </a:cubicBezTo>
                    <a:cubicBezTo>
                      <a:pt x="259" y="323"/>
                      <a:pt x="263" y="328"/>
                      <a:pt x="263" y="331"/>
                    </a:cubicBezTo>
                    <a:cubicBezTo>
                      <a:pt x="263" y="332"/>
                      <a:pt x="266" y="331"/>
                      <a:pt x="267" y="331"/>
                    </a:cubicBezTo>
                    <a:cubicBezTo>
                      <a:pt x="268" y="332"/>
                      <a:pt x="270" y="334"/>
                      <a:pt x="270" y="334"/>
                    </a:cubicBezTo>
                    <a:cubicBezTo>
                      <a:pt x="270" y="333"/>
                      <a:pt x="272" y="329"/>
                      <a:pt x="272" y="331"/>
                    </a:cubicBezTo>
                    <a:cubicBezTo>
                      <a:pt x="272" y="332"/>
                      <a:pt x="272" y="332"/>
                      <a:pt x="272" y="332"/>
                    </a:cubicBezTo>
                    <a:cubicBezTo>
                      <a:pt x="272" y="333"/>
                      <a:pt x="272" y="336"/>
                      <a:pt x="272" y="336"/>
                    </a:cubicBezTo>
                    <a:cubicBezTo>
                      <a:pt x="272" y="338"/>
                      <a:pt x="277" y="334"/>
                      <a:pt x="273" y="334"/>
                    </a:cubicBezTo>
                    <a:cubicBezTo>
                      <a:pt x="275" y="332"/>
                      <a:pt x="274" y="329"/>
                      <a:pt x="272" y="327"/>
                    </a:cubicBezTo>
                    <a:cubicBezTo>
                      <a:pt x="272" y="327"/>
                      <a:pt x="272" y="327"/>
                      <a:pt x="272" y="327"/>
                    </a:cubicBezTo>
                    <a:cubicBezTo>
                      <a:pt x="272" y="327"/>
                      <a:pt x="272" y="327"/>
                      <a:pt x="272" y="326"/>
                    </a:cubicBezTo>
                    <a:cubicBezTo>
                      <a:pt x="272" y="326"/>
                      <a:pt x="272" y="326"/>
                      <a:pt x="272" y="326"/>
                    </a:cubicBezTo>
                    <a:cubicBezTo>
                      <a:pt x="272" y="324"/>
                      <a:pt x="272" y="327"/>
                      <a:pt x="273" y="327"/>
                    </a:cubicBezTo>
                    <a:cubicBezTo>
                      <a:pt x="273" y="327"/>
                      <a:pt x="275" y="327"/>
                      <a:pt x="277" y="327"/>
                    </a:cubicBezTo>
                    <a:cubicBezTo>
                      <a:pt x="276" y="327"/>
                      <a:pt x="277" y="322"/>
                      <a:pt x="277" y="323"/>
                    </a:cubicBezTo>
                    <a:cubicBezTo>
                      <a:pt x="278" y="323"/>
                      <a:pt x="281" y="325"/>
                      <a:pt x="281" y="324"/>
                    </a:cubicBezTo>
                    <a:cubicBezTo>
                      <a:pt x="280" y="325"/>
                      <a:pt x="281" y="325"/>
                      <a:pt x="281" y="325"/>
                    </a:cubicBezTo>
                    <a:cubicBezTo>
                      <a:pt x="281" y="324"/>
                      <a:pt x="283" y="328"/>
                      <a:pt x="282" y="329"/>
                    </a:cubicBezTo>
                    <a:cubicBezTo>
                      <a:pt x="284" y="328"/>
                      <a:pt x="282" y="329"/>
                      <a:pt x="284" y="329"/>
                    </a:cubicBezTo>
                    <a:cubicBezTo>
                      <a:pt x="283" y="329"/>
                      <a:pt x="283" y="330"/>
                      <a:pt x="283" y="331"/>
                    </a:cubicBezTo>
                    <a:cubicBezTo>
                      <a:pt x="284" y="331"/>
                      <a:pt x="285" y="332"/>
                      <a:pt x="285" y="331"/>
                    </a:cubicBezTo>
                    <a:cubicBezTo>
                      <a:pt x="285" y="331"/>
                      <a:pt x="285" y="331"/>
                      <a:pt x="285" y="331"/>
                    </a:cubicBezTo>
                    <a:cubicBezTo>
                      <a:pt x="287" y="331"/>
                      <a:pt x="284" y="328"/>
                      <a:pt x="283" y="328"/>
                    </a:cubicBezTo>
                    <a:cubicBezTo>
                      <a:pt x="283" y="328"/>
                      <a:pt x="283" y="328"/>
                      <a:pt x="283" y="328"/>
                    </a:cubicBezTo>
                    <a:cubicBezTo>
                      <a:pt x="284" y="328"/>
                      <a:pt x="285" y="328"/>
                      <a:pt x="285" y="327"/>
                    </a:cubicBezTo>
                    <a:cubicBezTo>
                      <a:pt x="285" y="327"/>
                      <a:pt x="281" y="322"/>
                      <a:pt x="281" y="323"/>
                    </a:cubicBezTo>
                    <a:cubicBezTo>
                      <a:pt x="281" y="323"/>
                      <a:pt x="281" y="322"/>
                      <a:pt x="281" y="321"/>
                    </a:cubicBezTo>
                    <a:cubicBezTo>
                      <a:pt x="281" y="322"/>
                      <a:pt x="283" y="324"/>
                      <a:pt x="283" y="322"/>
                    </a:cubicBezTo>
                    <a:cubicBezTo>
                      <a:pt x="283" y="322"/>
                      <a:pt x="283" y="322"/>
                      <a:pt x="284" y="323"/>
                    </a:cubicBezTo>
                    <a:cubicBezTo>
                      <a:pt x="284" y="323"/>
                      <a:pt x="283" y="324"/>
                      <a:pt x="283" y="324"/>
                    </a:cubicBezTo>
                    <a:cubicBezTo>
                      <a:pt x="288" y="328"/>
                      <a:pt x="291" y="325"/>
                      <a:pt x="289" y="325"/>
                    </a:cubicBezTo>
                    <a:cubicBezTo>
                      <a:pt x="288" y="323"/>
                      <a:pt x="284" y="319"/>
                      <a:pt x="283" y="318"/>
                    </a:cubicBezTo>
                    <a:cubicBezTo>
                      <a:pt x="283" y="319"/>
                      <a:pt x="281" y="318"/>
                      <a:pt x="281" y="317"/>
                    </a:cubicBezTo>
                    <a:cubicBezTo>
                      <a:pt x="281" y="317"/>
                      <a:pt x="281" y="317"/>
                      <a:pt x="282" y="317"/>
                    </a:cubicBezTo>
                    <a:cubicBezTo>
                      <a:pt x="281" y="316"/>
                      <a:pt x="279" y="315"/>
                      <a:pt x="278" y="314"/>
                    </a:cubicBezTo>
                    <a:cubicBezTo>
                      <a:pt x="278" y="313"/>
                      <a:pt x="278" y="312"/>
                      <a:pt x="279" y="312"/>
                    </a:cubicBezTo>
                    <a:cubicBezTo>
                      <a:pt x="279" y="312"/>
                      <a:pt x="279" y="312"/>
                      <a:pt x="279" y="313"/>
                    </a:cubicBezTo>
                    <a:cubicBezTo>
                      <a:pt x="281" y="314"/>
                      <a:pt x="281" y="313"/>
                      <a:pt x="281" y="311"/>
                    </a:cubicBezTo>
                    <a:cubicBezTo>
                      <a:pt x="281" y="312"/>
                      <a:pt x="283" y="311"/>
                      <a:pt x="283" y="311"/>
                    </a:cubicBezTo>
                    <a:cubicBezTo>
                      <a:pt x="283" y="311"/>
                      <a:pt x="281" y="309"/>
                      <a:pt x="281" y="308"/>
                    </a:cubicBezTo>
                    <a:cubicBezTo>
                      <a:pt x="277" y="313"/>
                      <a:pt x="273" y="310"/>
                      <a:pt x="272" y="305"/>
                    </a:cubicBezTo>
                    <a:cubicBezTo>
                      <a:pt x="272" y="305"/>
                      <a:pt x="269" y="304"/>
                      <a:pt x="270" y="304"/>
                    </a:cubicBezTo>
                    <a:cubicBezTo>
                      <a:pt x="271" y="304"/>
                      <a:pt x="271" y="303"/>
                      <a:pt x="272" y="302"/>
                    </a:cubicBezTo>
                    <a:cubicBezTo>
                      <a:pt x="272" y="303"/>
                      <a:pt x="273" y="303"/>
                      <a:pt x="274" y="303"/>
                    </a:cubicBezTo>
                    <a:cubicBezTo>
                      <a:pt x="275" y="305"/>
                      <a:pt x="276" y="306"/>
                      <a:pt x="278" y="307"/>
                    </a:cubicBezTo>
                    <a:cubicBezTo>
                      <a:pt x="278" y="307"/>
                      <a:pt x="281" y="303"/>
                      <a:pt x="281" y="305"/>
                    </a:cubicBezTo>
                    <a:cubicBezTo>
                      <a:pt x="281" y="305"/>
                      <a:pt x="281" y="304"/>
                      <a:pt x="280" y="303"/>
                    </a:cubicBezTo>
                    <a:cubicBezTo>
                      <a:pt x="281" y="304"/>
                      <a:pt x="281" y="305"/>
                      <a:pt x="282" y="305"/>
                    </a:cubicBezTo>
                    <a:cubicBezTo>
                      <a:pt x="283" y="305"/>
                      <a:pt x="283" y="302"/>
                      <a:pt x="283" y="302"/>
                    </a:cubicBezTo>
                    <a:cubicBezTo>
                      <a:pt x="283" y="304"/>
                      <a:pt x="281" y="301"/>
                      <a:pt x="281" y="301"/>
                    </a:cubicBezTo>
                    <a:cubicBezTo>
                      <a:pt x="281" y="301"/>
                      <a:pt x="281" y="301"/>
                      <a:pt x="281" y="301"/>
                    </a:cubicBezTo>
                    <a:cubicBezTo>
                      <a:pt x="281" y="301"/>
                      <a:pt x="281" y="301"/>
                      <a:pt x="280" y="301"/>
                    </a:cubicBezTo>
                    <a:cubicBezTo>
                      <a:pt x="280" y="300"/>
                      <a:pt x="280" y="300"/>
                      <a:pt x="281" y="301"/>
                    </a:cubicBezTo>
                    <a:cubicBezTo>
                      <a:pt x="281" y="300"/>
                      <a:pt x="283" y="298"/>
                      <a:pt x="283" y="298"/>
                    </a:cubicBezTo>
                    <a:cubicBezTo>
                      <a:pt x="283" y="298"/>
                      <a:pt x="283" y="301"/>
                      <a:pt x="283" y="301"/>
                    </a:cubicBezTo>
                    <a:cubicBezTo>
                      <a:pt x="287" y="298"/>
                      <a:pt x="293" y="298"/>
                      <a:pt x="296" y="301"/>
                    </a:cubicBezTo>
                    <a:cubicBezTo>
                      <a:pt x="294" y="301"/>
                      <a:pt x="294" y="302"/>
                      <a:pt x="294" y="304"/>
                    </a:cubicBezTo>
                    <a:cubicBezTo>
                      <a:pt x="294" y="303"/>
                      <a:pt x="291" y="302"/>
                      <a:pt x="291" y="303"/>
                    </a:cubicBezTo>
                    <a:cubicBezTo>
                      <a:pt x="290" y="302"/>
                      <a:pt x="291" y="304"/>
                      <a:pt x="293" y="305"/>
                    </a:cubicBezTo>
                    <a:cubicBezTo>
                      <a:pt x="292" y="305"/>
                      <a:pt x="292" y="305"/>
                      <a:pt x="292" y="306"/>
                    </a:cubicBezTo>
                    <a:cubicBezTo>
                      <a:pt x="294" y="307"/>
                      <a:pt x="293" y="308"/>
                      <a:pt x="294" y="309"/>
                    </a:cubicBezTo>
                    <a:cubicBezTo>
                      <a:pt x="293" y="310"/>
                      <a:pt x="292" y="309"/>
                      <a:pt x="292" y="312"/>
                    </a:cubicBezTo>
                    <a:cubicBezTo>
                      <a:pt x="292" y="316"/>
                      <a:pt x="297" y="312"/>
                      <a:pt x="298" y="312"/>
                    </a:cubicBezTo>
                    <a:cubicBezTo>
                      <a:pt x="298" y="312"/>
                      <a:pt x="298" y="312"/>
                      <a:pt x="298" y="312"/>
                    </a:cubicBezTo>
                    <a:cubicBezTo>
                      <a:pt x="302" y="312"/>
                      <a:pt x="291" y="318"/>
                      <a:pt x="292" y="318"/>
                    </a:cubicBezTo>
                    <a:cubicBezTo>
                      <a:pt x="294" y="319"/>
                      <a:pt x="300" y="321"/>
                      <a:pt x="300" y="323"/>
                    </a:cubicBezTo>
                    <a:cubicBezTo>
                      <a:pt x="298" y="323"/>
                      <a:pt x="296" y="322"/>
                      <a:pt x="296" y="323"/>
                    </a:cubicBezTo>
                    <a:cubicBezTo>
                      <a:pt x="294" y="323"/>
                      <a:pt x="294" y="323"/>
                      <a:pt x="292" y="325"/>
                    </a:cubicBezTo>
                    <a:cubicBezTo>
                      <a:pt x="292" y="325"/>
                      <a:pt x="296" y="325"/>
                      <a:pt x="296" y="325"/>
                    </a:cubicBezTo>
                    <a:cubicBezTo>
                      <a:pt x="297" y="327"/>
                      <a:pt x="296" y="327"/>
                      <a:pt x="298" y="327"/>
                    </a:cubicBezTo>
                    <a:cubicBezTo>
                      <a:pt x="298" y="331"/>
                      <a:pt x="299" y="330"/>
                      <a:pt x="300" y="331"/>
                    </a:cubicBezTo>
                    <a:cubicBezTo>
                      <a:pt x="300" y="333"/>
                      <a:pt x="299" y="332"/>
                      <a:pt x="299" y="333"/>
                    </a:cubicBezTo>
                    <a:cubicBezTo>
                      <a:pt x="300" y="333"/>
                      <a:pt x="302" y="334"/>
                      <a:pt x="303" y="335"/>
                    </a:cubicBezTo>
                    <a:cubicBezTo>
                      <a:pt x="303" y="335"/>
                      <a:pt x="303" y="336"/>
                      <a:pt x="303" y="336"/>
                    </a:cubicBezTo>
                    <a:cubicBezTo>
                      <a:pt x="303" y="335"/>
                      <a:pt x="307" y="339"/>
                      <a:pt x="307" y="338"/>
                    </a:cubicBezTo>
                    <a:cubicBezTo>
                      <a:pt x="307" y="338"/>
                      <a:pt x="307" y="338"/>
                      <a:pt x="307" y="338"/>
                    </a:cubicBezTo>
                    <a:cubicBezTo>
                      <a:pt x="307" y="338"/>
                      <a:pt x="307" y="338"/>
                      <a:pt x="308" y="338"/>
                    </a:cubicBezTo>
                    <a:cubicBezTo>
                      <a:pt x="310" y="338"/>
                      <a:pt x="307" y="333"/>
                      <a:pt x="308" y="334"/>
                    </a:cubicBezTo>
                    <a:cubicBezTo>
                      <a:pt x="309" y="334"/>
                      <a:pt x="310" y="332"/>
                      <a:pt x="309" y="331"/>
                    </a:cubicBezTo>
                    <a:cubicBezTo>
                      <a:pt x="311" y="331"/>
                      <a:pt x="314" y="333"/>
                      <a:pt x="314" y="333"/>
                    </a:cubicBezTo>
                    <a:cubicBezTo>
                      <a:pt x="316" y="337"/>
                      <a:pt x="318" y="336"/>
                      <a:pt x="322" y="336"/>
                    </a:cubicBezTo>
                    <a:cubicBezTo>
                      <a:pt x="325" y="336"/>
                      <a:pt x="325" y="334"/>
                      <a:pt x="325" y="331"/>
                    </a:cubicBezTo>
                    <a:cubicBezTo>
                      <a:pt x="330" y="329"/>
                      <a:pt x="340" y="340"/>
                      <a:pt x="341" y="336"/>
                    </a:cubicBezTo>
                    <a:cubicBezTo>
                      <a:pt x="341" y="336"/>
                      <a:pt x="340" y="338"/>
                      <a:pt x="341" y="338"/>
                    </a:cubicBezTo>
                    <a:cubicBezTo>
                      <a:pt x="349" y="336"/>
                      <a:pt x="353" y="332"/>
                      <a:pt x="359" y="331"/>
                    </a:cubicBezTo>
                    <a:cubicBezTo>
                      <a:pt x="359" y="331"/>
                      <a:pt x="361" y="332"/>
                      <a:pt x="361" y="331"/>
                    </a:cubicBezTo>
                    <a:cubicBezTo>
                      <a:pt x="361" y="331"/>
                      <a:pt x="361" y="331"/>
                      <a:pt x="361" y="331"/>
                    </a:cubicBezTo>
                    <a:cubicBezTo>
                      <a:pt x="354" y="345"/>
                      <a:pt x="363" y="377"/>
                      <a:pt x="337" y="375"/>
                    </a:cubicBezTo>
                    <a:close/>
                    <a:moveTo>
                      <a:pt x="276" y="312"/>
                    </a:moveTo>
                    <a:cubicBezTo>
                      <a:pt x="276" y="312"/>
                      <a:pt x="276" y="312"/>
                      <a:pt x="276" y="312"/>
                    </a:cubicBezTo>
                    <a:cubicBezTo>
                      <a:pt x="276" y="312"/>
                      <a:pt x="276" y="312"/>
                      <a:pt x="276" y="312"/>
                    </a:cubicBezTo>
                    <a:close/>
                    <a:moveTo>
                      <a:pt x="285" y="323"/>
                    </a:moveTo>
                    <a:cubicBezTo>
                      <a:pt x="285" y="324"/>
                      <a:pt x="286" y="325"/>
                      <a:pt x="286" y="325"/>
                    </a:cubicBezTo>
                    <a:cubicBezTo>
                      <a:pt x="285" y="325"/>
                      <a:pt x="285" y="324"/>
                      <a:pt x="285" y="323"/>
                    </a:cubicBezTo>
                    <a:close/>
                    <a:moveTo>
                      <a:pt x="287" y="326"/>
                    </a:moveTo>
                    <a:cubicBezTo>
                      <a:pt x="287" y="325"/>
                      <a:pt x="287" y="325"/>
                      <a:pt x="287" y="325"/>
                    </a:cubicBezTo>
                    <a:cubicBezTo>
                      <a:pt x="287" y="325"/>
                      <a:pt x="287" y="326"/>
                      <a:pt x="287" y="326"/>
                    </a:cubicBezTo>
                    <a:close/>
                    <a:moveTo>
                      <a:pt x="294" y="305"/>
                    </a:moveTo>
                    <a:cubicBezTo>
                      <a:pt x="294" y="305"/>
                      <a:pt x="294" y="305"/>
                      <a:pt x="293" y="305"/>
                    </a:cubicBezTo>
                    <a:cubicBezTo>
                      <a:pt x="294" y="305"/>
                      <a:pt x="294" y="305"/>
                      <a:pt x="294" y="304"/>
                    </a:cubicBezTo>
                    <a:cubicBezTo>
                      <a:pt x="294" y="305"/>
                      <a:pt x="294" y="305"/>
                      <a:pt x="294" y="305"/>
                    </a:cubicBezTo>
                    <a:close/>
                    <a:moveTo>
                      <a:pt x="384" y="296"/>
                    </a:moveTo>
                    <a:cubicBezTo>
                      <a:pt x="374" y="297"/>
                      <a:pt x="364" y="290"/>
                      <a:pt x="361" y="290"/>
                    </a:cubicBezTo>
                    <a:cubicBezTo>
                      <a:pt x="357" y="293"/>
                      <a:pt x="360" y="291"/>
                      <a:pt x="355" y="290"/>
                    </a:cubicBezTo>
                    <a:cubicBezTo>
                      <a:pt x="355" y="290"/>
                      <a:pt x="355" y="290"/>
                      <a:pt x="355" y="290"/>
                    </a:cubicBezTo>
                    <a:cubicBezTo>
                      <a:pt x="355" y="288"/>
                      <a:pt x="355" y="288"/>
                      <a:pt x="355" y="288"/>
                    </a:cubicBezTo>
                    <a:cubicBezTo>
                      <a:pt x="351" y="291"/>
                      <a:pt x="345" y="289"/>
                      <a:pt x="340" y="290"/>
                    </a:cubicBezTo>
                    <a:cubicBezTo>
                      <a:pt x="335" y="291"/>
                      <a:pt x="331" y="296"/>
                      <a:pt x="329" y="296"/>
                    </a:cubicBezTo>
                    <a:cubicBezTo>
                      <a:pt x="319" y="298"/>
                      <a:pt x="309" y="293"/>
                      <a:pt x="305" y="285"/>
                    </a:cubicBezTo>
                    <a:cubicBezTo>
                      <a:pt x="305" y="286"/>
                      <a:pt x="304" y="284"/>
                      <a:pt x="305" y="285"/>
                    </a:cubicBezTo>
                    <a:cubicBezTo>
                      <a:pt x="305" y="284"/>
                      <a:pt x="306" y="281"/>
                      <a:pt x="307" y="279"/>
                    </a:cubicBezTo>
                    <a:cubicBezTo>
                      <a:pt x="307" y="279"/>
                      <a:pt x="307" y="279"/>
                      <a:pt x="307" y="279"/>
                    </a:cubicBezTo>
                    <a:cubicBezTo>
                      <a:pt x="312" y="277"/>
                      <a:pt x="311" y="274"/>
                      <a:pt x="311" y="271"/>
                    </a:cubicBezTo>
                    <a:cubicBezTo>
                      <a:pt x="314" y="269"/>
                      <a:pt x="314" y="268"/>
                      <a:pt x="318" y="268"/>
                    </a:cubicBezTo>
                    <a:cubicBezTo>
                      <a:pt x="317" y="268"/>
                      <a:pt x="324" y="253"/>
                      <a:pt x="331" y="253"/>
                    </a:cubicBezTo>
                    <a:cubicBezTo>
                      <a:pt x="331" y="253"/>
                      <a:pt x="331" y="255"/>
                      <a:pt x="331" y="255"/>
                    </a:cubicBezTo>
                    <a:cubicBezTo>
                      <a:pt x="331" y="257"/>
                      <a:pt x="341" y="257"/>
                      <a:pt x="344" y="257"/>
                    </a:cubicBezTo>
                    <a:cubicBezTo>
                      <a:pt x="344" y="257"/>
                      <a:pt x="344" y="257"/>
                      <a:pt x="344" y="257"/>
                    </a:cubicBezTo>
                    <a:cubicBezTo>
                      <a:pt x="342" y="257"/>
                      <a:pt x="340" y="260"/>
                      <a:pt x="338" y="261"/>
                    </a:cubicBezTo>
                    <a:cubicBezTo>
                      <a:pt x="338" y="263"/>
                      <a:pt x="338" y="263"/>
                      <a:pt x="338" y="263"/>
                    </a:cubicBezTo>
                    <a:cubicBezTo>
                      <a:pt x="344" y="263"/>
                      <a:pt x="342" y="265"/>
                      <a:pt x="342" y="268"/>
                    </a:cubicBezTo>
                    <a:cubicBezTo>
                      <a:pt x="346" y="270"/>
                      <a:pt x="358" y="269"/>
                      <a:pt x="358" y="265"/>
                    </a:cubicBezTo>
                    <a:cubicBezTo>
                      <a:pt x="359" y="266"/>
                      <a:pt x="364" y="267"/>
                      <a:pt x="364" y="264"/>
                    </a:cubicBezTo>
                    <a:cubicBezTo>
                      <a:pt x="364" y="263"/>
                      <a:pt x="393" y="283"/>
                      <a:pt x="398" y="283"/>
                    </a:cubicBezTo>
                    <a:cubicBezTo>
                      <a:pt x="404" y="293"/>
                      <a:pt x="393" y="296"/>
                      <a:pt x="384" y="296"/>
                    </a:cubicBezTo>
                    <a:close/>
                    <a:moveTo>
                      <a:pt x="405" y="500"/>
                    </a:moveTo>
                    <a:cubicBezTo>
                      <a:pt x="404" y="500"/>
                      <a:pt x="405" y="500"/>
                      <a:pt x="405" y="500"/>
                    </a:cubicBezTo>
                    <a:close/>
                    <a:moveTo>
                      <a:pt x="406" y="498"/>
                    </a:moveTo>
                    <a:cubicBezTo>
                      <a:pt x="406" y="498"/>
                      <a:pt x="406" y="498"/>
                      <a:pt x="406" y="498"/>
                    </a:cubicBezTo>
                    <a:cubicBezTo>
                      <a:pt x="406" y="498"/>
                      <a:pt x="406" y="498"/>
                      <a:pt x="406" y="498"/>
                    </a:cubicBezTo>
                    <a:cubicBezTo>
                      <a:pt x="406" y="498"/>
                      <a:pt x="406" y="498"/>
                      <a:pt x="406" y="498"/>
                    </a:cubicBezTo>
                    <a:close/>
                    <a:moveTo>
                      <a:pt x="514" y="463"/>
                    </a:moveTo>
                    <a:cubicBezTo>
                      <a:pt x="514" y="462"/>
                      <a:pt x="514" y="462"/>
                      <a:pt x="514" y="463"/>
                    </a:cubicBezTo>
                    <a:close/>
                    <a:moveTo>
                      <a:pt x="480" y="317"/>
                    </a:moveTo>
                    <a:cubicBezTo>
                      <a:pt x="480" y="325"/>
                      <a:pt x="484" y="333"/>
                      <a:pt x="465" y="331"/>
                    </a:cubicBezTo>
                    <a:cubicBezTo>
                      <a:pt x="462" y="331"/>
                      <a:pt x="450" y="323"/>
                      <a:pt x="450" y="321"/>
                    </a:cubicBezTo>
                    <a:cubicBezTo>
                      <a:pt x="447" y="314"/>
                      <a:pt x="455" y="304"/>
                      <a:pt x="453" y="305"/>
                    </a:cubicBezTo>
                    <a:cubicBezTo>
                      <a:pt x="453" y="304"/>
                      <a:pt x="453" y="304"/>
                      <a:pt x="454" y="303"/>
                    </a:cubicBezTo>
                    <a:cubicBezTo>
                      <a:pt x="457" y="304"/>
                      <a:pt x="456" y="303"/>
                      <a:pt x="458" y="304"/>
                    </a:cubicBezTo>
                    <a:cubicBezTo>
                      <a:pt x="458" y="303"/>
                      <a:pt x="461" y="302"/>
                      <a:pt x="461" y="303"/>
                    </a:cubicBezTo>
                    <a:cubicBezTo>
                      <a:pt x="461" y="302"/>
                      <a:pt x="460" y="301"/>
                      <a:pt x="460" y="301"/>
                    </a:cubicBezTo>
                    <a:cubicBezTo>
                      <a:pt x="458" y="301"/>
                      <a:pt x="456" y="301"/>
                      <a:pt x="454" y="301"/>
                    </a:cubicBezTo>
                    <a:cubicBezTo>
                      <a:pt x="453" y="296"/>
                      <a:pt x="443" y="285"/>
                      <a:pt x="439" y="281"/>
                    </a:cubicBezTo>
                    <a:cubicBezTo>
                      <a:pt x="439" y="279"/>
                      <a:pt x="439" y="278"/>
                      <a:pt x="439" y="277"/>
                    </a:cubicBezTo>
                    <a:cubicBezTo>
                      <a:pt x="440" y="276"/>
                      <a:pt x="441" y="275"/>
                      <a:pt x="443" y="273"/>
                    </a:cubicBezTo>
                    <a:cubicBezTo>
                      <a:pt x="443" y="271"/>
                      <a:pt x="441" y="272"/>
                      <a:pt x="439" y="274"/>
                    </a:cubicBezTo>
                    <a:cubicBezTo>
                      <a:pt x="438" y="272"/>
                      <a:pt x="434" y="270"/>
                      <a:pt x="434" y="270"/>
                    </a:cubicBezTo>
                    <a:cubicBezTo>
                      <a:pt x="435" y="270"/>
                      <a:pt x="443" y="259"/>
                      <a:pt x="443" y="262"/>
                    </a:cubicBezTo>
                    <a:cubicBezTo>
                      <a:pt x="443" y="262"/>
                      <a:pt x="443" y="260"/>
                      <a:pt x="444" y="259"/>
                    </a:cubicBezTo>
                    <a:cubicBezTo>
                      <a:pt x="444" y="262"/>
                      <a:pt x="445" y="260"/>
                      <a:pt x="447" y="261"/>
                    </a:cubicBezTo>
                    <a:cubicBezTo>
                      <a:pt x="446" y="261"/>
                      <a:pt x="452" y="255"/>
                      <a:pt x="452" y="255"/>
                    </a:cubicBezTo>
                    <a:cubicBezTo>
                      <a:pt x="454" y="256"/>
                      <a:pt x="453" y="255"/>
                      <a:pt x="455" y="257"/>
                    </a:cubicBezTo>
                    <a:cubicBezTo>
                      <a:pt x="456" y="257"/>
                      <a:pt x="460" y="251"/>
                      <a:pt x="467" y="250"/>
                    </a:cubicBezTo>
                    <a:cubicBezTo>
                      <a:pt x="467" y="251"/>
                      <a:pt x="468" y="252"/>
                      <a:pt x="468" y="252"/>
                    </a:cubicBezTo>
                    <a:cubicBezTo>
                      <a:pt x="468" y="253"/>
                      <a:pt x="469" y="251"/>
                      <a:pt x="469" y="251"/>
                    </a:cubicBezTo>
                    <a:cubicBezTo>
                      <a:pt x="472" y="252"/>
                      <a:pt x="470" y="250"/>
                      <a:pt x="472" y="250"/>
                    </a:cubicBezTo>
                    <a:cubicBezTo>
                      <a:pt x="472" y="251"/>
                      <a:pt x="476" y="254"/>
                      <a:pt x="476" y="252"/>
                    </a:cubicBezTo>
                    <a:cubicBezTo>
                      <a:pt x="476" y="255"/>
                      <a:pt x="475" y="257"/>
                      <a:pt x="474" y="261"/>
                    </a:cubicBezTo>
                    <a:cubicBezTo>
                      <a:pt x="473" y="261"/>
                      <a:pt x="472" y="261"/>
                      <a:pt x="471" y="262"/>
                    </a:cubicBezTo>
                    <a:cubicBezTo>
                      <a:pt x="471" y="258"/>
                      <a:pt x="463" y="265"/>
                      <a:pt x="464" y="263"/>
                    </a:cubicBezTo>
                    <a:cubicBezTo>
                      <a:pt x="463" y="263"/>
                      <a:pt x="461" y="267"/>
                      <a:pt x="461" y="267"/>
                    </a:cubicBezTo>
                    <a:cubicBezTo>
                      <a:pt x="461" y="267"/>
                      <a:pt x="461" y="268"/>
                      <a:pt x="461" y="268"/>
                    </a:cubicBezTo>
                    <a:cubicBezTo>
                      <a:pt x="459" y="268"/>
                      <a:pt x="456" y="268"/>
                      <a:pt x="456" y="268"/>
                    </a:cubicBezTo>
                    <a:cubicBezTo>
                      <a:pt x="456" y="269"/>
                      <a:pt x="456" y="270"/>
                      <a:pt x="456" y="270"/>
                    </a:cubicBezTo>
                    <a:cubicBezTo>
                      <a:pt x="456" y="268"/>
                      <a:pt x="461" y="274"/>
                      <a:pt x="461" y="272"/>
                    </a:cubicBezTo>
                    <a:cubicBezTo>
                      <a:pt x="461" y="273"/>
                      <a:pt x="467" y="281"/>
                      <a:pt x="464" y="281"/>
                    </a:cubicBezTo>
                    <a:cubicBezTo>
                      <a:pt x="464" y="281"/>
                      <a:pt x="467" y="281"/>
                      <a:pt x="467" y="281"/>
                    </a:cubicBezTo>
                    <a:cubicBezTo>
                      <a:pt x="467" y="284"/>
                      <a:pt x="472" y="282"/>
                      <a:pt x="474" y="284"/>
                    </a:cubicBezTo>
                    <a:cubicBezTo>
                      <a:pt x="473" y="284"/>
                      <a:pt x="473" y="294"/>
                      <a:pt x="473" y="294"/>
                    </a:cubicBezTo>
                    <a:cubicBezTo>
                      <a:pt x="473" y="296"/>
                      <a:pt x="473" y="305"/>
                      <a:pt x="477" y="307"/>
                    </a:cubicBezTo>
                    <a:cubicBezTo>
                      <a:pt x="473" y="307"/>
                      <a:pt x="482" y="314"/>
                      <a:pt x="482" y="314"/>
                    </a:cubicBezTo>
                    <a:cubicBezTo>
                      <a:pt x="482" y="316"/>
                      <a:pt x="482" y="317"/>
                      <a:pt x="480" y="317"/>
                    </a:cubicBezTo>
                    <a:close/>
                    <a:moveTo>
                      <a:pt x="463" y="268"/>
                    </a:moveTo>
                    <a:cubicBezTo>
                      <a:pt x="463" y="268"/>
                      <a:pt x="462" y="268"/>
                      <a:pt x="462" y="268"/>
                    </a:cubicBezTo>
                    <a:cubicBezTo>
                      <a:pt x="463" y="267"/>
                      <a:pt x="465" y="266"/>
                      <a:pt x="465" y="266"/>
                    </a:cubicBezTo>
                    <a:cubicBezTo>
                      <a:pt x="465" y="266"/>
                      <a:pt x="465" y="267"/>
                      <a:pt x="465" y="268"/>
                    </a:cubicBezTo>
                    <a:cubicBezTo>
                      <a:pt x="464" y="268"/>
                      <a:pt x="463" y="268"/>
                      <a:pt x="463" y="268"/>
                    </a:cubicBezTo>
                    <a:close/>
                    <a:moveTo>
                      <a:pt x="597" y="94"/>
                    </a:moveTo>
                    <a:cubicBezTo>
                      <a:pt x="598" y="93"/>
                      <a:pt x="599" y="93"/>
                      <a:pt x="597" y="94"/>
                    </a:cubicBezTo>
                    <a:close/>
                    <a:moveTo>
                      <a:pt x="593" y="93"/>
                    </a:moveTo>
                    <a:cubicBezTo>
                      <a:pt x="599" y="95"/>
                      <a:pt x="593" y="93"/>
                      <a:pt x="593" y="93"/>
                    </a:cubicBezTo>
                    <a:close/>
                    <a:moveTo>
                      <a:pt x="499" y="408"/>
                    </a:moveTo>
                    <a:cubicBezTo>
                      <a:pt x="497" y="409"/>
                      <a:pt x="499" y="408"/>
                      <a:pt x="499" y="408"/>
                    </a:cubicBezTo>
                    <a:close/>
                    <a:moveTo>
                      <a:pt x="499" y="409"/>
                    </a:moveTo>
                    <a:cubicBezTo>
                      <a:pt x="499" y="409"/>
                      <a:pt x="499" y="409"/>
                      <a:pt x="499" y="409"/>
                    </a:cubicBezTo>
                    <a:close/>
                    <a:moveTo>
                      <a:pt x="608" y="450"/>
                    </a:moveTo>
                    <a:cubicBezTo>
                      <a:pt x="608" y="450"/>
                      <a:pt x="608" y="450"/>
                      <a:pt x="608" y="450"/>
                    </a:cubicBezTo>
                    <a:cubicBezTo>
                      <a:pt x="608" y="450"/>
                      <a:pt x="608" y="450"/>
                      <a:pt x="608" y="450"/>
                    </a:cubicBezTo>
                    <a:cubicBezTo>
                      <a:pt x="608" y="450"/>
                      <a:pt x="608" y="450"/>
                      <a:pt x="608" y="450"/>
                    </a:cubicBezTo>
                    <a:close/>
                    <a:moveTo>
                      <a:pt x="642" y="83"/>
                    </a:moveTo>
                    <a:cubicBezTo>
                      <a:pt x="642" y="81"/>
                      <a:pt x="640" y="80"/>
                      <a:pt x="640" y="79"/>
                    </a:cubicBezTo>
                    <a:cubicBezTo>
                      <a:pt x="641" y="79"/>
                      <a:pt x="642" y="79"/>
                      <a:pt x="642" y="80"/>
                    </a:cubicBezTo>
                    <a:cubicBezTo>
                      <a:pt x="643" y="78"/>
                      <a:pt x="641" y="79"/>
                      <a:pt x="641" y="79"/>
                    </a:cubicBezTo>
                    <a:cubicBezTo>
                      <a:pt x="641" y="78"/>
                      <a:pt x="642" y="78"/>
                      <a:pt x="642" y="77"/>
                    </a:cubicBezTo>
                    <a:cubicBezTo>
                      <a:pt x="642" y="77"/>
                      <a:pt x="639" y="75"/>
                      <a:pt x="638" y="75"/>
                    </a:cubicBezTo>
                    <a:cubicBezTo>
                      <a:pt x="638" y="74"/>
                      <a:pt x="636" y="73"/>
                      <a:pt x="636" y="73"/>
                    </a:cubicBezTo>
                    <a:cubicBezTo>
                      <a:pt x="637" y="73"/>
                      <a:pt x="637" y="73"/>
                      <a:pt x="637" y="73"/>
                    </a:cubicBezTo>
                    <a:cubicBezTo>
                      <a:pt x="640" y="73"/>
                      <a:pt x="642" y="74"/>
                      <a:pt x="642" y="75"/>
                    </a:cubicBezTo>
                    <a:cubicBezTo>
                      <a:pt x="642" y="77"/>
                      <a:pt x="645" y="77"/>
                      <a:pt x="645" y="77"/>
                    </a:cubicBezTo>
                    <a:cubicBezTo>
                      <a:pt x="645" y="78"/>
                      <a:pt x="645" y="79"/>
                      <a:pt x="645" y="79"/>
                    </a:cubicBezTo>
                    <a:cubicBezTo>
                      <a:pt x="644" y="80"/>
                      <a:pt x="643" y="81"/>
                      <a:pt x="642" y="83"/>
                    </a:cubicBezTo>
                    <a:close/>
                    <a:moveTo>
                      <a:pt x="643" y="51"/>
                    </a:moveTo>
                    <a:cubicBezTo>
                      <a:pt x="643" y="49"/>
                      <a:pt x="644" y="47"/>
                      <a:pt x="644" y="49"/>
                    </a:cubicBezTo>
                    <a:cubicBezTo>
                      <a:pt x="648" y="49"/>
                      <a:pt x="645" y="50"/>
                      <a:pt x="643" y="51"/>
                    </a:cubicBezTo>
                    <a:close/>
                    <a:moveTo>
                      <a:pt x="646" y="56"/>
                    </a:moveTo>
                    <a:cubicBezTo>
                      <a:pt x="647" y="56"/>
                      <a:pt x="647" y="57"/>
                      <a:pt x="646" y="56"/>
                    </a:cubicBezTo>
                    <a:close/>
                    <a:moveTo>
                      <a:pt x="680" y="57"/>
                    </a:moveTo>
                    <a:cubicBezTo>
                      <a:pt x="678" y="58"/>
                      <a:pt x="673" y="55"/>
                      <a:pt x="676" y="55"/>
                    </a:cubicBezTo>
                    <a:cubicBezTo>
                      <a:pt x="679" y="54"/>
                      <a:pt x="682" y="52"/>
                      <a:pt x="683" y="53"/>
                    </a:cubicBezTo>
                    <a:cubicBezTo>
                      <a:pt x="683" y="53"/>
                      <a:pt x="678" y="57"/>
                      <a:pt x="680" y="57"/>
                    </a:cubicBezTo>
                    <a:close/>
                    <a:moveTo>
                      <a:pt x="783" y="534"/>
                    </a:moveTo>
                    <a:cubicBezTo>
                      <a:pt x="782" y="534"/>
                      <a:pt x="783" y="533"/>
                      <a:pt x="784" y="533"/>
                    </a:cubicBezTo>
                    <a:cubicBezTo>
                      <a:pt x="784" y="534"/>
                      <a:pt x="785" y="534"/>
                      <a:pt x="785" y="535"/>
                    </a:cubicBezTo>
                    <a:cubicBezTo>
                      <a:pt x="785" y="535"/>
                      <a:pt x="785" y="535"/>
                      <a:pt x="784" y="535"/>
                    </a:cubicBezTo>
                    <a:cubicBezTo>
                      <a:pt x="784" y="535"/>
                      <a:pt x="783" y="536"/>
                      <a:pt x="783" y="534"/>
                    </a:cubicBezTo>
                    <a:close/>
                    <a:moveTo>
                      <a:pt x="842" y="11"/>
                    </a:moveTo>
                    <a:cubicBezTo>
                      <a:pt x="843" y="11"/>
                      <a:pt x="844" y="11"/>
                      <a:pt x="844" y="11"/>
                    </a:cubicBezTo>
                    <a:cubicBezTo>
                      <a:pt x="843" y="12"/>
                      <a:pt x="842" y="13"/>
                      <a:pt x="841" y="14"/>
                    </a:cubicBezTo>
                    <a:cubicBezTo>
                      <a:pt x="842" y="13"/>
                      <a:pt x="842" y="12"/>
                      <a:pt x="842" y="11"/>
                    </a:cubicBezTo>
                    <a:close/>
                    <a:moveTo>
                      <a:pt x="863" y="35"/>
                    </a:moveTo>
                    <a:cubicBezTo>
                      <a:pt x="862" y="36"/>
                      <a:pt x="862" y="36"/>
                      <a:pt x="862" y="36"/>
                    </a:cubicBezTo>
                    <a:cubicBezTo>
                      <a:pt x="862" y="37"/>
                      <a:pt x="862" y="38"/>
                      <a:pt x="862" y="38"/>
                    </a:cubicBezTo>
                    <a:cubicBezTo>
                      <a:pt x="860" y="37"/>
                      <a:pt x="859" y="36"/>
                      <a:pt x="857" y="35"/>
                    </a:cubicBezTo>
                    <a:cubicBezTo>
                      <a:pt x="853" y="35"/>
                      <a:pt x="846" y="40"/>
                      <a:pt x="839" y="40"/>
                    </a:cubicBezTo>
                    <a:cubicBezTo>
                      <a:pt x="842" y="38"/>
                      <a:pt x="843" y="39"/>
                      <a:pt x="845" y="35"/>
                    </a:cubicBezTo>
                    <a:cubicBezTo>
                      <a:pt x="847" y="35"/>
                      <a:pt x="853" y="35"/>
                      <a:pt x="859" y="34"/>
                    </a:cubicBezTo>
                    <a:cubicBezTo>
                      <a:pt x="859" y="34"/>
                      <a:pt x="864" y="36"/>
                      <a:pt x="863" y="35"/>
                    </a:cubicBezTo>
                    <a:close/>
                    <a:moveTo>
                      <a:pt x="866" y="463"/>
                    </a:moveTo>
                    <a:cubicBezTo>
                      <a:pt x="865" y="464"/>
                      <a:pt x="866" y="462"/>
                      <a:pt x="866" y="463"/>
                    </a:cubicBezTo>
                    <a:close/>
                    <a:moveTo>
                      <a:pt x="888" y="444"/>
                    </a:moveTo>
                    <a:cubicBezTo>
                      <a:pt x="888" y="443"/>
                      <a:pt x="888" y="443"/>
                      <a:pt x="888" y="443"/>
                    </a:cubicBezTo>
                    <a:cubicBezTo>
                      <a:pt x="888" y="443"/>
                      <a:pt x="888" y="443"/>
                      <a:pt x="888" y="444"/>
                    </a:cubicBezTo>
                    <a:close/>
                    <a:moveTo>
                      <a:pt x="885" y="37"/>
                    </a:moveTo>
                    <a:cubicBezTo>
                      <a:pt x="886" y="37"/>
                      <a:pt x="886" y="38"/>
                      <a:pt x="885" y="37"/>
                    </a:cubicBezTo>
                    <a:close/>
                    <a:moveTo>
                      <a:pt x="923" y="428"/>
                    </a:moveTo>
                    <a:cubicBezTo>
                      <a:pt x="923" y="428"/>
                      <a:pt x="923" y="428"/>
                      <a:pt x="923" y="427"/>
                    </a:cubicBezTo>
                    <a:cubicBezTo>
                      <a:pt x="923" y="428"/>
                      <a:pt x="923" y="428"/>
                      <a:pt x="923" y="428"/>
                    </a:cubicBezTo>
                    <a:close/>
                    <a:moveTo>
                      <a:pt x="964" y="316"/>
                    </a:moveTo>
                    <a:cubicBezTo>
                      <a:pt x="964" y="316"/>
                      <a:pt x="964" y="316"/>
                      <a:pt x="964" y="316"/>
                    </a:cubicBezTo>
                    <a:cubicBezTo>
                      <a:pt x="964" y="316"/>
                      <a:pt x="964" y="316"/>
                      <a:pt x="964" y="316"/>
                    </a:cubicBezTo>
                    <a:close/>
                    <a:moveTo>
                      <a:pt x="964" y="316"/>
                    </a:moveTo>
                    <a:cubicBezTo>
                      <a:pt x="964" y="316"/>
                      <a:pt x="964" y="316"/>
                      <a:pt x="965" y="315"/>
                    </a:cubicBezTo>
                    <a:cubicBezTo>
                      <a:pt x="964" y="316"/>
                      <a:pt x="964" y="316"/>
                      <a:pt x="964" y="316"/>
                    </a:cubicBezTo>
                    <a:close/>
                    <a:moveTo>
                      <a:pt x="1006" y="60"/>
                    </a:moveTo>
                    <a:cubicBezTo>
                      <a:pt x="1006" y="60"/>
                      <a:pt x="1006" y="60"/>
                      <a:pt x="1006" y="60"/>
                    </a:cubicBezTo>
                    <a:cubicBezTo>
                      <a:pt x="1006" y="60"/>
                      <a:pt x="1006" y="60"/>
                      <a:pt x="1006" y="60"/>
                    </a:cubicBezTo>
                    <a:close/>
                    <a:moveTo>
                      <a:pt x="1013" y="281"/>
                    </a:moveTo>
                    <a:cubicBezTo>
                      <a:pt x="1013" y="281"/>
                      <a:pt x="1013" y="281"/>
                      <a:pt x="1013" y="281"/>
                    </a:cubicBezTo>
                    <a:cubicBezTo>
                      <a:pt x="1013" y="281"/>
                      <a:pt x="1013" y="281"/>
                      <a:pt x="1013" y="281"/>
                    </a:cubicBezTo>
                    <a:close/>
                    <a:moveTo>
                      <a:pt x="1064" y="48"/>
                    </a:moveTo>
                    <a:cubicBezTo>
                      <a:pt x="1064" y="48"/>
                      <a:pt x="1064" y="49"/>
                      <a:pt x="1065" y="49"/>
                    </a:cubicBezTo>
                    <a:cubicBezTo>
                      <a:pt x="1065" y="49"/>
                      <a:pt x="1064" y="49"/>
                      <a:pt x="1064" y="48"/>
                    </a:cubicBezTo>
                    <a:close/>
                    <a:moveTo>
                      <a:pt x="1163" y="147"/>
                    </a:moveTo>
                    <a:cubicBezTo>
                      <a:pt x="1163" y="147"/>
                      <a:pt x="1164" y="147"/>
                      <a:pt x="1164" y="147"/>
                    </a:cubicBezTo>
                    <a:cubicBezTo>
                      <a:pt x="1164" y="147"/>
                      <a:pt x="1164" y="148"/>
                      <a:pt x="1163" y="1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20" name="Rectangle 80">
                <a:extLst>
                  <a:ext uri="{FF2B5EF4-FFF2-40B4-BE49-F238E27FC236}">
                    <a16:creationId xmlns:a16="http://schemas.microsoft.com/office/drawing/2014/main" id="{7422A073-1C53-45CE-AEBE-34A6381811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1" y="117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21" name="Rectangle 81">
                <a:extLst>
                  <a:ext uri="{FF2B5EF4-FFF2-40B4-BE49-F238E27FC236}">
                    <a16:creationId xmlns:a16="http://schemas.microsoft.com/office/drawing/2014/main" id="{24E5436A-7F2C-4745-A612-B55715F372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1" y="1898"/>
                <a:ext cx="3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22" name="Freeform 82">
                <a:extLst>
                  <a:ext uri="{FF2B5EF4-FFF2-40B4-BE49-F238E27FC236}">
                    <a16:creationId xmlns:a16="http://schemas.microsoft.com/office/drawing/2014/main" id="{D8601713-F881-494D-831B-2C8DD9FCB9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1" y="13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23" name="Freeform 83">
                <a:extLst>
                  <a:ext uri="{FF2B5EF4-FFF2-40B4-BE49-F238E27FC236}">
                    <a16:creationId xmlns:a16="http://schemas.microsoft.com/office/drawing/2014/main" id="{05767566-5BA7-4D74-B632-C487712A5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563"/>
                <a:ext cx="3" cy="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24" name="Freeform 84">
                <a:extLst>
                  <a:ext uri="{FF2B5EF4-FFF2-40B4-BE49-F238E27FC236}">
                    <a16:creationId xmlns:a16="http://schemas.microsoft.com/office/drawing/2014/main" id="{CF55A04C-F216-4DBC-BDF4-BA3112F8C2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4" y="1667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25" name="Freeform 85">
                <a:extLst>
                  <a:ext uri="{FF2B5EF4-FFF2-40B4-BE49-F238E27FC236}">
                    <a16:creationId xmlns:a16="http://schemas.microsoft.com/office/drawing/2014/main" id="{8057BE51-3BDD-4962-878A-6F1542A2C4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2" y="16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26" name="Freeform 86">
                <a:extLst>
                  <a:ext uri="{FF2B5EF4-FFF2-40B4-BE49-F238E27FC236}">
                    <a16:creationId xmlns:a16="http://schemas.microsoft.com/office/drawing/2014/main" id="{DD6C8241-7179-475B-AD2E-F2BED7F2B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0" y="167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27" name="Freeform 87">
                <a:extLst>
                  <a:ext uri="{FF2B5EF4-FFF2-40B4-BE49-F238E27FC236}">
                    <a16:creationId xmlns:a16="http://schemas.microsoft.com/office/drawing/2014/main" id="{CA66A34A-67D2-4B7C-96EA-869F439BF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6" y="1731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28" name="Freeform 88">
                <a:extLst>
                  <a:ext uri="{FF2B5EF4-FFF2-40B4-BE49-F238E27FC236}">
                    <a16:creationId xmlns:a16="http://schemas.microsoft.com/office/drawing/2014/main" id="{37C3FF3B-B790-4FB9-B113-1AF654B48A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2" y="1688"/>
                <a:ext cx="0" cy="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29" name="Freeform 89">
                <a:extLst>
                  <a:ext uri="{FF2B5EF4-FFF2-40B4-BE49-F238E27FC236}">
                    <a16:creationId xmlns:a16="http://schemas.microsoft.com/office/drawing/2014/main" id="{4F73C91E-25F0-420B-8425-1DDC3C832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4" y="1674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30" name="Freeform 90">
                <a:extLst>
                  <a:ext uri="{FF2B5EF4-FFF2-40B4-BE49-F238E27FC236}">
                    <a16:creationId xmlns:a16="http://schemas.microsoft.com/office/drawing/2014/main" id="{E886C423-C0D9-47CD-B5A0-F6D71CE7FD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" y="166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31" name="Oval 91">
                <a:extLst>
                  <a:ext uri="{FF2B5EF4-FFF2-40B4-BE49-F238E27FC236}">
                    <a16:creationId xmlns:a16="http://schemas.microsoft.com/office/drawing/2014/main" id="{6959454B-1498-4C97-9899-4822F44BA6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7" y="1660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32" name="Freeform 92">
                <a:extLst>
                  <a:ext uri="{FF2B5EF4-FFF2-40B4-BE49-F238E27FC236}">
                    <a16:creationId xmlns:a16="http://schemas.microsoft.com/office/drawing/2014/main" id="{2F02157F-548B-4870-AA0A-2409FCE334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" y="166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33" name="Freeform 93">
                <a:extLst>
                  <a:ext uri="{FF2B5EF4-FFF2-40B4-BE49-F238E27FC236}">
                    <a16:creationId xmlns:a16="http://schemas.microsoft.com/office/drawing/2014/main" id="{CCB65314-2A91-457A-B35D-9EA8BD424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9" y="1695"/>
                <a:ext cx="3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34" name="Freeform 94">
                <a:extLst>
                  <a:ext uri="{FF2B5EF4-FFF2-40B4-BE49-F238E27FC236}">
                    <a16:creationId xmlns:a16="http://schemas.microsoft.com/office/drawing/2014/main" id="{2156DA65-D4D0-48C5-8516-4462DF1B6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6" y="1719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35" name="Freeform 95">
                <a:extLst>
                  <a:ext uri="{FF2B5EF4-FFF2-40B4-BE49-F238E27FC236}">
                    <a16:creationId xmlns:a16="http://schemas.microsoft.com/office/drawing/2014/main" id="{02FFB293-883E-4CBC-97DB-2B3DC9D34B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9" y="17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36" name="Freeform 96">
                <a:extLst>
                  <a:ext uri="{FF2B5EF4-FFF2-40B4-BE49-F238E27FC236}">
                    <a16:creationId xmlns:a16="http://schemas.microsoft.com/office/drawing/2014/main" id="{88E85CF2-E717-4E4C-AD22-C16D2545CA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9" y="1731"/>
                <a:ext cx="3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37" name="Freeform 97">
                <a:extLst>
                  <a:ext uri="{FF2B5EF4-FFF2-40B4-BE49-F238E27FC236}">
                    <a16:creationId xmlns:a16="http://schemas.microsoft.com/office/drawing/2014/main" id="{C7C91164-E475-498C-8A28-0E0F984B42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" y="1726"/>
                <a:ext cx="2" cy="7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2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0"/>
                      <a:pt x="0" y="3"/>
                      <a:pt x="0" y="3"/>
                    </a:cubicBezTo>
                    <a:cubicBezTo>
                      <a:pt x="0" y="3"/>
                      <a:pt x="0" y="2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38" name="Freeform 98">
                <a:extLst>
                  <a:ext uri="{FF2B5EF4-FFF2-40B4-BE49-F238E27FC236}">
                    <a16:creationId xmlns:a16="http://schemas.microsoft.com/office/drawing/2014/main" id="{1CC7FF6E-5C0C-4AA2-BAC8-365D950D58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2" y="1184"/>
                <a:ext cx="5" cy="4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0" y="2"/>
                      <a:pt x="0" y="2"/>
                      <a:pt x="1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1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39" name="Freeform 99">
                <a:extLst>
                  <a:ext uri="{FF2B5EF4-FFF2-40B4-BE49-F238E27FC236}">
                    <a16:creationId xmlns:a16="http://schemas.microsoft.com/office/drawing/2014/main" id="{EED11675-93DE-4068-9B24-09A12D2275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" y="1129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40" name="Freeform 100">
                <a:extLst>
                  <a:ext uri="{FF2B5EF4-FFF2-40B4-BE49-F238E27FC236}">
                    <a16:creationId xmlns:a16="http://schemas.microsoft.com/office/drawing/2014/main" id="{96191CDC-2629-43A6-89FA-2592347EFC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8" y="103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41" name="Freeform 101">
                <a:extLst>
                  <a:ext uri="{FF2B5EF4-FFF2-40B4-BE49-F238E27FC236}">
                    <a16:creationId xmlns:a16="http://schemas.microsoft.com/office/drawing/2014/main" id="{24F552FE-AC12-43AD-8350-1BD2E39EA5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7" y="1028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42" name="Freeform 102">
                <a:extLst>
                  <a:ext uri="{FF2B5EF4-FFF2-40B4-BE49-F238E27FC236}">
                    <a16:creationId xmlns:a16="http://schemas.microsoft.com/office/drawing/2014/main" id="{AF40549E-C0D1-4B42-AAF6-F01FDB532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2" y="1028"/>
                <a:ext cx="7" cy="0"/>
              </a:xfrm>
              <a:custGeom>
                <a:avLst/>
                <a:gdLst>
                  <a:gd name="T0" fmla="*/ 0 w 3"/>
                  <a:gd name="T1" fmla="*/ 1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3" y="0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43" name="Freeform 103">
                <a:extLst>
                  <a:ext uri="{FF2B5EF4-FFF2-40B4-BE49-F238E27FC236}">
                    <a16:creationId xmlns:a16="http://schemas.microsoft.com/office/drawing/2014/main" id="{F38D26A1-9677-4E1C-8876-009353B342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2" y="99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44" name="Freeform 104">
                <a:extLst>
                  <a:ext uri="{FF2B5EF4-FFF2-40B4-BE49-F238E27FC236}">
                    <a16:creationId xmlns:a16="http://schemas.microsoft.com/office/drawing/2014/main" id="{B2681FA0-B740-4F50-BFEF-B0D27AB270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988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45" name="Freeform 105">
                <a:extLst>
                  <a:ext uri="{FF2B5EF4-FFF2-40B4-BE49-F238E27FC236}">
                    <a16:creationId xmlns:a16="http://schemas.microsoft.com/office/drawing/2014/main" id="{57B9FA31-DC6A-416D-9E68-490763575A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7" y="1049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46" name="Freeform 106">
                <a:extLst>
                  <a:ext uri="{FF2B5EF4-FFF2-40B4-BE49-F238E27FC236}">
                    <a16:creationId xmlns:a16="http://schemas.microsoft.com/office/drawing/2014/main" id="{65CF9F6F-EED4-4781-84EC-EF508DBAE5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6" y="111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47" name="Freeform 107">
                <a:extLst>
                  <a:ext uri="{FF2B5EF4-FFF2-40B4-BE49-F238E27FC236}">
                    <a16:creationId xmlns:a16="http://schemas.microsoft.com/office/drawing/2014/main" id="{27B56F1E-51E3-460B-AF44-213CE8F263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1" y="110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48" name="Freeform 108">
                <a:extLst>
                  <a:ext uri="{FF2B5EF4-FFF2-40B4-BE49-F238E27FC236}">
                    <a16:creationId xmlns:a16="http://schemas.microsoft.com/office/drawing/2014/main" id="{706B6D9B-7F9A-4A01-B4A3-F66DA9762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4" y="110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49" name="Freeform 109">
                <a:extLst>
                  <a:ext uri="{FF2B5EF4-FFF2-40B4-BE49-F238E27FC236}">
                    <a16:creationId xmlns:a16="http://schemas.microsoft.com/office/drawing/2014/main" id="{62FDA0BC-76C7-4BAD-9101-2485FBBAE3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9" y="97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50" name="Freeform 110">
                <a:extLst>
                  <a:ext uri="{FF2B5EF4-FFF2-40B4-BE49-F238E27FC236}">
                    <a16:creationId xmlns:a16="http://schemas.microsoft.com/office/drawing/2014/main" id="{8369FB50-F783-4D3C-B59B-9822E086C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7" y="1292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51" name="Freeform 111">
                <a:extLst>
                  <a:ext uri="{FF2B5EF4-FFF2-40B4-BE49-F238E27FC236}">
                    <a16:creationId xmlns:a16="http://schemas.microsoft.com/office/drawing/2014/main" id="{619E8F69-C4DC-4307-8F10-2E34A365F8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3" y="1092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52" name="Freeform 112">
                <a:extLst>
                  <a:ext uri="{FF2B5EF4-FFF2-40B4-BE49-F238E27FC236}">
                    <a16:creationId xmlns:a16="http://schemas.microsoft.com/office/drawing/2014/main" id="{F2F17B03-D617-42D2-8971-CC4359326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" y="129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53" name="Freeform 113">
                <a:extLst>
                  <a:ext uri="{FF2B5EF4-FFF2-40B4-BE49-F238E27FC236}">
                    <a16:creationId xmlns:a16="http://schemas.microsoft.com/office/drawing/2014/main" id="{6A584661-0B44-4C23-B41E-95D9834839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0" y="129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54" name="Freeform 114">
                <a:extLst>
                  <a:ext uri="{FF2B5EF4-FFF2-40B4-BE49-F238E27FC236}">
                    <a16:creationId xmlns:a16="http://schemas.microsoft.com/office/drawing/2014/main" id="{F9B768DD-B56F-4298-AC30-EE79E5EE07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9" y="99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55" name="Freeform 115">
                <a:extLst>
                  <a:ext uri="{FF2B5EF4-FFF2-40B4-BE49-F238E27FC236}">
                    <a16:creationId xmlns:a16="http://schemas.microsoft.com/office/drawing/2014/main" id="{A5D23283-0A51-4E25-8E36-2B9061E54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2" y="964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56" name="Freeform 116">
                <a:extLst>
                  <a:ext uri="{FF2B5EF4-FFF2-40B4-BE49-F238E27FC236}">
                    <a16:creationId xmlns:a16="http://schemas.microsoft.com/office/drawing/2014/main" id="{FE35A88E-22C0-4540-BE6B-3DAA1985B2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3" y="1101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57" name="Freeform 117">
                <a:extLst>
                  <a:ext uri="{FF2B5EF4-FFF2-40B4-BE49-F238E27FC236}">
                    <a16:creationId xmlns:a16="http://schemas.microsoft.com/office/drawing/2014/main" id="{DC67FAB0-83DB-442F-9265-40ECB8535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7" y="111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58" name="Freeform 118">
                <a:extLst>
                  <a:ext uri="{FF2B5EF4-FFF2-40B4-BE49-F238E27FC236}">
                    <a16:creationId xmlns:a16="http://schemas.microsoft.com/office/drawing/2014/main" id="{16920E4E-B3A3-4A73-9097-A034B3A65A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" y="129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59" name="Freeform 119">
                <a:extLst>
                  <a:ext uri="{FF2B5EF4-FFF2-40B4-BE49-F238E27FC236}">
                    <a16:creationId xmlns:a16="http://schemas.microsoft.com/office/drawing/2014/main" id="{978CD574-3435-4F97-AE5C-44C0759B53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7" y="102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60" name="Freeform 120">
                <a:extLst>
                  <a:ext uri="{FF2B5EF4-FFF2-40B4-BE49-F238E27FC236}">
                    <a16:creationId xmlns:a16="http://schemas.microsoft.com/office/drawing/2014/main" id="{8F9E4BF6-69D2-44E0-AD02-927D9C0EDB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6" y="2000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61" name="Freeform 121">
                <a:extLst>
                  <a:ext uri="{FF2B5EF4-FFF2-40B4-BE49-F238E27FC236}">
                    <a16:creationId xmlns:a16="http://schemas.microsoft.com/office/drawing/2014/main" id="{CA273CD3-5F73-40CE-9777-8F09C71B51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6" y="2037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62" name="Freeform 122">
                <a:extLst>
                  <a:ext uri="{FF2B5EF4-FFF2-40B4-BE49-F238E27FC236}">
                    <a16:creationId xmlns:a16="http://schemas.microsoft.com/office/drawing/2014/main" id="{ACB7FD37-DC1E-4DC5-AAB9-2158A624A9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9" y="129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63" name="Freeform 123">
                <a:extLst>
                  <a:ext uri="{FF2B5EF4-FFF2-40B4-BE49-F238E27FC236}">
                    <a16:creationId xmlns:a16="http://schemas.microsoft.com/office/drawing/2014/main" id="{32DE59A7-E492-4FBD-9CA7-C8D474F899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7" y="1731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64" name="Freeform 124">
                <a:extLst>
                  <a:ext uri="{FF2B5EF4-FFF2-40B4-BE49-F238E27FC236}">
                    <a16:creationId xmlns:a16="http://schemas.microsoft.com/office/drawing/2014/main" id="{666CFF9D-3398-40AD-B6F2-2B1042AC4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8" y="201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65" name="Freeform 125">
                <a:extLst>
                  <a:ext uri="{FF2B5EF4-FFF2-40B4-BE49-F238E27FC236}">
                    <a16:creationId xmlns:a16="http://schemas.microsoft.com/office/drawing/2014/main" id="{A399747C-C998-4212-8469-DE21D4C1A7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3" y="1783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66" name="Freeform 126">
                <a:extLst>
                  <a:ext uri="{FF2B5EF4-FFF2-40B4-BE49-F238E27FC236}">
                    <a16:creationId xmlns:a16="http://schemas.microsoft.com/office/drawing/2014/main" id="{38951196-96BE-4175-A5F1-646BF1D95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6" y="1500"/>
                <a:ext cx="9" cy="9"/>
              </a:xfrm>
              <a:custGeom>
                <a:avLst/>
                <a:gdLst>
                  <a:gd name="T0" fmla="*/ 4 w 4"/>
                  <a:gd name="T1" fmla="*/ 4 h 4"/>
                  <a:gd name="T2" fmla="*/ 0 w 4"/>
                  <a:gd name="T3" fmla="*/ 0 h 4"/>
                  <a:gd name="T4" fmla="*/ 4 w 4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cubicBezTo>
                      <a:pt x="3" y="2"/>
                      <a:pt x="1" y="1"/>
                      <a:pt x="0" y="0"/>
                    </a:cubicBezTo>
                    <a:cubicBezTo>
                      <a:pt x="1" y="2"/>
                      <a:pt x="2" y="4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67" name="Freeform 127">
                <a:extLst>
                  <a:ext uri="{FF2B5EF4-FFF2-40B4-BE49-F238E27FC236}">
                    <a16:creationId xmlns:a16="http://schemas.microsoft.com/office/drawing/2014/main" id="{C340EC41-3FFC-479F-B07D-EB03FE372C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" y="170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68" name="Freeform 128">
                <a:extLst>
                  <a:ext uri="{FF2B5EF4-FFF2-40B4-BE49-F238E27FC236}">
                    <a16:creationId xmlns:a16="http://schemas.microsoft.com/office/drawing/2014/main" id="{01D638CE-8998-4393-BDA5-69AE80E97D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8" y="174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69" name="Freeform 129">
                <a:extLst>
                  <a:ext uri="{FF2B5EF4-FFF2-40B4-BE49-F238E27FC236}">
                    <a16:creationId xmlns:a16="http://schemas.microsoft.com/office/drawing/2014/main" id="{579115AE-5807-4600-933F-05381BBE68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202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70" name="Freeform 130">
                <a:extLst>
                  <a:ext uri="{FF2B5EF4-FFF2-40B4-BE49-F238E27FC236}">
                    <a16:creationId xmlns:a16="http://schemas.microsoft.com/office/drawing/2014/main" id="{98B8D2E5-3705-4720-8EF4-8F3554AB5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2" y="128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71" name="Freeform 131">
                <a:extLst>
                  <a:ext uri="{FF2B5EF4-FFF2-40B4-BE49-F238E27FC236}">
                    <a16:creationId xmlns:a16="http://schemas.microsoft.com/office/drawing/2014/main" id="{1F21F88B-41B9-4B28-AB85-B218968D6D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7" y="108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72" name="Freeform 132">
                <a:extLst>
                  <a:ext uri="{FF2B5EF4-FFF2-40B4-BE49-F238E27FC236}">
                    <a16:creationId xmlns:a16="http://schemas.microsoft.com/office/drawing/2014/main" id="{7559A473-9735-4542-B58D-18B153E9A8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29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73" name="Freeform 133">
                <a:extLst>
                  <a:ext uri="{FF2B5EF4-FFF2-40B4-BE49-F238E27FC236}">
                    <a16:creationId xmlns:a16="http://schemas.microsoft.com/office/drawing/2014/main" id="{9A992D15-30A9-4C85-8559-B590EAB12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4" y="1297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74" name="Freeform 134">
                <a:extLst>
                  <a:ext uri="{FF2B5EF4-FFF2-40B4-BE49-F238E27FC236}">
                    <a16:creationId xmlns:a16="http://schemas.microsoft.com/office/drawing/2014/main" id="{6CFB6157-BE5E-4C74-AD4C-868D3DB7D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1396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75" name="Freeform 135">
                <a:extLst>
                  <a:ext uri="{FF2B5EF4-FFF2-40B4-BE49-F238E27FC236}">
                    <a16:creationId xmlns:a16="http://schemas.microsoft.com/office/drawing/2014/main" id="{2BE625CA-9C43-4024-A895-23387E877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1" y="223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76" name="Freeform 136">
                <a:extLst>
                  <a:ext uri="{FF2B5EF4-FFF2-40B4-BE49-F238E27FC236}">
                    <a16:creationId xmlns:a16="http://schemas.microsoft.com/office/drawing/2014/main" id="{D872F68B-004E-4089-8DA2-766C990338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2186"/>
                <a:ext cx="2" cy="7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1 w 1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cubicBezTo>
                      <a:pt x="1" y="2"/>
                      <a:pt x="1" y="0"/>
                      <a:pt x="1" y="0"/>
                    </a:cubicBezTo>
                    <a:cubicBezTo>
                      <a:pt x="0" y="0"/>
                      <a:pt x="1" y="3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77" name="Freeform 137">
                <a:extLst>
                  <a:ext uri="{FF2B5EF4-FFF2-40B4-BE49-F238E27FC236}">
                    <a16:creationId xmlns:a16="http://schemas.microsoft.com/office/drawing/2014/main" id="{3AFE5087-A4F5-4A31-8E33-0D4FA779F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8" y="109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78" name="Freeform 138">
                <a:extLst>
                  <a:ext uri="{FF2B5EF4-FFF2-40B4-BE49-F238E27FC236}">
                    <a16:creationId xmlns:a16="http://schemas.microsoft.com/office/drawing/2014/main" id="{2E5B1B5D-ACCA-4639-AE5E-FD310056BC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6" y="203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79" name="Freeform 139">
                <a:extLst>
                  <a:ext uri="{FF2B5EF4-FFF2-40B4-BE49-F238E27FC236}">
                    <a16:creationId xmlns:a16="http://schemas.microsoft.com/office/drawing/2014/main" id="{1BDFC198-0465-44C6-B348-D56E69F57C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2" y="129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80" name="Freeform 140">
                <a:extLst>
                  <a:ext uri="{FF2B5EF4-FFF2-40B4-BE49-F238E27FC236}">
                    <a16:creationId xmlns:a16="http://schemas.microsoft.com/office/drawing/2014/main" id="{ADBE8C49-AE6A-4DC5-9955-CC67F1F9C1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1" y="2228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81" name="Freeform 141">
                <a:extLst>
                  <a:ext uri="{FF2B5EF4-FFF2-40B4-BE49-F238E27FC236}">
                    <a16:creationId xmlns:a16="http://schemas.microsoft.com/office/drawing/2014/main" id="{D3FBE1AB-B4E2-4482-8CC3-517E29FF7A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1" y="220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82" name="Freeform 142">
                <a:extLst>
                  <a:ext uri="{FF2B5EF4-FFF2-40B4-BE49-F238E27FC236}">
                    <a16:creationId xmlns:a16="http://schemas.microsoft.com/office/drawing/2014/main" id="{BF4C65F5-7457-492B-BDD9-421459F7D1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4" y="21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83" name="Rectangle 143">
                <a:extLst>
                  <a:ext uri="{FF2B5EF4-FFF2-40B4-BE49-F238E27FC236}">
                    <a16:creationId xmlns:a16="http://schemas.microsoft.com/office/drawing/2014/main" id="{B319AA22-0BDF-4547-9121-F38B7B4F8C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0" y="256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84" name="Freeform 144">
                <a:extLst>
                  <a:ext uri="{FF2B5EF4-FFF2-40B4-BE49-F238E27FC236}">
                    <a16:creationId xmlns:a16="http://schemas.microsoft.com/office/drawing/2014/main" id="{A8DBE9B7-AE27-4966-9C28-16905706CB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4" y="21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85" name="Freeform 145">
                <a:extLst>
                  <a:ext uri="{FF2B5EF4-FFF2-40B4-BE49-F238E27FC236}">
                    <a16:creationId xmlns:a16="http://schemas.microsoft.com/office/drawing/2014/main" id="{28948D9E-8DC6-4529-A9F3-84969D6CF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4" y="21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86" name="Freeform 146">
                <a:extLst>
                  <a:ext uri="{FF2B5EF4-FFF2-40B4-BE49-F238E27FC236}">
                    <a16:creationId xmlns:a16="http://schemas.microsoft.com/office/drawing/2014/main" id="{848997EB-BB24-47D7-BDC5-8F63F6136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0" y="21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87" name="Freeform 147">
                <a:extLst>
                  <a:ext uri="{FF2B5EF4-FFF2-40B4-BE49-F238E27FC236}">
                    <a16:creationId xmlns:a16="http://schemas.microsoft.com/office/drawing/2014/main" id="{C0C137A8-58EF-4419-8DD7-F73EF3730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0" y="2148"/>
                <a:ext cx="4" cy="2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88" name="Freeform 148">
                <a:extLst>
                  <a:ext uri="{FF2B5EF4-FFF2-40B4-BE49-F238E27FC236}">
                    <a16:creationId xmlns:a16="http://schemas.microsoft.com/office/drawing/2014/main" id="{D5FA05DF-5574-46D0-9C05-7E4B1AFA9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6" y="2915"/>
                <a:ext cx="0" cy="2"/>
              </a:xfrm>
              <a:custGeom>
                <a:avLst/>
                <a:gdLst>
                  <a:gd name="T0" fmla="*/ 1 h 1"/>
                  <a:gd name="T1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89" name="Freeform 149">
                <a:extLst>
                  <a:ext uri="{FF2B5EF4-FFF2-40B4-BE49-F238E27FC236}">
                    <a16:creationId xmlns:a16="http://schemas.microsoft.com/office/drawing/2014/main" id="{293EA208-965F-42F5-943E-F1AB7BB678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0" y="2568"/>
                <a:ext cx="11" cy="12"/>
              </a:xfrm>
              <a:custGeom>
                <a:avLst/>
                <a:gdLst>
                  <a:gd name="T0" fmla="*/ 2 w 5"/>
                  <a:gd name="T1" fmla="*/ 5 h 5"/>
                  <a:gd name="T2" fmla="*/ 3 w 5"/>
                  <a:gd name="T3" fmla="*/ 5 h 5"/>
                  <a:gd name="T4" fmla="*/ 4 w 5"/>
                  <a:gd name="T5" fmla="*/ 0 h 5"/>
                  <a:gd name="T6" fmla="*/ 0 w 5"/>
                  <a:gd name="T7" fmla="*/ 3 h 5"/>
                  <a:gd name="T8" fmla="*/ 2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cubicBezTo>
                      <a:pt x="2" y="5"/>
                      <a:pt x="3" y="5"/>
                      <a:pt x="3" y="5"/>
                    </a:cubicBezTo>
                    <a:cubicBezTo>
                      <a:pt x="5" y="5"/>
                      <a:pt x="4" y="1"/>
                      <a:pt x="4" y="0"/>
                    </a:cubicBezTo>
                    <a:cubicBezTo>
                      <a:pt x="4" y="0"/>
                      <a:pt x="0" y="3"/>
                      <a:pt x="0" y="3"/>
                    </a:cubicBezTo>
                    <a:cubicBezTo>
                      <a:pt x="2" y="3"/>
                      <a:pt x="2" y="5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90" name="Freeform 150">
                <a:extLst>
                  <a:ext uri="{FF2B5EF4-FFF2-40B4-BE49-F238E27FC236}">
                    <a16:creationId xmlns:a16="http://schemas.microsoft.com/office/drawing/2014/main" id="{ED8CC914-4BC8-4504-9379-2EDDDF09F9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9" y="241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91" name="Freeform 151">
                <a:extLst>
                  <a:ext uri="{FF2B5EF4-FFF2-40B4-BE49-F238E27FC236}">
                    <a16:creationId xmlns:a16="http://schemas.microsoft.com/office/drawing/2014/main" id="{0B5C098A-8730-41B8-84B3-1306CE7601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6" y="196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92" name="Rectangle 152">
                <a:extLst>
                  <a:ext uri="{FF2B5EF4-FFF2-40B4-BE49-F238E27FC236}">
                    <a16:creationId xmlns:a16="http://schemas.microsoft.com/office/drawing/2014/main" id="{B0C1F87D-3F9F-4781-813C-8E362818E4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4" y="194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93" name="Freeform 153">
                <a:extLst>
                  <a:ext uri="{FF2B5EF4-FFF2-40B4-BE49-F238E27FC236}">
                    <a16:creationId xmlns:a16="http://schemas.microsoft.com/office/drawing/2014/main" id="{BA7CD6D1-3EAA-4BA9-90A5-885BE629CA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2403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94" name="Freeform 154">
                <a:extLst>
                  <a:ext uri="{FF2B5EF4-FFF2-40B4-BE49-F238E27FC236}">
                    <a16:creationId xmlns:a16="http://schemas.microsoft.com/office/drawing/2014/main" id="{52B1C23D-2B3E-441E-9A1E-530B3808E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8" y="1978"/>
                <a:ext cx="3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95" name="Freeform 155">
                <a:extLst>
                  <a:ext uri="{FF2B5EF4-FFF2-40B4-BE49-F238E27FC236}">
                    <a16:creationId xmlns:a16="http://schemas.microsoft.com/office/drawing/2014/main" id="{9529FBBE-70BE-4573-ACD0-B7DFDC177F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5" y="2242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96" name="Freeform 156">
                <a:extLst>
                  <a:ext uri="{FF2B5EF4-FFF2-40B4-BE49-F238E27FC236}">
                    <a16:creationId xmlns:a16="http://schemas.microsoft.com/office/drawing/2014/main" id="{A35164EC-5A12-4D9C-B8DE-D6C1E5CD20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3" y="1985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97" name="Freeform 157">
                <a:extLst>
                  <a:ext uri="{FF2B5EF4-FFF2-40B4-BE49-F238E27FC236}">
                    <a16:creationId xmlns:a16="http://schemas.microsoft.com/office/drawing/2014/main" id="{B4E5B8B4-EC35-4172-9330-391FB5776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5" y="1985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98" name="Freeform 158">
                <a:extLst>
                  <a:ext uri="{FF2B5EF4-FFF2-40B4-BE49-F238E27FC236}">
                    <a16:creationId xmlns:a16="http://schemas.microsoft.com/office/drawing/2014/main" id="{3018F477-7443-4B65-B46D-2C27820B52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1" y="117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99" name="Freeform 159">
                <a:extLst>
                  <a:ext uri="{FF2B5EF4-FFF2-40B4-BE49-F238E27FC236}">
                    <a16:creationId xmlns:a16="http://schemas.microsoft.com/office/drawing/2014/main" id="{C7696E2A-8972-4D36-87ED-BF0ADE9554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8" y="2191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00" name="Rectangle 160">
                <a:extLst>
                  <a:ext uri="{FF2B5EF4-FFF2-40B4-BE49-F238E27FC236}">
                    <a16:creationId xmlns:a16="http://schemas.microsoft.com/office/drawing/2014/main" id="{DFB0DBD5-A717-4273-B04F-E2F69F435A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71" y="116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01" name="Freeform 161">
                <a:extLst>
                  <a:ext uri="{FF2B5EF4-FFF2-40B4-BE49-F238E27FC236}">
                    <a16:creationId xmlns:a16="http://schemas.microsoft.com/office/drawing/2014/main" id="{F636ED9B-A976-49F8-B4B6-C659E7CD29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1" y="11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02" name="Freeform 162">
                <a:extLst>
                  <a:ext uri="{FF2B5EF4-FFF2-40B4-BE49-F238E27FC236}">
                    <a16:creationId xmlns:a16="http://schemas.microsoft.com/office/drawing/2014/main" id="{040E939C-60DF-4DF6-BBDF-7A3E71B9F6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5" y="1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03" name="Rectangle 163">
                <a:extLst>
                  <a:ext uri="{FF2B5EF4-FFF2-40B4-BE49-F238E27FC236}">
                    <a16:creationId xmlns:a16="http://schemas.microsoft.com/office/drawing/2014/main" id="{2CA34246-77F2-4EBC-959D-B912BB6AD3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8" y="109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04" name="Freeform 164">
                <a:extLst>
                  <a:ext uri="{FF2B5EF4-FFF2-40B4-BE49-F238E27FC236}">
                    <a16:creationId xmlns:a16="http://schemas.microsoft.com/office/drawing/2014/main" id="{0A7B8414-FC2C-44D2-8C3E-B1C03D013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4" y="111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05" name="Freeform 165">
                <a:extLst>
                  <a:ext uri="{FF2B5EF4-FFF2-40B4-BE49-F238E27FC236}">
                    <a16:creationId xmlns:a16="http://schemas.microsoft.com/office/drawing/2014/main" id="{12DD4021-9E65-404C-B60A-5C8E63BAC9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7" y="11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06" name="Rectangle 166">
                <a:extLst>
                  <a:ext uri="{FF2B5EF4-FFF2-40B4-BE49-F238E27FC236}">
                    <a16:creationId xmlns:a16="http://schemas.microsoft.com/office/drawing/2014/main" id="{ACDFB788-91DA-46C6-9445-577A49DA23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0" y="119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07" name="Freeform 167">
                <a:extLst>
                  <a:ext uri="{FF2B5EF4-FFF2-40B4-BE49-F238E27FC236}">
                    <a16:creationId xmlns:a16="http://schemas.microsoft.com/office/drawing/2014/main" id="{E3C8CB00-3621-4CFB-BFAE-07066B6E4C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6" y="1155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08" name="Freeform 168">
                <a:extLst>
                  <a:ext uri="{FF2B5EF4-FFF2-40B4-BE49-F238E27FC236}">
                    <a16:creationId xmlns:a16="http://schemas.microsoft.com/office/drawing/2014/main" id="{A320EDFA-2CD1-4F81-9DCB-010E576EFB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2" y="1198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09" name="Freeform 169">
                <a:extLst>
                  <a:ext uri="{FF2B5EF4-FFF2-40B4-BE49-F238E27FC236}">
                    <a16:creationId xmlns:a16="http://schemas.microsoft.com/office/drawing/2014/main" id="{09377C0B-025E-407F-AA42-9F50B5BA0B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2" y="1115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10" name="Freeform 170">
                <a:extLst>
                  <a:ext uri="{FF2B5EF4-FFF2-40B4-BE49-F238E27FC236}">
                    <a16:creationId xmlns:a16="http://schemas.microsoft.com/office/drawing/2014/main" id="{B9FB058F-2BCC-42E1-B1CE-CBC757BD7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1" y="114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11" name="Freeform 171">
                <a:extLst>
                  <a:ext uri="{FF2B5EF4-FFF2-40B4-BE49-F238E27FC236}">
                    <a16:creationId xmlns:a16="http://schemas.microsoft.com/office/drawing/2014/main" id="{1F6B86E2-AD03-40B2-AB68-6F00A3815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2" y="1367"/>
                <a:ext cx="3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12" name="Freeform 172">
                <a:extLst>
                  <a:ext uri="{FF2B5EF4-FFF2-40B4-BE49-F238E27FC236}">
                    <a16:creationId xmlns:a16="http://schemas.microsoft.com/office/drawing/2014/main" id="{0BFD92FD-0110-4389-991C-1F8FB1EAC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0" y="137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13" name="Freeform 173">
                <a:extLst>
                  <a:ext uri="{FF2B5EF4-FFF2-40B4-BE49-F238E27FC236}">
                    <a16:creationId xmlns:a16="http://schemas.microsoft.com/office/drawing/2014/main" id="{BCD92C28-9E38-45FF-93D2-BACF1B232E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0" y="133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14" name="Freeform 174">
                <a:extLst>
                  <a:ext uri="{FF2B5EF4-FFF2-40B4-BE49-F238E27FC236}">
                    <a16:creationId xmlns:a16="http://schemas.microsoft.com/office/drawing/2014/main" id="{4B609640-D9B5-4EB5-A538-000A76A193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1" y="1271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15" name="Freeform 175">
                <a:extLst>
                  <a:ext uri="{FF2B5EF4-FFF2-40B4-BE49-F238E27FC236}">
                    <a16:creationId xmlns:a16="http://schemas.microsoft.com/office/drawing/2014/main" id="{68EC5647-22A4-49AC-946E-23A66A4AA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3" y="1141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16" name="Freeform 176">
                <a:extLst>
                  <a:ext uri="{FF2B5EF4-FFF2-40B4-BE49-F238E27FC236}">
                    <a16:creationId xmlns:a16="http://schemas.microsoft.com/office/drawing/2014/main" id="{AAFB1B11-6496-4003-926D-BE99639E9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6" y="1266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17" name="Freeform 177">
                <a:extLst>
                  <a:ext uri="{FF2B5EF4-FFF2-40B4-BE49-F238E27FC236}">
                    <a16:creationId xmlns:a16="http://schemas.microsoft.com/office/drawing/2014/main" id="{94151B8F-52BA-4C20-B95E-154B7E0CA2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2" y="2143"/>
                <a:ext cx="5" cy="5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0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1" y="1"/>
                      <a:pt x="2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18" name="Freeform 178">
                <a:extLst>
                  <a:ext uri="{FF2B5EF4-FFF2-40B4-BE49-F238E27FC236}">
                    <a16:creationId xmlns:a16="http://schemas.microsoft.com/office/drawing/2014/main" id="{AE1BCECA-6B04-48CC-A446-D45DEACB06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0" y="1198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19" name="Freeform 179">
                <a:extLst>
                  <a:ext uri="{FF2B5EF4-FFF2-40B4-BE49-F238E27FC236}">
                    <a16:creationId xmlns:a16="http://schemas.microsoft.com/office/drawing/2014/main" id="{183549CB-22DF-42B1-B32E-5BB35DCB7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4" y="123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0" name="Freeform 180">
                <a:extLst>
                  <a:ext uri="{FF2B5EF4-FFF2-40B4-BE49-F238E27FC236}">
                    <a16:creationId xmlns:a16="http://schemas.microsoft.com/office/drawing/2014/main" id="{CF65B467-B216-4128-963F-172A03BFC2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9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1" name="Freeform 181">
                <a:extLst>
                  <a:ext uri="{FF2B5EF4-FFF2-40B4-BE49-F238E27FC236}">
                    <a16:creationId xmlns:a16="http://schemas.microsoft.com/office/drawing/2014/main" id="{B5A12BBE-5786-4E2F-8B6D-8A64AF82F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7" y="1120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2" name="Freeform 182">
                <a:extLst>
                  <a:ext uri="{FF2B5EF4-FFF2-40B4-BE49-F238E27FC236}">
                    <a16:creationId xmlns:a16="http://schemas.microsoft.com/office/drawing/2014/main" id="{DF281BD5-2C81-4783-87EB-851727565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9" y="1403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3" name="Freeform 183">
                <a:extLst>
                  <a:ext uri="{FF2B5EF4-FFF2-40B4-BE49-F238E27FC236}">
                    <a16:creationId xmlns:a16="http://schemas.microsoft.com/office/drawing/2014/main" id="{99D3EAB4-1D01-4534-8C24-847B0B9A4A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4" y="1188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4" name="Freeform 184">
                <a:extLst>
                  <a:ext uri="{FF2B5EF4-FFF2-40B4-BE49-F238E27FC236}">
                    <a16:creationId xmlns:a16="http://schemas.microsoft.com/office/drawing/2014/main" id="{C506E082-CDC1-4BAD-8254-9C24B6ED31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0" y="1422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5" name="Freeform 185">
                <a:extLst>
                  <a:ext uri="{FF2B5EF4-FFF2-40B4-BE49-F238E27FC236}">
                    <a16:creationId xmlns:a16="http://schemas.microsoft.com/office/drawing/2014/main" id="{BD9E9341-3FAC-44EA-B406-625052623D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0" y="1261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6" name="Freeform 186">
                <a:extLst>
                  <a:ext uri="{FF2B5EF4-FFF2-40B4-BE49-F238E27FC236}">
                    <a16:creationId xmlns:a16="http://schemas.microsoft.com/office/drawing/2014/main" id="{6AD56FD1-5243-4419-BB75-D7ABAAB24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2" y="11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7" name="Freeform 187">
                <a:extLst>
                  <a:ext uri="{FF2B5EF4-FFF2-40B4-BE49-F238E27FC236}">
                    <a16:creationId xmlns:a16="http://schemas.microsoft.com/office/drawing/2014/main" id="{042B4C1D-B7F2-49A6-93DB-22DF310F09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4" y="1450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8" name="Freeform 188">
                <a:extLst>
                  <a:ext uri="{FF2B5EF4-FFF2-40B4-BE49-F238E27FC236}">
                    <a16:creationId xmlns:a16="http://schemas.microsoft.com/office/drawing/2014/main" id="{DE17FD6C-620B-4A4D-8D5C-C744A89F2D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2" y="120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9" name="Freeform 189">
                <a:extLst>
                  <a:ext uri="{FF2B5EF4-FFF2-40B4-BE49-F238E27FC236}">
                    <a16:creationId xmlns:a16="http://schemas.microsoft.com/office/drawing/2014/main" id="{228004DA-08DD-4913-BE49-1A9B72CF5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5" y="1207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0" name="Oval 190">
                <a:extLst>
                  <a:ext uri="{FF2B5EF4-FFF2-40B4-BE49-F238E27FC236}">
                    <a16:creationId xmlns:a16="http://schemas.microsoft.com/office/drawing/2014/main" id="{35BC27A9-2163-4595-8B96-1B75B7F8F4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21" y="2693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1" name="Freeform 191">
                <a:extLst>
                  <a:ext uri="{FF2B5EF4-FFF2-40B4-BE49-F238E27FC236}">
                    <a16:creationId xmlns:a16="http://schemas.microsoft.com/office/drawing/2014/main" id="{CFA6B5E9-CB61-4486-98D2-6C588B55C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9" y="1995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2" name="Freeform 192">
                <a:extLst>
                  <a:ext uri="{FF2B5EF4-FFF2-40B4-BE49-F238E27FC236}">
                    <a16:creationId xmlns:a16="http://schemas.microsoft.com/office/drawing/2014/main" id="{69BA59CA-ED31-4066-AEB6-1A5B3D0D01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6" y="2016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3" name="Freeform 193">
                <a:extLst>
                  <a:ext uri="{FF2B5EF4-FFF2-40B4-BE49-F238E27FC236}">
                    <a16:creationId xmlns:a16="http://schemas.microsoft.com/office/drawing/2014/main" id="{157B435B-A5E4-413C-A7C4-8E4507A3E9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1" y="1292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4" name="Freeform 194">
                <a:extLst>
                  <a:ext uri="{FF2B5EF4-FFF2-40B4-BE49-F238E27FC236}">
                    <a16:creationId xmlns:a16="http://schemas.microsoft.com/office/drawing/2014/main" id="{CFECDC05-8E4C-42A9-8AB2-2345685C7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4" y="2134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5" name="Freeform 195">
                <a:extLst>
                  <a:ext uri="{FF2B5EF4-FFF2-40B4-BE49-F238E27FC236}">
                    <a16:creationId xmlns:a16="http://schemas.microsoft.com/office/drawing/2014/main" id="{8DAAEF89-28EC-48AA-9238-6F1C28272C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3" y="125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6" name="Freeform 196">
                <a:extLst>
                  <a:ext uri="{FF2B5EF4-FFF2-40B4-BE49-F238E27FC236}">
                    <a16:creationId xmlns:a16="http://schemas.microsoft.com/office/drawing/2014/main" id="{FBC997C4-1993-428B-86C4-D93DE2ED0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" y="1396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7" name="Freeform 197">
                <a:extLst>
                  <a:ext uri="{FF2B5EF4-FFF2-40B4-BE49-F238E27FC236}">
                    <a16:creationId xmlns:a16="http://schemas.microsoft.com/office/drawing/2014/main" id="{EB6E860F-75BD-475D-9767-4581C48B93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4" y="1467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8" name="Freeform 198">
                <a:extLst>
                  <a:ext uri="{FF2B5EF4-FFF2-40B4-BE49-F238E27FC236}">
                    <a16:creationId xmlns:a16="http://schemas.microsoft.com/office/drawing/2014/main" id="{9D25EB57-A57C-4E28-960F-D8C3FC9992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7" y="1266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9" name="Freeform 199">
                <a:extLst>
                  <a:ext uri="{FF2B5EF4-FFF2-40B4-BE49-F238E27FC236}">
                    <a16:creationId xmlns:a16="http://schemas.microsoft.com/office/drawing/2014/main" id="{97B83791-A056-4AFB-BA1E-E74CA5F08E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9" y="129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40" name="Freeform 200">
                <a:extLst>
                  <a:ext uri="{FF2B5EF4-FFF2-40B4-BE49-F238E27FC236}">
                    <a16:creationId xmlns:a16="http://schemas.microsoft.com/office/drawing/2014/main" id="{B3E25ABE-8CEE-451B-BA57-F59163D3C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2" y="1259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41" name="Freeform 201">
                <a:extLst>
                  <a:ext uri="{FF2B5EF4-FFF2-40B4-BE49-F238E27FC236}">
                    <a16:creationId xmlns:a16="http://schemas.microsoft.com/office/drawing/2014/main" id="{BC6EEA9F-9D05-4214-A08D-485869E1A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2" y="130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42" name="Freeform 202">
                <a:extLst>
                  <a:ext uri="{FF2B5EF4-FFF2-40B4-BE49-F238E27FC236}">
                    <a16:creationId xmlns:a16="http://schemas.microsoft.com/office/drawing/2014/main" id="{C9A8A31E-FB7F-4E4C-BDF0-6FB35EABC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" y="1417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43" name="Freeform 203">
                <a:extLst>
                  <a:ext uri="{FF2B5EF4-FFF2-40B4-BE49-F238E27FC236}">
                    <a16:creationId xmlns:a16="http://schemas.microsoft.com/office/drawing/2014/main" id="{963CC1D4-FE48-41E5-8DE3-DFD66E1432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8" y="1283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44" name="Freeform 204">
                <a:extLst>
                  <a:ext uri="{FF2B5EF4-FFF2-40B4-BE49-F238E27FC236}">
                    <a16:creationId xmlns:a16="http://schemas.microsoft.com/office/drawing/2014/main" id="{664887CE-216C-4601-8127-9A16CFE8A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5" y="130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7" name="Group 406">
              <a:extLst>
                <a:ext uri="{FF2B5EF4-FFF2-40B4-BE49-F238E27FC236}">
                  <a16:creationId xmlns:a16="http://schemas.microsoft.com/office/drawing/2014/main" id="{861A123B-F6D6-4640-B45B-CD346847FC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18" y="839"/>
              <a:ext cx="4708" cy="2469"/>
              <a:chOff x="1818" y="839"/>
              <a:chExt cx="4708" cy="2469"/>
            </a:xfrm>
            <a:grpFill/>
          </p:grpSpPr>
          <p:sp>
            <p:nvSpPr>
              <p:cNvPr id="345" name="Freeform 206">
                <a:extLst>
                  <a:ext uri="{FF2B5EF4-FFF2-40B4-BE49-F238E27FC236}">
                    <a16:creationId xmlns:a16="http://schemas.microsoft.com/office/drawing/2014/main" id="{E8ED5695-E630-4F54-A792-A4381A1C7D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26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6" name="Freeform 207">
                <a:extLst>
                  <a:ext uri="{FF2B5EF4-FFF2-40B4-BE49-F238E27FC236}">
                    <a16:creationId xmlns:a16="http://schemas.microsoft.com/office/drawing/2014/main" id="{075ADD32-09BA-4C61-93DC-03DFC9C54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2" y="1938"/>
                <a:ext cx="7" cy="3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cubicBezTo>
                      <a:pt x="0" y="0"/>
                      <a:pt x="3" y="1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7" name="Freeform 208">
                <a:extLst>
                  <a:ext uri="{FF2B5EF4-FFF2-40B4-BE49-F238E27FC236}">
                    <a16:creationId xmlns:a16="http://schemas.microsoft.com/office/drawing/2014/main" id="{4EC6B5B2-5629-46F0-A70D-B19F081E1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469"/>
                <a:ext cx="0" cy="2"/>
              </a:xfrm>
              <a:custGeom>
                <a:avLst/>
                <a:gdLst>
                  <a:gd name="T0" fmla="*/ 1 h 1"/>
                  <a:gd name="T1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8" name="Freeform 209">
                <a:extLst>
                  <a:ext uri="{FF2B5EF4-FFF2-40B4-BE49-F238E27FC236}">
                    <a16:creationId xmlns:a16="http://schemas.microsoft.com/office/drawing/2014/main" id="{2604CA41-291A-4337-A1EE-F114F1BAAB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2" y="2516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9" name="Freeform 210">
                <a:extLst>
                  <a:ext uri="{FF2B5EF4-FFF2-40B4-BE49-F238E27FC236}">
                    <a16:creationId xmlns:a16="http://schemas.microsoft.com/office/drawing/2014/main" id="{E4690E0B-E0EC-49F9-82DB-2C36463D0E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2" y="2464"/>
                <a:ext cx="87" cy="87"/>
              </a:xfrm>
              <a:custGeom>
                <a:avLst/>
                <a:gdLst>
                  <a:gd name="T0" fmla="*/ 12 w 37"/>
                  <a:gd name="T1" fmla="*/ 23 h 37"/>
                  <a:gd name="T2" fmla="*/ 9 w 37"/>
                  <a:gd name="T3" fmla="*/ 27 h 37"/>
                  <a:gd name="T4" fmla="*/ 0 w 37"/>
                  <a:gd name="T5" fmla="*/ 27 h 37"/>
                  <a:gd name="T6" fmla="*/ 6 w 37"/>
                  <a:gd name="T7" fmla="*/ 31 h 37"/>
                  <a:gd name="T8" fmla="*/ 6 w 37"/>
                  <a:gd name="T9" fmla="*/ 33 h 37"/>
                  <a:gd name="T10" fmla="*/ 28 w 37"/>
                  <a:gd name="T11" fmla="*/ 19 h 37"/>
                  <a:gd name="T12" fmla="*/ 31 w 37"/>
                  <a:gd name="T13" fmla="*/ 22 h 37"/>
                  <a:gd name="T14" fmla="*/ 16 w 37"/>
                  <a:gd name="T15" fmla="*/ 3 h 37"/>
                  <a:gd name="T16" fmla="*/ 15 w 37"/>
                  <a:gd name="T17" fmla="*/ 3 h 37"/>
                  <a:gd name="T18" fmla="*/ 11 w 37"/>
                  <a:gd name="T19" fmla="*/ 1 h 37"/>
                  <a:gd name="T20" fmla="*/ 10 w 37"/>
                  <a:gd name="T21" fmla="*/ 3 h 37"/>
                  <a:gd name="T22" fmla="*/ 26 w 37"/>
                  <a:gd name="T23" fmla="*/ 17 h 37"/>
                  <a:gd name="T24" fmla="*/ 24 w 37"/>
                  <a:gd name="T25" fmla="*/ 16 h 37"/>
                  <a:gd name="T26" fmla="*/ 22 w 37"/>
                  <a:gd name="T27" fmla="*/ 23 h 37"/>
                  <a:gd name="T28" fmla="*/ 17 w 37"/>
                  <a:gd name="T29" fmla="*/ 22 h 37"/>
                  <a:gd name="T30" fmla="*/ 18 w 37"/>
                  <a:gd name="T31" fmla="*/ 23 h 37"/>
                  <a:gd name="T32" fmla="*/ 13 w 37"/>
                  <a:gd name="T33" fmla="*/ 27 h 37"/>
                  <a:gd name="T34" fmla="*/ 12 w 37"/>
                  <a:gd name="T35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7" h="37">
                    <a:moveTo>
                      <a:pt x="12" y="23"/>
                    </a:moveTo>
                    <a:cubicBezTo>
                      <a:pt x="12" y="23"/>
                      <a:pt x="10" y="27"/>
                      <a:pt x="9" y="27"/>
                    </a:cubicBezTo>
                    <a:cubicBezTo>
                      <a:pt x="8" y="27"/>
                      <a:pt x="2" y="27"/>
                      <a:pt x="0" y="27"/>
                    </a:cubicBezTo>
                    <a:cubicBezTo>
                      <a:pt x="2" y="28"/>
                      <a:pt x="1" y="36"/>
                      <a:pt x="6" y="31"/>
                    </a:cubicBezTo>
                    <a:cubicBezTo>
                      <a:pt x="6" y="32"/>
                      <a:pt x="6" y="32"/>
                      <a:pt x="6" y="33"/>
                    </a:cubicBezTo>
                    <a:cubicBezTo>
                      <a:pt x="19" y="37"/>
                      <a:pt x="26" y="27"/>
                      <a:pt x="28" y="19"/>
                    </a:cubicBezTo>
                    <a:cubicBezTo>
                      <a:pt x="29" y="20"/>
                      <a:pt x="30" y="21"/>
                      <a:pt x="31" y="22"/>
                    </a:cubicBezTo>
                    <a:cubicBezTo>
                      <a:pt x="37" y="14"/>
                      <a:pt x="19" y="5"/>
                      <a:pt x="16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4"/>
                      <a:pt x="11" y="0"/>
                      <a:pt x="11" y="1"/>
                    </a:cubicBezTo>
                    <a:cubicBezTo>
                      <a:pt x="12" y="1"/>
                      <a:pt x="10" y="3"/>
                      <a:pt x="10" y="3"/>
                    </a:cubicBezTo>
                    <a:cubicBezTo>
                      <a:pt x="11" y="3"/>
                      <a:pt x="21" y="11"/>
                      <a:pt x="26" y="17"/>
                    </a:cubicBezTo>
                    <a:cubicBezTo>
                      <a:pt x="25" y="17"/>
                      <a:pt x="24" y="16"/>
                      <a:pt x="24" y="16"/>
                    </a:cubicBezTo>
                    <a:cubicBezTo>
                      <a:pt x="19" y="16"/>
                      <a:pt x="22" y="23"/>
                      <a:pt x="22" y="23"/>
                    </a:cubicBezTo>
                    <a:cubicBezTo>
                      <a:pt x="21" y="23"/>
                      <a:pt x="17" y="23"/>
                      <a:pt x="17" y="22"/>
                    </a:cubicBezTo>
                    <a:cubicBezTo>
                      <a:pt x="17" y="24"/>
                      <a:pt x="18" y="23"/>
                      <a:pt x="18" y="23"/>
                    </a:cubicBezTo>
                    <a:cubicBezTo>
                      <a:pt x="17" y="23"/>
                      <a:pt x="17" y="27"/>
                      <a:pt x="13" y="27"/>
                    </a:cubicBezTo>
                    <a:cubicBezTo>
                      <a:pt x="13" y="26"/>
                      <a:pt x="13" y="23"/>
                      <a:pt x="12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0" name="Freeform 211">
                <a:extLst>
                  <a:ext uri="{FF2B5EF4-FFF2-40B4-BE49-F238E27FC236}">
                    <a16:creationId xmlns:a16="http://schemas.microsoft.com/office/drawing/2014/main" id="{68D33247-D09A-42B6-8A41-1FB1EAD251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6" y="2542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1" name="Freeform 212">
                <a:extLst>
                  <a:ext uri="{FF2B5EF4-FFF2-40B4-BE49-F238E27FC236}">
                    <a16:creationId xmlns:a16="http://schemas.microsoft.com/office/drawing/2014/main" id="{D6EECB11-2307-4B2D-9E9F-F88878E48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2" y="252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2" name="Freeform 213">
                <a:extLst>
                  <a:ext uri="{FF2B5EF4-FFF2-40B4-BE49-F238E27FC236}">
                    <a16:creationId xmlns:a16="http://schemas.microsoft.com/office/drawing/2014/main" id="{84FE0DB0-6F15-49DF-843C-1F3EF2E86A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0" y="2608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3" name="Freeform 214">
                <a:extLst>
                  <a:ext uri="{FF2B5EF4-FFF2-40B4-BE49-F238E27FC236}">
                    <a16:creationId xmlns:a16="http://schemas.microsoft.com/office/drawing/2014/main" id="{8EB5D3E7-23B2-49D0-B145-33B8FB73797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52" y="2424"/>
                <a:ext cx="341" cy="203"/>
              </a:xfrm>
              <a:custGeom>
                <a:avLst/>
                <a:gdLst>
                  <a:gd name="T0" fmla="*/ 101 w 145"/>
                  <a:gd name="T1" fmla="*/ 33 h 86"/>
                  <a:gd name="T2" fmla="*/ 63 w 145"/>
                  <a:gd name="T3" fmla="*/ 18 h 86"/>
                  <a:gd name="T4" fmla="*/ 45 w 145"/>
                  <a:gd name="T5" fmla="*/ 15 h 86"/>
                  <a:gd name="T6" fmla="*/ 40 w 145"/>
                  <a:gd name="T7" fmla="*/ 17 h 86"/>
                  <a:gd name="T8" fmla="*/ 38 w 145"/>
                  <a:gd name="T9" fmla="*/ 24 h 86"/>
                  <a:gd name="T10" fmla="*/ 35 w 145"/>
                  <a:gd name="T11" fmla="*/ 26 h 86"/>
                  <a:gd name="T12" fmla="*/ 30 w 145"/>
                  <a:gd name="T13" fmla="*/ 23 h 86"/>
                  <a:gd name="T14" fmla="*/ 29 w 145"/>
                  <a:gd name="T15" fmla="*/ 18 h 86"/>
                  <a:gd name="T16" fmla="*/ 26 w 145"/>
                  <a:gd name="T17" fmla="*/ 16 h 86"/>
                  <a:gd name="T18" fmla="*/ 0 w 145"/>
                  <a:gd name="T19" fmla="*/ 7 h 86"/>
                  <a:gd name="T20" fmla="*/ 2 w 145"/>
                  <a:gd name="T21" fmla="*/ 9 h 86"/>
                  <a:gd name="T22" fmla="*/ 15 w 145"/>
                  <a:gd name="T23" fmla="*/ 18 h 86"/>
                  <a:gd name="T24" fmla="*/ 17 w 145"/>
                  <a:gd name="T25" fmla="*/ 22 h 86"/>
                  <a:gd name="T26" fmla="*/ 11 w 145"/>
                  <a:gd name="T27" fmla="*/ 24 h 86"/>
                  <a:gd name="T28" fmla="*/ 21 w 145"/>
                  <a:gd name="T29" fmla="*/ 33 h 86"/>
                  <a:gd name="T30" fmla="*/ 26 w 145"/>
                  <a:gd name="T31" fmla="*/ 32 h 86"/>
                  <a:gd name="T32" fmla="*/ 36 w 145"/>
                  <a:gd name="T33" fmla="*/ 35 h 86"/>
                  <a:gd name="T34" fmla="*/ 55 w 145"/>
                  <a:gd name="T35" fmla="*/ 48 h 86"/>
                  <a:gd name="T36" fmla="*/ 50 w 145"/>
                  <a:gd name="T37" fmla="*/ 68 h 86"/>
                  <a:gd name="T38" fmla="*/ 67 w 145"/>
                  <a:gd name="T39" fmla="*/ 68 h 86"/>
                  <a:gd name="T40" fmla="*/ 90 w 145"/>
                  <a:gd name="T41" fmla="*/ 70 h 86"/>
                  <a:gd name="T42" fmla="*/ 92 w 145"/>
                  <a:gd name="T43" fmla="*/ 70 h 86"/>
                  <a:gd name="T44" fmla="*/ 92 w 145"/>
                  <a:gd name="T45" fmla="*/ 68 h 86"/>
                  <a:gd name="T46" fmla="*/ 92 w 145"/>
                  <a:gd name="T47" fmla="*/ 66 h 86"/>
                  <a:gd name="T48" fmla="*/ 98 w 145"/>
                  <a:gd name="T49" fmla="*/ 62 h 86"/>
                  <a:gd name="T50" fmla="*/ 132 w 145"/>
                  <a:gd name="T51" fmla="*/ 83 h 86"/>
                  <a:gd name="T52" fmla="*/ 139 w 145"/>
                  <a:gd name="T53" fmla="*/ 84 h 86"/>
                  <a:gd name="T54" fmla="*/ 134 w 145"/>
                  <a:gd name="T55" fmla="*/ 79 h 86"/>
                  <a:gd name="T56" fmla="*/ 129 w 145"/>
                  <a:gd name="T57" fmla="*/ 72 h 86"/>
                  <a:gd name="T58" fmla="*/ 118 w 145"/>
                  <a:gd name="T59" fmla="*/ 49 h 86"/>
                  <a:gd name="T60" fmla="*/ 114 w 145"/>
                  <a:gd name="T61" fmla="*/ 55 h 86"/>
                  <a:gd name="T62" fmla="*/ 114 w 145"/>
                  <a:gd name="T63" fmla="*/ 55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5" h="86">
                    <a:moveTo>
                      <a:pt x="103" y="35"/>
                    </a:moveTo>
                    <a:cubicBezTo>
                      <a:pt x="104" y="36"/>
                      <a:pt x="101" y="34"/>
                      <a:pt x="101" y="33"/>
                    </a:cubicBezTo>
                    <a:cubicBezTo>
                      <a:pt x="100" y="35"/>
                      <a:pt x="99" y="32"/>
                      <a:pt x="98" y="31"/>
                    </a:cubicBezTo>
                    <a:cubicBezTo>
                      <a:pt x="88" y="27"/>
                      <a:pt x="76" y="18"/>
                      <a:pt x="63" y="18"/>
                    </a:cubicBezTo>
                    <a:cubicBezTo>
                      <a:pt x="63" y="16"/>
                      <a:pt x="62" y="15"/>
                      <a:pt x="59" y="15"/>
                    </a:cubicBezTo>
                    <a:cubicBezTo>
                      <a:pt x="55" y="11"/>
                      <a:pt x="48" y="10"/>
                      <a:pt x="45" y="15"/>
                    </a:cubicBezTo>
                    <a:cubicBezTo>
                      <a:pt x="45" y="15"/>
                      <a:pt x="45" y="15"/>
                      <a:pt x="46" y="16"/>
                    </a:cubicBezTo>
                    <a:cubicBezTo>
                      <a:pt x="44" y="16"/>
                      <a:pt x="41" y="17"/>
                      <a:pt x="40" y="17"/>
                    </a:cubicBezTo>
                    <a:cubicBezTo>
                      <a:pt x="41" y="18"/>
                      <a:pt x="41" y="20"/>
                      <a:pt x="41" y="20"/>
                    </a:cubicBezTo>
                    <a:cubicBezTo>
                      <a:pt x="38" y="20"/>
                      <a:pt x="39" y="21"/>
                      <a:pt x="38" y="24"/>
                    </a:cubicBezTo>
                    <a:cubicBezTo>
                      <a:pt x="38" y="23"/>
                      <a:pt x="38" y="22"/>
                      <a:pt x="37" y="22"/>
                    </a:cubicBezTo>
                    <a:cubicBezTo>
                      <a:pt x="37" y="22"/>
                      <a:pt x="36" y="25"/>
                      <a:pt x="35" y="26"/>
                    </a:cubicBezTo>
                    <a:cubicBezTo>
                      <a:pt x="35" y="23"/>
                      <a:pt x="33" y="25"/>
                      <a:pt x="33" y="26"/>
                    </a:cubicBezTo>
                    <a:cubicBezTo>
                      <a:pt x="32" y="26"/>
                      <a:pt x="30" y="20"/>
                      <a:pt x="30" y="23"/>
                    </a:cubicBezTo>
                    <a:cubicBezTo>
                      <a:pt x="30" y="22"/>
                      <a:pt x="31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8" y="18"/>
                      <a:pt x="28" y="19"/>
                      <a:pt x="28" y="20"/>
                    </a:cubicBezTo>
                    <a:cubicBezTo>
                      <a:pt x="28" y="19"/>
                      <a:pt x="26" y="16"/>
                      <a:pt x="26" y="16"/>
                    </a:cubicBezTo>
                    <a:cubicBezTo>
                      <a:pt x="26" y="14"/>
                      <a:pt x="27" y="17"/>
                      <a:pt x="26" y="13"/>
                    </a:cubicBezTo>
                    <a:cubicBezTo>
                      <a:pt x="35" y="0"/>
                      <a:pt x="0" y="4"/>
                      <a:pt x="0" y="7"/>
                    </a:cubicBezTo>
                    <a:cubicBezTo>
                      <a:pt x="0" y="7"/>
                      <a:pt x="0" y="8"/>
                      <a:pt x="0" y="8"/>
                    </a:cubicBezTo>
                    <a:cubicBezTo>
                      <a:pt x="0" y="9"/>
                      <a:pt x="1" y="9"/>
                      <a:pt x="2" y="9"/>
                    </a:cubicBezTo>
                    <a:cubicBezTo>
                      <a:pt x="2" y="9"/>
                      <a:pt x="10" y="18"/>
                      <a:pt x="13" y="18"/>
                    </a:cubicBezTo>
                    <a:cubicBezTo>
                      <a:pt x="14" y="19"/>
                      <a:pt x="15" y="22"/>
                      <a:pt x="15" y="18"/>
                    </a:cubicBezTo>
                    <a:cubicBezTo>
                      <a:pt x="17" y="18"/>
                      <a:pt x="22" y="18"/>
                      <a:pt x="23" y="20"/>
                    </a:cubicBezTo>
                    <a:cubicBezTo>
                      <a:pt x="22" y="20"/>
                      <a:pt x="17" y="22"/>
                      <a:pt x="17" y="22"/>
                    </a:cubicBezTo>
                    <a:cubicBezTo>
                      <a:pt x="16" y="21"/>
                      <a:pt x="11" y="18"/>
                      <a:pt x="11" y="22"/>
                    </a:cubicBezTo>
                    <a:cubicBezTo>
                      <a:pt x="11" y="22"/>
                      <a:pt x="11" y="24"/>
                      <a:pt x="11" y="24"/>
                    </a:cubicBezTo>
                    <a:cubicBezTo>
                      <a:pt x="11" y="25"/>
                      <a:pt x="17" y="29"/>
                      <a:pt x="17" y="33"/>
                    </a:cubicBezTo>
                    <a:cubicBezTo>
                      <a:pt x="17" y="35"/>
                      <a:pt x="24" y="33"/>
                      <a:pt x="21" y="33"/>
                    </a:cubicBezTo>
                    <a:cubicBezTo>
                      <a:pt x="21" y="32"/>
                      <a:pt x="22" y="30"/>
                      <a:pt x="23" y="29"/>
                    </a:cubicBezTo>
                    <a:cubicBezTo>
                      <a:pt x="23" y="30"/>
                      <a:pt x="26" y="34"/>
                      <a:pt x="26" y="32"/>
                    </a:cubicBezTo>
                    <a:cubicBezTo>
                      <a:pt x="26" y="32"/>
                      <a:pt x="34" y="37"/>
                      <a:pt x="33" y="37"/>
                    </a:cubicBezTo>
                    <a:cubicBezTo>
                      <a:pt x="35" y="37"/>
                      <a:pt x="34" y="36"/>
                      <a:pt x="36" y="35"/>
                    </a:cubicBezTo>
                    <a:cubicBezTo>
                      <a:pt x="36" y="39"/>
                      <a:pt x="52" y="40"/>
                      <a:pt x="52" y="44"/>
                    </a:cubicBezTo>
                    <a:cubicBezTo>
                      <a:pt x="52" y="45"/>
                      <a:pt x="54" y="47"/>
                      <a:pt x="55" y="48"/>
                    </a:cubicBezTo>
                    <a:cubicBezTo>
                      <a:pt x="55" y="49"/>
                      <a:pt x="58" y="59"/>
                      <a:pt x="57" y="59"/>
                    </a:cubicBezTo>
                    <a:cubicBezTo>
                      <a:pt x="51" y="59"/>
                      <a:pt x="50" y="68"/>
                      <a:pt x="50" y="68"/>
                    </a:cubicBezTo>
                    <a:cubicBezTo>
                      <a:pt x="53" y="68"/>
                      <a:pt x="57" y="69"/>
                      <a:pt x="60" y="68"/>
                    </a:cubicBezTo>
                    <a:cubicBezTo>
                      <a:pt x="60" y="68"/>
                      <a:pt x="64" y="67"/>
                      <a:pt x="67" y="68"/>
                    </a:cubicBezTo>
                    <a:cubicBezTo>
                      <a:pt x="71" y="70"/>
                      <a:pt x="69" y="74"/>
                      <a:pt x="72" y="75"/>
                    </a:cubicBezTo>
                    <a:cubicBezTo>
                      <a:pt x="79" y="77"/>
                      <a:pt x="90" y="75"/>
                      <a:pt x="90" y="70"/>
                    </a:cubicBezTo>
                    <a:cubicBezTo>
                      <a:pt x="89" y="70"/>
                      <a:pt x="91" y="70"/>
                      <a:pt x="91" y="69"/>
                    </a:cubicBezTo>
                    <a:cubicBezTo>
                      <a:pt x="91" y="70"/>
                      <a:pt x="91" y="70"/>
                      <a:pt x="92" y="70"/>
                    </a:cubicBezTo>
                    <a:cubicBezTo>
                      <a:pt x="92" y="70"/>
                      <a:pt x="92" y="70"/>
                      <a:pt x="92" y="69"/>
                    </a:cubicBezTo>
                    <a:cubicBezTo>
                      <a:pt x="92" y="69"/>
                      <a:pt x="92" y="68"/>
                      <a:pt x="92" y="68"/>
                    </a:cubicBezTo>
                    <a:cubicBezTo>
                      <a:pt x="92" y="67"/>
                      <a:pt x="92" y="66"/>
                      <a:pt x="91" y="66"/>
                    </a:cubicBezTo>
                    <a:cubicBezTo>
                      <a:pt x="92" y="66"/>
                      <a:pt x="92" y="67"/>
                      <a:pt x="92" y="66"/>
                    </a:cubicBezTo>
                    <a:cubicBezTo>
                      <a:pt x="92" y="67"/>
                      <a:pt x="95" y="62"/>
                      <a:pt x="94" y="64"/>
                    </a:cubicBezTo>
                    <a:cubicBezTo>
                      <a:pt x="97" y="64"/>
                      <a:pt x="96" y="62"/>
                      <a:pt x="98" y="62"/>
                    </a:cubicBezTo>
                    <a:cubicBezTo>
                      <a:pt x="100" y="63"/>
                      <a:pt x="105" y="66"/>
                      <a:pt x="108" y="66"/>
                    </a:cubicBezTo>
                    <a:cubicBezTo>
                      <a:pt x="111" y="76"/>
                      <a:pt x="118" y="83"/>
                      <a:pt x="132" y="83"/>
                    </a:cubicBezTo>
                    <a:cubicBezTo>
                      <a:pt x="130" y="83"/>
                      <a:pt x="140" y="86"/>
                      <a:pt x="139" y="86"/>
                    </a:cubicBezTo>
                    <a:cubicBezTo>
                      <a:pt x="145" y="86"/>
                      <a:pt x="139" y="84"/>
                      <a:pt x="139" y="84"/>
                    </a:cubicBezTo>
                    <a:cubicBezTo>
                      <a:pt x="139" y="84"/>
                      <a:pt x="141" y="81"/>
                      <a:pt x="140" y="81"/>
                    </a:cubicBezTo>
                    <a:cubicBezTo>
                      <a:pt x="137" y="82"/>
                      <a:pt x="135" y="80"/>
                      <a:pt x="134" y="79"/>
                    </a:cubicBezTo>
                    <a:cubicBezTo>
                      <a:pt x="134" y="79"/>
                      <a:pt x="135" y="79"/>
                      <a:pt x="135" y="78"/>
                    </a:cubicBezTo>
                    <a:cubicBezTo>
                      <a:pt x="134" y="78"/>
                      <a:pt x="129" y="73"/>
                      <a:pt x="129" y="72"/>
                    </a:cubicBezTo>
                    <a:cubicBezTo>
                      <a:pt x="129" y="74"/>
                      <a:pt x="114" y="58"/>
                      <a:pt x="114" y="55"/>
                    </a:cubicBezTo>
                    <a:cubicBezTo>
                      <a:pt x="116" y="56"/>
                      <a:pt x="126" y="51"/>
                      <a:pt x="118" y="49"/>
                    </a:cubicBezTo>
                    <a:cubicBezTo>
                      <a:pt x="118" y="46"/>
                      <a:pt x="104" y="42"/>
                      <a:pt x="103" y="35"/>
                    </a:cubicBezTo>
                    <a:close/>
                    <a:moveTo>
                      <a:pt x="114" y="55"/>
                    </a:moveTo>
                    <a:cubicBezTo>
                      <a:pt x="114" y="55"/>
                      <a:pt x="114" y="55"/>
                      <a:pt x="114" y="55"/>
                    </a:cubicBezTo>
                    <a:cubicBezTo>
                      <a:pt x="114" y="55"/>
                      <a:pt x="114" y="55"/>
                      <a:pt x="114" y="55"/>
                    </a:cubicBezTo>
                    <a:cubicBezTo>
                      <a:pt x="114" y="55"/>
                      <a:pt x="114" y="55"/>
                      <a:pt x="114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4" name="Freeform 215">
                <a:extLst>
                  <a:ext uri="{FF2B5EF4-FFF2-40B4-BE49-F238E27FC236}">
                    <a16:creationId xmlns:a16="http://schemas.microsoft.com/office/drawing/2014/main" id="{FDDA75D7-3E0C-465C-821A-8ADB9C77D3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7" y="2502"/>
                <a:ext cx="3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5" name="Freeform 216">
                <a:extLst>
                  <a:ext uri="{FF2B5EF4-FFF2-40B4-BE49-F238E27FC236}">
                    <a16:creationId xmlns:a16="http://schemas.microsoft.com/office/drawing/2014/main" id="{7E9E005A-DAC2-4482-9547-0DC239BEC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0" y="2495"/>
                <a:ext cx="3" cy="5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6" name="Freeform 217">
                <a:extLst>
                  <a:ext uri="{FF2B5EF4-FFF2-40B4-BE49-F238E27FC236}">
                    <a16:creationId xmlns:a16="http://schemas.microsoft.com/office/drawing/2014/main" id="{7E36F965-433D-4034-A166-D39CCCC76C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0" y="2537"/>
                <a:ext cx="0" cy="3"/>
              </a:xfrm>
              <a:custGeom>
                <a:avLst/>
                <a:gdLst>
                  <a:gd name="T0" fmla="*/ 1 h 1"/>
                  <a:gd name="T1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7" name="Freeform 218">
                <a:extLst>
                  <a:ext uri="{FF2B5EF4-FFF2-40B4-BE49-F238E27FC236}">
                    <a16:creationId xmlns:a16="http://schemas.microsoft.com/office/drawing/2014/main" id="{0457CA23-B7F7-491D-98B2-CF716E3381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46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8" name="Freeform 219">
                <a:extLst>
                  <a:ext uri="{FF2B5EF4-FFF2-40B4-BE49-F238E27FC236}">
                    <a16:creationId xmlns:a16="http://schemas.microsoft.com/office/drawing/2014/main" id="{7D28DB7E-832E-4640-B697-1D59EE6A4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464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9" name="Freeform 220">
                <a:extLst>
                  <a:ext uri="{FF2B5EF4-FFF2-40B4-BE49-F238E27FC236}">
                    <a16:creationId xmlns:a16="http://schemas.microsoft.com/office/drawing/2014/main" id="{8B7AD32C-9A76-4BA0-8284-F7317E0D8C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1" y="220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60" name="Freeform 221">
                <a:extLst>
                  <a:ext uri="{FF2B5EF4-FFF2-40B4-BE49-F238E27FC236}">
                    <a16:creationId xmlns:a16="http://schemas.microsoft.com/office/drawing/2014/main" id="{FC8EFE03-664D-4E24-9CFA-1547C14295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0" y="2181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61" name="Freeform 222">
                <a:extLst>
                  <a:ext uri="{FF2B5EF4-FFF2-40B4-BE49-F238E27FC236}">
                    <a16:creationId xmlns:a16="http://schemas.microsoft.com/office/drawing/2014/main" id="{F9F76237-A2AA-4968-84C0-0B30A25085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7" y="222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62" name="Freeform 223">
                <a:extLst>
                  <a:ext uri="{FF2B5EF4-FFF2-40B4-BE49-F238E27FC236}">
                    <a16:creationId xmlns:a16="http://schemas.microsoft.com/office/drawing/2014/main" id="{A1571EA2-2A28-436B-9B19-8B0D2636FA3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15" y="2183"/>
                <a:ext cx="38" cy="83"/>
              </a:xfrm>
              <a:custGeom>
                <a:avLst/>
                <a:gdLst>
                  <a:gd name="T0" fmla="*/ 4 w 16"/>
                  <a:gd name="T1" fmla="*/ 17 h 35"/>
                  <a:gd name="T2" fmla="*/ 5 w 16"/>
                  <a:gd name="T3" fmla="*/ 17 h 35"/>
                  <a:gd name="T4" fmla="*/ 5 w 16"/>
                  <a:gd name="T5" fmla="*/ 19 h 35"/>
                  <a:gd name="T6" fmla="*/ 7 w 16"/>
                  <a:gd name="T7" fmla="*/ 21 h 35"/>
                  <a:gd name="T8" fmla="*/ 5 w 16"/>
                  <a:gd name="T9" fmla="*/ 21 h 35"/>
                  <a:gd name="T10" fmla="*/ 12 w 16"/>
                  <a:gd name="T11" fmla="*/ 30 h 35"/>
                  <a:gd name="T12" fmla="*/ 16 w 16"/>
                  <a:gd name="T13" fmla="*/ 13 h 35"/>
                  <a:gd name="T14" fmla="*/ 14 w 16"/>
                  <a:gd name="T15" fmla="*/ 13 h 35"/>
                  <a:gd name="T16" fmla="*/ 13 w 16"/>
                  <a:gd name="T17" fmla="*/ 15 h 35"/>
                  <a:gd name="T18" fmla="*/ 12 w 16"/>
                  <a:gd name="T19" fmla="*/ 15 h 35"/>
                  <a:gd name="T20" fmla="*/ 12 w 16"/>
                  <a:gd name="T21" fmla="*/ 12 h 35"/>
                  <a:gd name="T22" fmla="*/ 11 w 16"/>
                  <a:gd name="T23" fmla="*/ 12 h 35"/>
                  <a:gd name="T24" fmla="*/ 11 w 16"/>
                  <a:gd name="T25" fmla="*/ 8 h 35"/>
                  <a:gd name="T26" fmla="*/ 9 w 16"/>
                  <a:gd name="T27" fmla="*/ 10 h 35"/>
                  <a:gd name="T28" fmla="*/ 8 w 16"/>
                  <a:gd name="T29" fmla="*/ 8 h 35"/>
                  <a:gd name="T30" fmla="*/ 7 w 16"/>
                  <a:gd name="T31" fmla="*/ 8 h 35"/>
                  <a:gd name="T32" fmla="*/ 6 w 16"/>
                  <a:gd name="T33" fmla="*/ 10 h 35"/>
                  <a:gd name="T34" fmla="*/ 2 w 16"/>
                  <a:gd name="T35" fmla="*/ 0 h 35"/>
                  <a:gd name="T36" fmla="*/ 1 w 16"/>
                  <a:gd name="T37" fmla="*/ 7 h 35"/>
                  <a:gd name="T38" fmla="*/ 1 w 16"/>
                  <a:gd name="T39" fmla="*/ 19 h 35"/>
                  <a:gd name="T40" fmla="*/ 4 w 16"/>
                  <a:gd name="T41" fmla="*/ 17 h 35"/>
                  <a:gd name="T42" fmla="*/ 12 w 16"/>
                  <a:gd name="T43" fmla="*/ 21 h 35"/>
                  <a:gd name="T44" fmla="*/ 12 w 16"/>
                  <a:gd name="T45" fmla="*/ 21 h 35"/>
                  <a:gd name="T46" fmla="*/ 12 w 16"/>
                  <a:gd name="T47" fmla="*/ 21 h 35"/>
                  <a:gd name="T48" fmla="*/ 10 w 16"/>
                  <a:gd name="T49" fmla="*/ 25 h 35"/>
                  <a:gd name="T50" fmla="*/ 10 w 16"/>
                  <a:gd name="T51" fmla="*/ 2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" h="35">
                    <a:moveTo>
                      <a:pt x="4" y="17"/>
                    </a:moveTo>
                    <a:cubicBezTo>
                      <a:pt x="4" y="17"/>
                      <a:pt x="5" y="17"/>
                      <a:pt x="5" y="17"/>
                    </a:cubicBezTo>
                    <a:cubicBezTo>
                      <a:pt x="5" y="17"/>
                      <a:pt x="5" y="18"/>
                      <a:pt x="5" y="19"/>
                    </a:cubicBezTo>
                    <a:cubicBezTo>
                      <a:pt x="5" y="18"/>
                      <a:pt x="7" y="20"/>
                      <a:pt x="7" y="21"/>
                    </a:cubicBezTo>
                    <a:cubicBezTo>
                      <a:pt x="7" y="21"/>
                      <a:pt x="5" y="21"/>
                      <a:pt x="5" y="21"/>
                    </a:cubicBezTo>
                    <a:cubicBezTo>
                      <a:pt x="0" y="21"/>
                      <a:pt x="12" y="35"/>
                      <a:pt x="12" y="30"/>
                    </a:cubicBezTo>
                    <a:cubicBezTo>
                      <a:pt x="13" y="23"/>
                      <a:pt x="16" y="21"/>
                      <a:pt x="16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13"/>
                      <a:pt x="14" y="14"/>
                      <a:pt x="13" y="15"/>
                    </a:cubicBezTo>
                    <a:cubicBezTo>
                      <a:pt x="13" y="15"/>
                      <a:pt x="13" y="15"/>
                      <a:pt x="12" y="15"/>
                    </a:cubicBezTo>
                    <a:cubicBezTo>
                      <a:pt x="12" y="13"/>
                      <a:pt x="9" y="12"/>
                      <a:pt x="12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3" y="8"/>
                      <a:pt x="11" y="8"/>
                    </a:cubicBezTo>
                    <a:cubicBezTo>
                      <a:pt x="10" y="8"/>
                      <a:pt x="9" y="9"/>
                      <a:pt x="9" y="10"/>
                    </a:cubicBezTo>
                    <a:cubicBezTo>
                      <a:pt x="8" y="9"/>
                      <a:pt x="6" y="8"/>
                      <a:pt x="8" y="8"/>
                    </a:cubicBezTo>
                    <a:cubicBezTo>
                      <a:pt x="8" y="8"/>
                      <a:pt x="7" y="8"/>
                      <a:pt x="7" y="8"/>
                    </a:cubicBezTo>
                    <a:cubicBezTo>
                      <a:pt x="7" y="8"/>
                      <a:pt x="6" y="10"/>
                      <a:pt x="6" y="10"/>
                    </a:cubicBezTo>
                    <a:cubicBezTo>
                      <a:pt x="6" y="12"/>
                      <a:pt x="2" y="4"/>
                      <a:pt x="2" y="0"/>
                    </a:cubicBezTo>
                    <a:cubicBezTo>
                      <a:pt x="1" y="2"/>
                      <a:pt x="1" y="4"/>
                      <a:pt x="1" y="7"/>
                    </a:cubicBezTo>
                    <a:cubicBezTo>
                      <a:pt x="1" y="8"/>
                      <a:pt x="1" y="13"/>
                      <a:pt x="1" y="19"/>
                    </a:cubicBezTo>
                    <a:cubicBezTo>
                      <a:pt x="1" y="21"/>
                      <a:pt x="6" y="17"/>
                      <a:pt x="4" y="17"/>
                    </a:cubicBezTo>
                    <a:close/>
                    <a:moveTo>
                      <a:pt x="12" y="21"/>
                    </a:move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lose/>
                    <a:moveTo>
                      <a:pt x="10" y="25"/>
                    </a:moveTo>
                    <a:cubicBezTo>
                      <a:pt x="10" y="27"/>
                      <a:pt x="10" y="20"/>
                      <a:pt x="1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63" name="Freeform 224">
                <a:extLst>
                  <a:ext uri="{FF2B5EF4-FFF2-40B4-BE49-F238E27FC236}">
                    <a16:creationId xmlns:a16="http://schemas.microsoft.com/office/drawing/2014/main" id="{ADF61C42-39A4-41D1-BFFF-FB19F4935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2" y="2202"/>
                <a:ext cx="59" cy="78"/>
              </a:xfrm>
              <a:custGeom>
                <a:avLst/>
                <a:gdLst>
                  <a:gd name="T0" fmla="*/ 3 w 25"/>
                  <a:gd name="T1" fmla="*/ 33 h 33"/>
                  <a:gd name="T2" fmla="*/ 5 w 25"/>
                  <a:gd name="T3" fmla="*/ 30 h 33"/>
                  <a:gd name="T4" fmla="*/ 5 w 25"/>
                  <a:gd name="T5" fmla="*/ 30 h 33"/>
                  <a:gd name="T6" fmla="*/ 6 w 25"/>
                  <a:gd name="T7" fmla="*/ 26 h 33"/>
                  <a:gd name="T8" fmla="*/ 25 w 25"/>
                  <a:gd name="T9" fmla="*/ 11 h 33"/>
                  <a:gd name="T10" fmla="*/ 25 w 25"/>
                  <a:gd name="T11" fmla="*/ 9 h 33"/>
                  <a:gd name="T12" fmla="*/ 22 w 25"/>
                  <a:gd name="T13" fmla="*/ 9 h 33"/>
                  <a:gd name="T14" fmla="*/ 23 w 25"/>
                  <a:gd name="T15" fmla="*/ 0 h 33"/>
                  <a:gd name="T16" fmla="*/ 18 w 25"/>
                  <a:gd name="T17" fmla="*/ 8 h 33"/>
                  <a:gd name="T18" fmla="*/ 18 w 25"/>
                  <a:gd name="T19" fmla="*/ 9 h 33"/>
                  <a:gd name="T20" fmla="*/ 16 w 25"/>
                  <a:gd name="T21" fmla="*/ 11 h 33"/>
                  <a:gd name="T22" fmla="*/ 12 w 25"/>
                  <a:gd name="T23" fmla="*/ 18 h 33"/>
                  <a:gd name="T24" fmla="*/ 3 w 25"/>
                  <a:gd name="T2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" h="33">
                    <a:moveTo>
                      <a:pt x="3" y="33"/>
                    </a:moveTo>
                    <a:cubicBezTo>
                      <a:pt x="3" y="33"/>
                      <a:pt x="5" y="30"/>
                      <a:pt x="5" y="30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6" y="29"/>
                      <a:pt x="6" y="27"/>
                      <a:pt x="6" y="26"/>
                    </a:cubicBezTo>
                    <a:cubicBezTo>
                      <a:pt x="9" y="26"/>
                      <a:pt x="25" y="10"/>
                      <a:pt x="25" y="11"/>
                    </a:cubicBezTo>
                    <a:cubicBezTo>
                      <a:pt x="25" y="10"/>
                      <a:pt x="25" y="9"/>
                      <a:pt x="25" y="9"/>
                    </a:cubicBezTo>
                    <a:cubicBezTo>
                      <a:pt x="25" y="8"/>
                      <a:pt x="22" y="9"/>
                      <a:pt x="22" y="9"/>
                    </a:cubicBezTo>
                    <a:cubicBezTo>
                      <a:pt x="23" y="9"/>
                      <a:pt x="22" y="0"/>
                      <a:pt x="23" y="0"/>
                    </a:cubicBezTo>
                    <a:cubicBezTo>
                      <a:pt x="20" y="1"/>
                      <a:pt x="18" y="5"/>
                      <a:pt x="18" y="8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6" y="10"/>
                      <a:pt x="16" y="10"/>
                      <a:pt x="16" y="11"/>
                    </a:cubicBezTo>
                    <a:cubicBezTo>
                      <a:pt x="15" y="13"/>
                      <a:pt x="12" y="17"/>
                      <a:pt x="12" y="18"/>
                    </a:cubicBezTo>
                    <a:cubicBezTo>
                      <a:pt x="9" y="19"/>
                      <a:pt x="0" y="33"/>
                      <a:pt x="3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64" name="Freeform 225">
                <a:extLst>
                  <a:ext uri="{FF2B5EF4-FFF2-40B4-BE49-F238E27FC236}">
                    <a16:creationId xmlns:a16="http://schemas.microsoft.com/office/drawing/2014/main" id="{2071DED5-8994-4718-BB22-E6A370CFB8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7" y="22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65" name="Freeform 226">
                <a:extLst>
                  <a:ext uri="{FF2B5EF4-FFF2-40B4-BE49-F238E27FC236}">
                    <a16:creationId xmlns:a16="http://schemas.microsoft.com/office/drawing/2014/main" id="{9036B96A-ED81-4C7B-893A-7AA0F2BD59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1" y="2259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66" name="Freeform 227">
                <a:extLst>
                  <a:ext uri="{FF2B5EF4-FFF2-40B4-BE49-F238E27FC236}">
                    <a16:creationId xmlns:a16="http://schemas.microsoft.com/office/drawing/2014/main" id="{DE84F31E-1236-4547-95C3-CE80DB717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3" y="22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67" name="Freeform 228">
                <a:extLst>
                  <a:ext uri="{FF2B5EF4-FFF2-40B4-BE49-F238E27FC236}">
                    <a16:creationId xmlns:a16="http://schemas.microsoft.com/office/drawing/2014/main" id="{25BCF098-6FA8-4C21-90FE-7338B0AB392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77" y="2073"/>
                <a:ext cx="118" cy="252"/>
              </a:xfrm>
              <a:custGeom>
                <a:avLst/>
                <a:gdLst>
                  <a:gd name="T0" fmla="*/ 10 w 50"/>
                  <a:gd name="T1" fmla="*/ 40 h 107"/>
                  <a:gd name="T2" fmla="*/ 10 w 50"/>
                  <a:gd name="T3" fmla="*/ 42 h 107"/>
                  <a:gd name="T4" fmla="*/ 12 w 50"/>
                  <a:gd name="T5" fmla="*/ 41 h 107"/>
                  <a:gd name="T6" fmla="*/ 36 w 50"/>
                  <a:gd name="T7" fmla="*/ 55 h 107"/>
                  <a:gd name="T8" fmla="*/ 32 w 50"/>
                  <a:gd name="T9" fmla="*/ 64 h 107"/>
                  <a:gd name="T10" fmla="*/ 36 w 50"/>
                  <a:gd name="T11" fmla="*/ 63 h 107"/>
                  <a:gd name="T12" fmla="*/ 41 w 50"/>
                  <a:gd name="T13" fmla="*/ 77 h 107"/>
                  <a:gd name="T14" fmla="*/ 39 w 50"/>
                  <a:gd name="T15" fmla="*/ 77 h 107"/>
                  <a:gd name="T16" fmla="*/ 34 w 50"/>
                  <a:gd name="T17" fmla="*/ 79 h 107"/>
                  <a:gd name="T18" fmla="*/ 28 w 50"/>
                  <a:gd name="T19" fmla="*/ 79 h 107"/>
                  <a:gd name="T20" fmla="*/ 23 w 50"/>
                  <a:gd name="T21" fmla="*/ 88 h 107"/>
                  <a:gd name="T22" fmla="*/ 26 w 50"/>
                  <a:gd name="T23" fmla="*/ 90 h 107"/>
                  <a:gd name="T24" fmla="*/ 28 w 50"/>
                  <a:gd name="T25" fmla="*/ 90 h 107"/>
                  <a:gd name="T26" fmla="*/ 28 w 50"/>
                  <a:gd name="T27" fmla="*/ 90 h 107"/>
                  <a:gd name="T28" fmla="*/ 32 w 50"/>
                  <a:gd name="T29" fmla="*/ 96 h 107"/>
                  <a:gd name="T30" fmla="*/ 43 w 50"/>
                  <a:gd name="T31" fmla="*/ 94 h 107"/>
                  <a:gd name="T32" fmla="*/ 43 w 50"/>
                  <a:gd name="T33" fmla="*/ 94 h 107"/>
                  <a:gd name="T34" fmla="*/ 43 w 50"/>
                  <a:gd name="T35" fmla="*/ 94 h 107"/>
                  <a:gd name="T36" fmla="*/ 44 w 50"/>
                  <a:gd name="T37" fmla="*/ 93 h 107"/>
                  <a:gd name="T38" fmla="*/ 47 w 50"/>
                  <a:gd name="T39" fmla="*/ 99 h 107"/>
                  <a:gd name="T40" fmla="*/ 45 w 50"/>
                  <a:gd name="T41" fmla="*/ 68 h 107"/>
                  <a:gd name="T42" fmla="*/ 43 w 50"/>
                  <a:gd name="T43" fmla="*/ 72 h 107"/>
                  <a:gd name="T44" fmla="*/ 43 w 50"/>
                  <a:gd name="T45" fmla="*/ 66 h 107"/>
                  <a:gd name="T46" fmla="*/ 41 w 50"/>
                  <a:gd name="T47" fmla="*/ 67 h 107"/>
                  <a:gd name="T48" fmla="*/ 39 w 50"/>
                  <a:gd name="T49" fmla="*/ 64 h 107"/>
                  <a:gd name="T50" fmla="*/ 45 w 50"/>
                  <a:gd name="T51" fmla="*/ 62 h 107"/>
                  <a:gd name="T52" fmla="*/ 35 w 50"/>
                  <a:gd name="T53" fmla="*/ 46 h 107"/>
                  <a:gd name="T54" fmla="*/ 32 w 50"/>
                  <a:gd name="T55" fmla="*/ 48 h 107"/>
                  <a:gd name="T56" fmla="*/ 29 w 50"/>
                  <a:gd name="T57" fmla="*/ 40 h 107"/>
                  <a:gd name="T58" fmla="*/ 32 w 50"/>
                  <a:gd name="T59" fmla="*/ 37 h 107"/>
                  <a:gd name="T60" fmla="*/ 25 w 50"/>
                  <a:gd name="T61" fmla="*/ 35 h 107"/>
                  <a:gd name="T62" fmla="*/ 17 w 50"/>
                  <a:gd name="T63" fmla="*/ 35 h 107"/>
                  <a:gd name="T64" fmla="*/ 15 w 50"/>
                  <a:gd name="T65" fmla="*/ 22 h 107"/>
                  <a:gd name="T66" fmla="*/ 19 w 50"/>
                  <a:gd name="T67" fmla="*/ 20 h 107"/>
                  <a:gd name="T68" fmla="*/ 21 w 50"/>
                  <a:gd name="T69" fmla="*/ 9 h 107"/>
                  <a:gd name="T70" fmla="*/ 11 w 50"/>
                  <a:gd name="T71" fmla="*/ 0 h 107"/>
                  <a:gd name="T72" fmla="*/ 8 w 50"/>
                  <a:gd name="T73" fmla="*/ 13 h 107"/>
                  <a:gd name="T74" fmla="*/ 6 w 50"/>
                  <a:gd name="T75" fmla="*/ 20 h 107"/>
                  <a:gd name="T76" fmla="*/ 4 w 50"/>
                  <a:gd name="T77" fmla="*/ 31 h 107"/>
                  <a:gd name="T78" fmla="*/ 28 w 50"/>
                  <a:gd name="T79" fmla="*/ 87 h 107"/>
                  <a:gd name="T80" fmla="*/ 28 w 50"/>
                  <a:gd name="T81" fmla="*/ 89 h 107"/>
                  <a:gd name="T82" fmla="*/ 33 w 50"/>
                  <a:gd name="T83" fmla="*/ 49 h 107"/>
                  <a:gd name="T84" fmla="*/ 11 w 50"/>
                  <a:gd name="T85" fmla="*/ 3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0" h="107">
                    <a:moveTo>
                      <a:pt x="4" y="31"/>
                    </a:moveTo>
                    <a:cubicBezTo>
                      <a:pt x="4" y="30"/>
                      <a:pt x="9" y="39"/>
                      <a:pt x="10" y="40"/>
                    </a:cubicBezTo>
                    <a:cubicBezTo>
                      <a:pt x="10" y="40"/>
                      <a:pt x="10" y="39"/>
                      <a:pt x="10" y="40"/>
                    </a:cubicBezTo>
                    <a:cubicBezTo>
                      <a:pt x="10" y="40"/>
                      <a:pt x="10" y="41"/>
                      <a:pt x="10" y="42"/>
                    </a:cubicBezTo>
                    <a:cubicBezTo>
                      <a:pt x="6" y="40"/>
                      <a:pt x="9" y="42"/>
                      <a:pt x="6" y="42"/>
                    </a:cubicBezTo>
                    <a:cubicBezTo>
                      <a:pt x="6" y="54"/>
                      <a:pt x="23" y="52"/>
                      <a:pt x="12" y="41"/>
                    </a:cubicBezTo>
                    <a:cubicBezTo>
                      <a:pt x="12" y="34"/>
                      <a:pt x="24" y="47"/>
                      <a:pt x="23" y="42"/>
                    </a:cubicBezTo>
                    <a:cubicBezTo>
                      <a:pt x="26" y="46"/>
                      <a:pt x="36" y="49"/>
                      <a:pt x="36" y="55"/>
                    </a:cubicBezTo>
                    <a:cubicBezTo>
                      <a:pt x="36" y="53"/>
                      <a:pt x="32" y="62"/>
                      <a:pt x="34" y="63"/>
                    </a:cubicBezTo>
                    <a:cubicBezTo>
                      <a:pt x="33" y="63"/>
                      <a:pt x="32" y="64"/>
                      <a:pt x="32" y="64"/>
                    </a:cubicBezTo>
                    <a:cubicBezTo>
                      <a:pt x="32" y="65"/>
                      <a:pt x="32" y="65"/>
                      <a:pt x="33" y="66"/>
                    </a:cubicBezTo>
                    <a:cubicBezTo>
                      <a:pt x="34" y="65"/>
                      <a:pt x="36" y="64"/>
                      <a:pt x="36" y="63"/>
                    </a:cubicBezTo>
                    <a:cubicBezTo>
                      <a:pt x="37" y="66"/>
                      <a:pt x="39" y="70"/>
                      <a:pt x="39" y="69"/>
                    </a:cubicBezTo>
                    <a:cubicBezTo>
                      <a:pt x="39" y="68"/>
                      <a:pt x="43" y="77"/>
                      <a:pt x="41" y="77"/>
                    </a:cubicBezTo>
                    <a:cubicBezTo>
                      <a:pt x="41" y="77"/>
                      <a:pt x="41" y="77"/>
                      <a:pt x="41" y="76"/>
                    </a:cubicBezTo>
                    <a:cubicBezTo>
                      <a:pt x="41" y="76"/>
                      <a:pt x="39" y="77"/>
                      <a:pt x="39" y="77"/>
                    </a:cubicBezTo>
                    <a:cubicBezTo>
                      <a:pt x="39" y="75"/>
                      <a:pt x="37" y="78"/>
                      <a:pt x="36" y="80"/>
                    </a:cubicBezTo>
                    <a:cubicBezTo>
                      <a:pt x="35" y="80"/>
                      <a:pt x="35" y="79"/>
                      <a:pt x="34" y="79"/>
                    </a:cubicBezTo>
                    <a:cubicBezTo>
                      <a:pt x="35" y="79"/>
                      <a:pt x="33" y="82"/>
                      <a:pt x="32" y="83"/>
                    </a:cubicBezTo>
                    <a:cubicBezTo>
                      <a:pt x="31" y="80"/>
                      <a:pt x="29" y="81"/>
                      <a:pt x="28" y="79"/>
                    </a:cubicBezTo>
                    <a:cubicBezTo>
                      <a:pt x="27" y="80"/>
                      <a:pt x="21" y="83"/>
                      <a:pt x="24" y="83"/>
                    </a:cubicBezTo>
                    <a:cubicBezTo>
                      <a:pt x="13" y="85"/>
                      <a:pt x="19" y="102"/>
                      <a:pt x="23" y="88"/>
                    </a:cubicBezTo>
                    <a:cubicBezTo>
                      <a:pt x="23" y="88"/>
                      <a:pt x="23" y="92"/>
                      <a:pt x="23" y="92"/>
                    </a:cubicBezTo>
                    <a:cubicBezTo>
                      <a:pt x="25" y="91"/>
                      <a:pt x="26" y="89"/>
                      <a:pt x="26" y="90"/>
                    </a:cubicBezTo>
                    <a:cubicBezTo>
                      <a:pt x="26" y="90"/>
                      <a:pt x="28" y="90"/>
                      <a:pt x="28" y="91"/>
                    </a:cubicBezTo>
                    <a:cubicBezTo>
                      <a:pt x="28" y="90"/>
                      <a:pt x="28" y="90"/>
                      <a:pt x="28" y="90"/>
                    </a:cubicBezTo>
                    <a:cubicBezTo>
                      <a:pt x="28" y="90"/>
                      <a:pt x="28" y="90"/>
                      <a:pt x="28" y="90"/>
                    </a:cubicBezTo>
                    <a:cubicBezTo>
                      <a:pt x="28" y="90"/>
                      <a:pt x="28" y="90"/>
                      <a:pt x="28" y="90"/>
                    </a:cubicBezTo>
                    <a:cubicBezTo>
                      <a:pt x="28" y="89"/>
                      <a:pt x="29" y="89"/>
                      <a:pt x="29" y="89"/>
                    </a:cubicBezTo>
                    <a:cubicBezTo>
                      <a:pt x="30" y="91"/>
                      <a:pt x="33" y="94"/>
                      <a:pt x="32" y="96"/>
                    </a:cubicBezTo>
                    <a:cubicBezTo>
                      <a:pt x="32" y="107"/>
                      <a:pt x="50" y="107"/>
                      <a:pt x="41" y="95"/>
                    </a:cubicBezTo>
                    <a:cubicBezTo>
                      <a:pt x="42" y="95"/>
                      <a:pt x="43" y="95"/>
                      <a:pt x="43" y="94"/>
                    </a:cubicBezTo>
                    <a:cubicBezTo>
                      <a:pt x="43" y="94"/>
                      <a:pt x="43" y="94"/>
                      <a:pt x="43" y="94"/>
                    </a:cubicBezTo>
                    <a:cubicBezTo>
                      <a:pt x="44" y="95"/>
                      <a:pt x="43" y="94"/>
                      <a:pt x="43" y="94"/>
                    </a:cubicBezTo>
                    <a:cubicBezTo>
                      <a:pt x="43" y="94"/>
                      <a:pt x="43" y="94"/>
                      <a:pt x="43" y="94"/>
                    </a:cubicBezTo>
                    <a:cubicBezTo>
                      <a:pt x="43" y="94"/>
                      <a:pt x="43" y="94"/>
                      <a:pt x="43" y="94"/>
                    </a:cubicBezTo>
                    <a:cubicBezTo>
                      <a:pt x="43" y="93"/>
                      <a:pt x="43" y="93"/>
                      <a:pt x="43" y="93"/>
                    </a:cubicBezTo>
                    <a:cubicBezTo>
                      <a:pt x="43" y="93"/>
                      <a:pt x="44" y="93"/>
                      <a:pt x="44" y="93"/>
                    </a:cubicBezTo>
                    <a:cubicBezTo>
                      <a:pt x="46" y="94"/>
                      <a:pt x="45" y="97"/>
                      <a:pt x="45" y="99"/>
                    </a:cubicBezTo>
                    <a:cubicBezTo>
                      <a:pt x="47" y="99"/>
                      <a:pt x="47" y="99"/>
                      <a:pt x="47" y="99"/>
                    </a:cubicBezTo>
                    <a:cubicBezTo>
                      <a:pt x="50" y="90"/>
                      <a:pt x="49" y="83"/>
                      <a:pt x="45" y="75"/>
                    </a:cubicBezTo>
                    <a:cubicBezTo>
                      <a:pt x="47" y="71"/>
                      <a:pt x="47" y="72"/>
                      <a:pt x="45" y="68"/>
                    </a:cubicBezTo>
                    <a:cubicBezTo>
                      <a:pt x="45" y="69"/>
                      <a:pt x="44" y="71"/>
                      <a:pt x="43" y="70"/>
                    </a:cubicBezTo>
                    <a:cubicBezTo>
                      <a:pt x="43" y="71"/>
                      <a:pt x="43" y="72"/>
                      <a:pt x="43" y="72"/>
                    </a:cubicBezTo>
                    <a:cubicBezTo>
                      <a:pt x="44" y="72"/>
                      <a:pt x="44" y="73"/>
                      <a:pt x="43" y="72"/>
                    </a:cubicBezTo>
                    <a:cubicBezTo>
                      <a:pt x="43" y="70"/>
                      <a:pt x="43" y="68"/>
                      <a:pt x="43" y="66"/>
                    </a:cubicBezTo>
                    <a:cubicBezTo>
                      <a:pt x="43" y="65"/>
                      <a:pt x="43" y="65"/>
                      <a:pt x="43" y="65"/>
                    </a:cubicBezTo>
                    <a:cubicBezTo>
                      <a:pt x="43" y="64"/>
                      <a:pt x="42" y="66"/>
                      <a:pt x="41" y="67"/>
                    </a:cubicBezTo>
                    <a:cubicBezTo>
                      <a:pt x="41" y="65"/>
                      <a:pt x="41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8" y="64"/>
                      <a:pt x="39" y="61"/>
                      <a:pt x="39" y="61"/>
                    </a:cubicBezTo>
                    <a:cubicBezTo>
                      <a:pt x="39" y="62"/>
                      <a:pt x="44" y="61"/>
                      <a:pt x="45" y="62"/>
                    </a:cubicBezTo>
                    <a:cubicBezTo>
                      <a:pt x="44" y="58"/>
                      <a:pt x="42" y="46"/>
                      <a:pt x="39" y="46"/>
                    </a:cubicBezTo>
                    <a:cubicBezTo>
                      <a:pt x="35" y="49"/>
                      <a:pt x="37" y="46"/>
                      <a:pt x="35" y="46"/>
                    </a:cubicBezTo>
                    <a:cubicBezTo>
                      <a:pt x="34" y="47"/>
                      <a:pt x="35" y="47"/>
                      <a:pt x="34" y="48"/>
                    </a:cubicBezTo>
                    <a:cubicBezTo>
                      <a:pt x="34" y="48"/>
                      <a:pt x="33" y="48"/>
                      <a:pt x="32" y="48"/>
                    </a:cubicBezTo>
                    <a:cubicBezTo>
                      <a:pt x="34" y="45"/>
                      <a:pt x="36" y="42"/>
                      <a:pt x="30" y="42"/>
                    </a:cubicBezTo>
                    <a:cubicBezTo>
                      <a:pt x="30" y="42"/>
                      <a:pt x="30" y="40"/>
                      <a:pt x="29" y="40"/>
                    </a:cubicBezTo>
                    <a:cubicBezTo>
                      <a:pt x="29" y="39"/>
                      <a:pt x="32" y="40"/>
                      <a:pt x="32" y="39"/>
                    </a:cubicBezTo>
                    <a:cubicBezTo>
                      <a:pt x="31" y="38"/>
                      <a:pt x="32" y="37"/>
                      <a:pt x="32" y="37"/>
                    </a:cubicBezTo>
                    <a:cubicBezTo>
                      <a:pt x="32" y="36"/>
                      <a:pt x="24" y="38"/>
                      <a:pt x="26" y="37"/>
                    </a:cubicBezTo>
                    <a:cubicBezTo>
                      <a:pt x="26" y="38"/>
                      <a:pt x="26" y="36"/>
                      <a:pt x="25" y="35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2"/>
                      <a:pt x="17" y="35"/>
                      <a:pt x="17" y="35"/>
                    </a:cubicBezTo>
                    <a:cubicBezTo>
                      <a:pt x="17" y="32"/>
                      <a:pt x="15" y="25"/>
                      <a:pt x="15" y="22"/>
                    </a:cubicBezTo>
                    <a:cubicBezTo>
                      <a:pt x="16" y="22"/>
                      <a:pt x="16" y="22"/>
                      <a:pt x="15" y="22"/>
                    </a:cubicBezTo>
                    <a:cubicBezTo>
                      <a:pt x="17" y="22"/>
                      <a:pt x="17" y="23"/>
                      <a:pt x="17" y="20"/>
                    </a:cubicBezTo>
                    <a:cubicBezTo>
                      <a:pt x="17" y="23"/>
                      <a:pt x="18" y="20"/>
                      <a:pt x="19" y="20"/>
                    </a:cubicBezTo>
                    <a:cubicBezTo>
                      <a:pt x="21" y="20"/>
                      <a:pt x="21" y="12"/>
                      <a:pt x="21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6"/>
                      <a:pt x="20" y="3"/>
                      <a:pt x="19" y="0"/>
                    </a:cubicBezTo>
                    <a:cubicBezTo>
                      <a:pt x="20" y="0"/>
                      <a:pt x="12" y="0"/>
                      <a:pt x="11" y="0"/>
                    </a:cubicBezTo>
                    <a:cubicBezTo>
                      <a:pt x="11" y="0"/>
                      <a:pt x="2" y="10"/>
                      <a:pt x="8" y="10"/>
                    </a:cubicBezTo>
                    <a:cubicBezTo>
                      <a:pt x="5" y="11"/>
                      <a:pt x="6" y="11"/>
                      <a:pt x="8" y="13"/>
                    </a:cubicBezTo>
                    <a:cubicBezTo>
                      <a:pt x="5" y="13"/>
                      <a:pt x="6" y="20"/>
                      <a:pt x="6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18"/>
                      <a:pt x="3" y="17"/>
                      <a:pt x="3" y="18"/>
                    </a:cubicBezTo>
                    <a:cubicBezTo>
                      <a:pt x="0" y="19"/>
                      <a:pt x="3" y="27"/>
                      <a:pt x="4" y="31"/>
                    </a:cubicBezTo>
                    <a:close/>
                    <a:moveTo>
                      <a:pt x="28" y="89"/>
                    </a:moveTo>
                    <a:cubicBezTo>
                      <a:pt x="28" y="89"/>
                      <a:pt x="28" y="88"/>
                      <a:pt x="28" y="87"/>
                    </a:cubicBezTo>
                    <a:cubicBezTo>
                      <a:pt x="28" y="88"/>
                      <a:pt x="28" y="88"/>
                      <a:pt x="29" y="89"/>
                    </a:cubicBezTo>
                    <a:cubicBezTo>
                      <a:pt x="28" y="89"/>
                      <a:pt x="28" y="89"/>
                      <a:pt x="28" y="89"/>
                    </a:cubicBezTo>
                    <a:close/>
                    <a:moveTo>
                      <a:pt x="33" y="49"/>
                    </a:moveTo>
                    <a:cubicBezTo>
                      <a:pt x="33" y="49"/>
                      <a:pt x="33" y="49"/>
                      <a:pt x="33" y="49"/>
                    </a:cubicBezTo>
                    <a:close/>
                    <a:moveTo>
                      <a:pt x="11" y="33"/>
                    </a:moveTo>
                    <a:cubicBezTo>
                      <a:pt x="9" y="33"/>
                      <a:pt x="9" y="31"/>
                      <a:pt x="11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68" name="Rectangle 229">
                <a:extLst>
                  <a:ext uri="{FF2B5EF4-FFF2-40B4-BE49-F238E27FC236}">
                    <a16:creationId xmlns:a16="http://schemas.microsoft.com/office/drawing/2014/main" id="{1814D5B6-7F96-42BA-9AC8-7300AE889F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4" y="2115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69" name="Freeform 230">
                <a:extLst>
                  <a:ext uri="{FF2B5EF4-FFF2-40B4-BE49-F238E27FC236}">
                    <a16:creationId xmlns:a16="http://schemas.microsoft.com/office/drawing/2014/main" id="{5E5FB656-400B-4011-BCD4-316131FABA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9" y="2235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0" name="Freeform 231">
                <a:extLst>
                  <a:ext uri="{FF2B5EF4-FFF2-40B4-BE49-F238E27FC236}">
                    <a16:creationId xmlns:a16="http://schemas.microsoft.com/office/drawing/2014/main" id="{A9713237-A213-4D29-BF25-DB06F5178E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3" y="221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1" name="Freeform 232">
                <a:extLst>
                  <a:ext uri="{FF2B5EF4-FFF2-40B4-BE49-F238E27FC236}">
                    <a16:creationId xmlns:a16="http://schemas.microsoft.com/office/drawing/2014/main" id="{7D3EF103-8ABF-4D79-83CD-8F70C8EFB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9" y="2221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2" name="Freeform 233">
                <a:extLst>
                  <a:ext uri="{FF2B5EF4-FFF2-40B4-BE49-F238E27FC236}">
                    <a16:creationId xmlns:a16="http://schemas.microsoft.com/office/drawing/2014/main" id="{74B1885B-CA6D-4999-B159-6C8D6F5356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2" y="2259"/>
                <a:ext cx="12" cy="12"/>
              </a:xfrm>
              <a:custGeom>
                <a:avLst/>
                <a:gdLst>
                  <a:gd name="T0" fmla="*/ 5 w 5"/>
                  <a:gd name="T1" fmla="*/ 4 h 5"/>
                  <a:gd name="T2" fmla="*/ 2 w 5"/>
                  <a:gd name="T3" fmla="*/ 0 h 5"/>
                  <a:gd name="T4" fmla="*/ 0 w 5"/>
                  <a:gd name="T5" fmla="*/ 5 h 5"/>
                  <a:gd name="T6" fmla="*/ 5 w 5"/>
                  <a:gd name="T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5" y="4"/>
                    </a:moveTo>
                    <a:cubicBezTo>
                      <a:pt x="4" y="3"/>
                      <a:pt x="3" y="0"/>
                      <a:pt x="2" y="0"/>
                    </a:cubicBezTo>
                    <a:cubicBezTo>
                      <a:pt x="2" y="2"/>
                      <a:pt x="2" y="2"/>
                      <a:pt x="0" y="5"/>
                    </a:cubicBezTo>
                    <a:cubicBezTo>
                      <a:pt x="0" y="4"/>
                      <a:pt x="5" y="5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3" name="Freeform 234">
                <a:extLst>
                  <a:ext uri="{FF2B5EF4-FFF2-40B4-BE49-F238E27FC236}">
                    <a16:creationId xmlns:a16="http://schemas.microsoft.com/office/drawing/2014/main" id="{50DA2B27-DEC9-4A2A-8939-3C234D2EA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8" y="2092"/>
                <a:ext cx="3" cy="7"/>
              </a:xfrm>
              <a:custGeom>
                <a:avLst/>
                <a:gdLst>
                  <a:gd name="T0" fmla="*/ 1 w 1"/>
                  <a:gd name="T1" fmla="*/ 0 h 3"/>
                  <a:gd name="T2" fmla="*/ 1 w 1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0" y="3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4" name="Rectangle 235">
                <a:extLst>
                  <a:ext uri="{FF2B5EF4-FFF2-40B4-BE49-F238E27FC236}">
                    <a16:creationId xmlns:a16="http://schemas.microsoft.com/office/drawing/2014/main" id="{A02CADB9-923F-44E7-BA37-C563F4F242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8" y="209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5" name="Freeform 236">
                <a:extLst>
                  <a:ext uri="{FF2B5EF4-FFF2-40B4-BE49-F238E27FC236}">
                    <a16:creationId xmlns:a16="http://schemas.microsoft.com/office/drawing/2014/main" id="{F173D8E7-F4B0-47FC-8305-96F22768F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2" y="3165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6" name="Freeform 237">
                <a:extLst>
                  <a:ext uri="{FF2B5EF4-FFF2-40B4-BE49-F238E27FC236}">
                    <a16:creationId xmlns:a16="http://schemas.microsoft.com/office/drawing/2014/main" id="{DED36179-5884-462D-912B-7A48B103AA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9" y="3084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7" name="Freeform 238">
                <a:extLst>
                  <a:ext uri="{FF2B5EF4-FFF2-40B4-BE49-F238E27FC236}">
                    <a16:creationId xmlns:a16="http://schemas.microsoft.com/office/drawing/2014/main" id="{8DD84921-E38F-4D19-AEA2-2BFB843E23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9" y="308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8" name="Freeform 239">
                <a:extLst>
                  <a:ext uri="{FF2B5EF4-FFF2-40B4-BE49-F238E27FC236}">
                    <a16:creationId xmlns:a16="http://schemas.microsoft.com/office/drawing/2014/main" id="{0A015EDE-3470-495A-B470-33D549D73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8" y="3061"/>
                <a:ext cx="97" cy="153"/>
              </a:xfrm>
              <a:custGeom>
                <a:avLst/>
                <a:gdLst>
                  <a:gd name="T0" fmla="*/ 36 w 41"/>
                  <a:gd name="T1" fmla="*/ 30 h 65"/>
                  <a:gd name="T2" fmla="*/ 22 w 41"/>
                  <a:gd name="T3" fmla="*/ 24 h 65"/>
                  <a:gd name="T4" fmla="*/ 24 w 41"/>
                  <a:gd name="T5" fmla="*/ 24 h 65"/>
                  <a:gd name="T6" fmla="*/ 21 w 41"/>
                  <a:gd name="T7" fmla="*/ 22 h 65"/>
                  <a:gd name="T8" fmla="*/ 22 w 41"/>
                  <a:gd name="T9" fmla="*/ 23 h 65"/>
                  <a:gd name="T10" fmla="*/ 20 w 41"/>
                  <a:gd name="T11" fmla="*/ 23 h 65"/>
                  <a:gd name="T12" fmla="*/ 20 w 41"/>
                  <a:gd name="T13" fmla="*/ 22 h 65"/>
                  <a:gd name="T14" fmla="*/ 17 w 41"/>
                  <a:gd name="T15" fmla="*/ 22 h 65"/>
                  <a:gd name="T16" fmla="*/ 20 w 41"/>
                  <a:gd name="T17" fmla="*/ 26 h 65"/>
                  <a:gd name="T18" fmla="*/ 17 w 41"/>
                  <a:gd name="T19" fmla="*/ 24 h 65"/>
                  <a:gd name="T20" fmla="*/ 15 w 41"/>
                  <a:gd name="T21" fmla="*/ 22 h 65"/>
                  <a:gd name="T22" fmla="*/ 14 w 41"/>
                  <a:gd name="T23" fmla="*/ 17 h 65"/>
                  <a:gd name="T24" fmla="*/ 15 w 41"/>
                  <a:gd name="T25" fmla="*/ 17 h 65"/>
                  <a:gd name="T26" fmla="*/ 9 w 41"/>
                  <a:gd name="T27" fmla="*/ 11 h 65"/>
                  <a:gd name="T28" fmla="*/ 9 w 41"/>
                  <a:gd name="T29" fmla="*/ 10 h 65"/>
                  <a:gd name="T30" fmla="*/ 4 w 41"/>
                  <a:gd name="T31" fmla="*/ 9 h 65"/>
                  <a:gd name="T32" fmla="*/ 0 w 41"/>
                  <a:gd name="T33" fmla="*/ 6 h 65"/>
                  <a:gd name="T34" fmla="*/ 4 w 41"/>
                  <a:gd name="T35" fmla="*/ 11 h 65"/>
                  <a:gd name="T36" fmla="*/ 2 w 41"/>
                  <a:gd name="T37" fmla="*/ 11 h 65"/>
                  <a:gd name="T38" fmla="*/ 13 w 41"/>
                  <a:gd name="T39" fmla="*/ 27 h 65"/>
                  <a:gd name="T40" fmla="*/ 13 w 41"/>
                  <a:gd name="T41" fmla="*/ 36 h 65"/>
                  <a:gd name="T42" fmla="*/ 7 w 41"/>
                  <a:gd name="T43" fmla="*/ 44 h 65"/>
                  <a:gd name="T44" fmla="*/ 15 w 41"/>
                  <a:gd name="T45" fmla="*/ 59 h 65"/>
                  <a:gd name="T46" fmla="*/ 13 w 41"/>
                  <a:gd name="T47" fmla="*/ 61 h 65"/>
                  <a:gd name="T48" fmla="*/ 16 w 41"/>
                  <a:gd name="T49" fmla="*/ 63 h 65"/>
                  <a:gd name="T50" fmla="*/ 17 w 41"/>
                  <a:gd name="T51" fmla="*/ 61 h 65"/>
                  <a:gd name="T52" fmla="*/ 26 w 41"/>
                  <a:gd name="T53" fmla="*/ 57 h 65"/>
                  <a:gd name="T54" fmla="*/ 31 w 41"/>
                  <a:gd name="T55" fmla="*/ 49 h 65"/>
                  <a:gd name="T56" fmla="*/ 36 w 41"/>
                  <a:gd name="T57" fmla="*/ 46 h 65"/>
                  <a:gd name="T58" fmla="*/ 39 w 41"/>
                  <a:gd name="T59" fmla="*/ 40 h 65"/>
                  <a:gd name="T60" fmla="*/ 41 w 41"/>
                  <a:gd name="T61" fmla="*/ 31 h 65"/>
                  <a:gd name="T62" fmla="*/ 36 w 41"/>
                  <a:gd name="T63" fmla="*/ 3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1" h="65">
                    <a:moveTo>
                      <a:pt x="36" y="30"/>
                    </a:moveTo>
                    <a:cubicBezTo>
                      <a:pt x="28" y="30"/>
                      <a:pt x="24" y="34"/>
                      <a:pt x="22" y="24"/>
                    </a:cubicBezTo>
                    <a:cubicBezTo>
                      <a:pt x="23" y="24"/>
                      <a:pt x="23" y="24"/>
                      <a:pt x="24" y="24"/>
                    </a:cubicBezTo>
                    <a:cubicBezTo>
                      <a:pt x="22" y="23"/>
                      <a:pt x="23" y="24"/>
                      <a:pt x="21" y="22"/>
                    </a:cubicBezTo>
                    <a:cubicBezTo>
                      <a:pt x="22" y="22"/>
                      <a:pt x="22" y="23"/>
                      <a:pt x="22" y="23"/>
                    </a:cubicBezTo>
                    <a:cubicBezTo>
                      <a:pt x="21" y="23"/>
                      <a:pt x="20" y="23"/>
                      <a:pt x="20" y="23"/>
                    </a:cubicBezTo>
                    <a:cubicBezTo>
                      <a:pt x="20" y="23"/>
                      <a:pt x="19" y="22"/>
                      <a:pt x="20" y="22"/>
                    </a:cubicBezTo>
                    <a:cubicBezTo>
                      <a:pt x="20" y="22"/>
                      <a:pt x="17" y="21"/>
                      <a:pt x="17" y="22"/>
                    </a:cubicBezTo>
                    <a:cubicBezTo>
                      <a:pt x="18" y="24"/>
                      <a:pt x="20" y="24"/>
                      <a:pt x="20" y="26"/>
                    </a:cubicBezTo>
                    <a:cubicBezTo>
                      <a:pt x="18" y="26"/>
                      <a:pt x="18" y="24"/>
                      <a:pt x="17" y="24"/>
                    </a:cubicBezTo>
                    <a:cubicBezTo>
                      <a:pt x="17" y="24"/>
                      <a:pt x="16" y="23"/>
                      <a:pt x="15" y="22"/>
                    </a:cubicBezTo>
                    <a:cubicBezTo>
                      <a:pt x="15" y="21"/>
                      <a:pt x="15" y="19"/>
                      <a:pt x="14" y="17"/>
                    </a:cubicBezTo>
                    <a:cubicBezTo>
                      <a:pt x="14" y="17"/>
                      <a:pt x="15" y="17"/>
                      <a:pt x="15" y="17"/>
                    </a:cubicBezTo>
                    <a:cubicBezTo>
                      <a:pt x="13" y="13"/>
                      <a:pt x="13" y="12"/>
                      <a:pt x="9" y="11"/>
                    </a:cubicBezTo>
                    <a:cubicBezTo>
                      <a:pt x="8" y="10"/>
                      <a:pt x="8" y="10"/>
                      <a:pt x="9" y="10"/>
                    </a:cubicBezTo>
                    <a:cubicBezTo>
                      <a:pt x="8" y="10"/>
                      <a:pt x="5" y="9"/>
                      <a:pt x="4" y="9"/>
                    </a:cubicBezTo>
                    <a:cubicBezTo>
                      <a:pt x="4" y="8"/>
                      <a:pt x="0" y="0"/>
                      <a:pt x="0" y="6"/>
                    </a:cubicBezTo>
                    <a:cubicBezTo>
                      <a:pt x="1" y="7"/>
                      <a:pt x="3" y="10"/>
                      <a:pt x="4" y="11"/>
                    </a:cubicBezTo>
                    <a:cubicBezTo>
                      <a:pt x="4" y="11"/>
                      <a:pt x="2" y="10"/>
                      <a:pt x="2" y="11"/>
                    </a:cubicBezTo>
                    <a:cubicBezTo>
                      <a:pt x="6" y="18"/>
                      <a:pt x="12" y="23"/>
                      <a:pt x="13" y="27"/>
                    </a:cubicBezTo>
                    <a:cubicBezTo>
                      <a:pt x="15" y="32"/>
                      <a:pt x="14" y="32"/>
                      <a:pt x="13" y="36"/>
                    </a:cubicBezTo>
                    <a:cubicBezTo>
                      <a:pt x="13" y="37"/>
                      <a:pt x="7" y="44"/>
                      <a:pt x="7" y="44"/>
                    </a:cubicBezTo>
                    <a:cubicBezTo>
                      <a:pt x="10" y="50"/>
                      <a:pt x="23" y="52"/>
                      <a:pt x="15" y="59"/>
                    </a:cubicBezTo>
                    <a:cubicBezTo>
                      <a:pt x="15" y="57"/>
                      <a:pt x="12" y="62"/>
                      <a:pt x="13" y="61"/>
                    </a:cubicBezTo>
                    <a:cubicBezTo>
                      <a:pt x="13" y="60"/>
                      <a:pt x="17" y="63"/>
                      <a:pt x="16" y="63"/>
                    </a:cubicBezTo>
                    <a:cubicBezTo>
                      <a:pt x="17" y="63"/>
                      <a:pt x="17" y="63"/>
                      <a:pt x="17" y="61"/>
                    </a:cubicBezTo>
                    <a:cubicBezTo>
                      <a:pt x="21" y="65"/>
                      <a:pt x="24" y="61"/>
                      <a:pt x="26" y="57"/>
                    </a:cubicBezTo>
                    <a:cubicBezTo>
                      <a:pt x="26" y="57"/>
                      <a:pt x="29" y="51"/>
                      <a:pt x="31" y="49"/>
                    </a:cubicBezTo>
                    <a:cubicBezTo>
                      <a:pt x="35" y="44"/>
                      <a:pt x="28" y="46"/>
                      <a:pt x="36" y="46"/>
                    </a:cubicBezTo>
                    <a:cubicBezTo>
                      <a:pt x="36" y="44"/>
                      <a:pt x="39" y="40"/>
                      <a:pt x="39" y="40"/>
                    </a:cubicBezTo>
                    <a:cubicBezTo>
                      <a:pt x="39" y="40"/>
                      <a:pt x="39" y="31"/>
                      <a:pt x="41" y="31"/>
                    </a:cubicBezTo>
                    <a:cubicBezTo>
                      <a:pt x="41" y="29"/>
                      <a:pt x="34" y="32"/>
                      <a:pt x="36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9" name="Rectangle 240">
                <a:extLst>
                  <a:ext uri="{FF2B5EF4-FFF2-40B4-BE49-F238E27FC236}">
                    <a16:creationId xmlns:a16="http://schemas.microsoft.com/office/drawing/2014/main" id="{C21ADB6B-948B-4798-A581-6CF0AD1A6E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25" y="313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80" name="Freeform 241">
                <a:extLst>
                  <a:ext uri="{FF2B5EF4-FFF2-40B4-BE49-F238E27FC236}">
                    <a16:creationId xmlns:a16="http://schemas.microsoft.com/office/drawing/2014/main" id="{AD2348E5-B1BD-4254-8AF0-6C6D578209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33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81" name="Freeform 242">
                <a:extLst>
                  <a:ext uri="{FF2B5EF4-FFF2-40B4-BE49-F238E27FC236}">
                    <a16:creationId xmlns:a16="http://schemas.microsoft.com/office/drawing/2014/main" id="{6AAF53CA-1357-41C6-8F71-58963A18D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5" y="325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82" name="Freeform 243">
                <a:extLst>
                  <a:ext uri="{FF2B5EF4-FFF2-40B4-BE49-F238E27FC236}">
                    <a16:creationId xmlns:a16="http://schemas.microsoft.com/office/drawing/2014/main" id="{49669A69-C1EF-4F7E-9E92-E3AC0F4DF8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5" y="3174"/>
                <a:ext cx="141" cy="134"/>
              </a:xfrm>
              <a:custGeom>
                <a:avLst/>
                <a:gdLst>
                  <a:gd name="T0" fmla="*/ 59 w 60"/>
                  <a:gd name="T1" fmla="*/ 9 h 57"/>
                  <a:gd name="T2" fmla="*/ 58 w 60"/>
                  <a:gd name="T3" fmla="*/ 9 h 57"/>
                  <a:gd name="T4" fmla="*/ 58 w 60"/>
                  <a:gd name="T5" fmla="*/ 7 h 57"/>
                  <a:gd name="T6" fmla="*/ 56 w 60"/>
                  <a:gd name="T7" fmla="*/ 7 h 57"/>
                  <a:gd name="T8" fmla="*/ 52 w 60"/>
                  <a:gd name="T9" fmla="*/ 12 h 57"/>
                  <a:gd name="T10" fmla="*/ 52 w 60"/>
                  <a:gd name="T11" fmla="*/ 11 h 57"/>
                  <a:gd name="T12" fmla="*/ 50 w 60"/>
                  <a:gd name="T13" fmla="*/ 9 h 57"/>
                  <a:gd name="T14" fmla="*/ 50 w 60"/>
                  <a:gd name="T15" fmla="*/ 7 h 57"/>
                  <a:gd name="T16" fmla="*/ 52 w 60"/>
                  <a:gd name="T17" fmla="*/ 6 h 57"/>
                  <a:gd name="T18" fmla="*/ 43 w 60"/>
                  <a:gd name="T19" fmla="*/ 15 h 57"/>
                  <a:gd name="T20" fmla="*/ 36 w 60"/>
                  <a:gd name="T21" fmla="*/ 24 h 57"/>
                  <a:gd name="T22" fmla="*/ 19 w 60"/>
                  <a:gd name="T23" fmla="*/ 34 h 57"/>
                  <a:gd name="T24" fmla="*/ 17 w 60"/>
                  <a:gd name="T25" fmla="*/ 37 h 57"/>
                  <a:gd name="T26" fmla="*/ 8 w 60"/>
                  <a:gd name="T27" fmla="*/ 46 h 57"/>
                  <a:gd name="T28" fmla="*/ 17 w 60"/>
                  <a:gd name="T29" fmla="*/ 54 h 57"/>
                  <a:gd name="T30" fmla="*/ 19 w 60"/>
                  <a:gd name="T31" fmla="*/ 57 h 57"/>
                  <a:gd name="T32" fmla="*/ 37 w 60"/>
                  <a:gd name="T33" fmla="*/ 50 h 57"/>
                  <a:gd name="T34" fmla="*/ 36 w 60"/>
                  <a:gd name="T35" fmla="*/ 48 h 57"/>
                  <a:gd name="T36" fmla="*/ 37 w 60"/>
                  <a:gd name="T37" fmla="*/ 46 h 57"/>
                  <a:gd name="T38" fmla="*/ 51 w 60"/>
                  <a:gd name="T39" fmla="*/ 35 h 57"/>
                  <a:gd name="T40" fmla="*/ 52 w 60"/>
                  <a:gd name="T41" fmla="*/ 33 h 57"/>
                  <a:gd name="T42" fmla="*/ 50 w 60"/>
                  <a:gd name="T43" fmla="*/ 31 h 57"/>
                  <a:gd name="T44" fmla="*/ 50 w 60"/>
                  <a:gd name="T45" fmla="*/ 28 h 57"/>
                  <a:gd name="T46" fmla="*/ 57 w 60"/>
                  <a:gd name="T47" fmla="*/ 20 h 57"/>
                  <a:gd name="T48" fmla="*/ 60 w 60"/>
                  <a:gd name="T49" fmla="*/ 11 h 57"/>
                  <a:gd name="T50" fmla="*/ 59 w 60"/>
                  <a:gd name="T51" fmla="*/ 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" h="57">
                    <a:moveTo>
                      <a:pt x="59" y="9"/>
                    </a:moveTo>
                    <a:cubicBezTo>
                      <a:pt x="59" y="9"/>
                      <a:pt x="58" y="9"/>
                      <a:pt x="58" y="9"/>
                    </a:cubicBezTo>
                    <a:cubicBezTo>
                      <a:pt x="59" y="9"/>
                      <a:pt x="59" y="7"/>
                      <a:pt x="58" y="7"/>
                    </a:cubicBezTo>
                    <a:cubicBezTo>
                      <a:pt x="58" y="6"/>
                      <a:pt x="57" y="7"/>
                      <a:pt x="56" y="7"/>
                    </a:cubicBezTo>
                    <a:cubicBezTo>
                      <a:pt x="59" y="7"/>
                      <a:pt x="52" y="12"/>
                      <a:pt x="52" y="12"/>
                    </a:cubicBezTo>
                    <a:cubicBezTo>
                      <a:pt x="53" y="11"/>
                      <a:pt x="52" y="11"/>
                      <a:pt x="52" y="11"/>
                    </a:cubicBezTo>
                    <a:cubicBezTo>
                      <a:pt x="54" y="11"/>
                      <a:pt x="50" y="9"/>
                      <a:pt x="50" y="9"/>
                    </a:cubicBezTo>
                    <a:cubicBezTo>
                      <a:pt x="50" y="9"/>
                      <a:pt x="51" y="7"/>
                      <a:pt x="50" y="7"/>
                    </a:cubicBezTo>
                    <a:cubicBezTo>
                      <a:pt x="49" y="7"/>
                      <a:pt x="53" y="6"/>
                      <a:pt x="52" y="6"/>
                    </a:cubicBezTo>
                    <a:cubicBezTo>
                      <a:pt x="52" y="0"/>
                      <a:pt x="41" y="17"/>
                      <a:pt x="43" y="15"/>
                    </a:cubicBezTo>
                    <a:cubicBezTo>
                      <a:pt x="40" y="18"/>
                      <a:pt x="39" y="22"/>
                      <a:pt x="36" y="24"/>
                    </a:cubicBezTo>
                    <a:cubicBezTo>
                      <a:pt x="34" y="26"/>
                      <a:pt x="19" y="34"/>
                      <a:pt x="19" y="34"/>
                    </a:cubicBezTo>
                    <a:cubicBezTo>
                      <a:pt x="17" y="36"/>
                      <a:pt x="17" y="36"/>
                      <a:pt x="17" y="37"/>
                    </a:cubicBezTo>
                    <a:cubicBezTo>
                      <a:pt x="15" y="38"/>
                      <a:pt x="8" y="41"/>
                      <a:pt x="8" y="46"/>
                    </a:cubicBezTo>
                    <a:cubicBezTo>
                      <a:pt x="0" y="55"/>
                      <a:pt x="17" y="52"/>
                      <a:pt x="17" y="54"/>
                    </a:cubicBezTo>
                    <a:cubicBezTo>
                      <a:pt x="17" y="54"/>
                      <a:pt x="19" y="57"/>
                      <a:pt x="19" y="57"/>
                    </a:cubicBezTo>
                    <a:cubicBezTo>
                      <a:pt x="20" y="56"/>
                      <a:pt x="37" y="53"/>
                      <a:pt x="37" y="50"/>
                    </a:cubicBezTo>
                    <a:cubicBezTo>
                      <a:pt x="37" y="50"/>
                      <a:pt x="37" y="48"/>
                      <a:pt x="36" y="48"/>
                    </a:cubicBezTo>
                    <a:cubicBezTo>
                      <a:pt x="37" y="48"/>
                      <a:pt x="37" y="47"/>
                      <a:pt x="37" y="46"/>
                    </a:cubicBezTo>
                    <a:cubicBezTo>
                      <a:pt x="37" y="42"/>
                      <a:pt x="43" y="30"/>
                      <a:pt x="51" y="35"/>
                    </a:cubicBezTo>
                    <a:cubicBezTo>
                      <a:pt x="51" y="34"/>
                      <a:pt x="52" y="32"/>
                      <a:pt x="52" y="33"/>
                    </a:cubicBezTo>
                    <a:cubicBezTo>
                      <a:pt x="52" y="31"/>
                      <a:pt x="52" y="31"/>
                      <a:pt x="50" y="31"/>
                    </a:cubicBezTo>
                    <a:cubicBezTo>
                      <a:pt x="50" y="30"/>
                      <a:pt x="50" y="29"/>
                      <a:pt x="50" y="28"/>
                    </a:cubicBezTo>
                    <a:cubicBezTo>
                      <a:pt x="54" y="28"/>
                      <a:pt x="57" y="20"/>
                      <a:pt x="57" y="20"/>
                    </a:cubicBezTo>
                    <a:cubicBezTo>
                      <a:pt x="57" y="19"/>
                      <a:pt x="60" y="11"/>
                      <a:pt x="60" y="11"/>
                    </a:cubicBezTo>
                    <a:cubicBezTo>
                      <a:pt x="60" y="10"/>
                      <a:pt x="60" y="8"/>
                      <a:pt x="5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83" name="Freeform 244">
                <a:extLst>
                  <a:ext uri="{FF2B5EF4-FFF2-40B4-BE49-F238E27FC236}">
                    <a16:creationId xmlns:a16="http://schemas.microsoft.com/office/drawing/2014/main" id="{C6CBD319-BAEB-4E0B-8CC1-48CB4F4B6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6" y="1301"/>
                <a:ext cx="4" cy="5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0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84" name="Freeform 245">
                <a:extLst>
                  <a:ext uri="{FF2B5EF4-FFF2-40B4-BE49-F238E27FC236}">
                    <a16:creationId xmlns:a16="http://schemas.microsoft.com/office/drawing/2014/main" id="{F27B288F-9D26-4EE7-913A-0F2BE3B328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4" y="1151"/>
                <a:ext cx="12" cy="2"/>
              </a:xfrm>
              <a:custGeom>
                <a:avLst/>
                <a:gdLst>
                  <a:gd name="T0" fmla="*/ 5 w 5"/>
                  <a:gd name="T1" fmla="*/ 0 h 1"/>
                  <a:gd name="T2" fmla="*/ 5 w 5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" h="1">
                    <a:moveTo>
                      <a:pt x="5" y="0"/>
                    </a:moveTo>
                    <a:cubicBezTo>
                      <a:pt x="0" y="1"/>
                      <a:pt x="5" y="1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85" name="Freeform 246">
                <a:extLst>
                  <a:ext uri="{FF2B5EF4-FFF2-40B4-BE49-F238E27FC236}">
                    <a16:creationId xmlns:a16="http://schemas.microsoft.com/office/drawing/2014/main" id="{33E532B1-6A59-4B35-B503-FBA1CAF443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3" y="1155"/>
                <a:ext cx="2" cy="7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cubicBezTo>
                      <a:pt x="1" y="0"/>
                      <a:pt x="0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86" name="Freeform 247">
                <a:extLst>
                  <a:ext uri="{FF2B5EF4-FFF2-40B4-BE49-F238E27FC236}">
                    <a16:creationId xmlns:a16="http://schemas.microsoft.com/office/drawing/2014/main" id="{FF76C212-DE6F-4AE7-A0DB-195F6AD1D1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4" y="1212"/>
                <a:ext cx="7" cy="7"/>
              </a:xfrm>
              <a:custGeom>
                <a:avLst/>
                <a:gdLst>
                  <a:gd name="T0" fmla="*/ 0 w 3"/>
                  <a:gd name="T1" fmla="*/ 3 h 3"/>
                  <a:gd name="T2" fmla="*/ 0 w 3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3">
                    <a:moveTo>
                      <a:pt x="0" y="3"/>
                    </a:moveTo>
                    <a:cubicBezTo>
                      <a:pt x="3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87" name="Freeform 248">
                <a:extLst>
                  <a:ext uri="{FF2B5EF4-FFF2-40B4-BE49-F238E27FC236}">
                    <a16:creationId xmlns:a16="http://schemas.microsoft.com/office/drawing/2014/main" id="{61AF8D8B-9462-445A-AEB0-A97539131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9" y="1167"/>
                <a:ext cx="7" cy="7"/>
              </a:xfrm>
              <a:custGeom>
                <a:avLst/>
                <a:gdLst>
                  <a:gd name="T0" fmla="*/ 2 w 3"/>
                  <a:gd name="T1" fmla="*/ 0 h 3"/>
                  <a:gd name="T2" fmla="*/ 2 w 3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0" y="3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88" name="Freeform 249">
                <a:extLst>
                  <a:ext uri="{FF2B5EF4-FFF2-40B4-BE49-F238E27FC236}">
                    <a16:creationId xmlns:a16="http://schemas.microsoft.com/office/drawing/2014/main" id="{AE30DFD0-80E3-458D-A2B5-C2FF11532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4" y="1745"/>
                <a:ext cx="5" cy="2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0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89" name="Freeform 250">
                <a:extLst>
                  <a:ext uri="{FF2B5EF4-FFF2-40B4-BE49-F238E27FC236}">
                    <a16:creationId xmlns:a16="http://schemas.microsoft.com/office/drawing/2014/main" id="{667230E3-13D7-41EB-A463-D0587B720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9" y="1747"/>
                <a:ext cx="7" cy="3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0" y="0"/>
                      <a:pt x="1" y="1"/>
                      <a:pt x="2" y="1"/>
                    </a:cubicBezTo>
                    <a:cubicBezTo>
                      <a:pt x="3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0" name="Freeform 251">
                <a:extLst>
                  <a:ext uri="{FF2B5EF4-FFF2-40B4-BE49-F238E27FC236}">
                    <a16:creationId xmlns:a16="http://schemas.microsoft.com/office/drawing/2014/main" id="{CBE20DE8-D8F9-407E-8CB3-C2FE823DE1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6" y="1905"/>
                <a:ext cx="8" cy="5"/>
              </a:xfrm>
              <a:custGeom>
                <a:avLst/>
                <a:gdLst>
                  <a:gd name="T0" fmla="*/ 2 w 3"/>
                  <a:gd name="T1" fmla="*/ 0 h 2"/>
                  <a:gd name="T2" fmla="*/ 2 w 3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cubicBezTo>
                      <a:pt x="0" y="2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1" name="Freeform 252">
                <a:extLst>
                  <a:ext uri="{FF2B5EF4-FFF2-40B4-BE49-F238E27FC236}">
                    <a16:creationId xmlns:a16="http://schemas.microsoft.com/office/drawing/2014/main" id="{FDC07D9C-DBB4-4CD6-8D3D-4D0F99273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8" y="1889"/>
                <a:ext cx="7" cy="2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cubicBezTo>
                      <a:pt x="0" y="0"/>
                      <a:pt x="3" y="1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2" name="Freeform 253">
                <a:extLst>
                  <a:ext uri="{FF2B5EF4-FFF2-40B4-BE49-F238E27FC236}">
                    <a16:creationId xmlns:a16="http://schemas.microsoft.com/office/drawing/2014/main" id="{9FBCF822-1FBA-49D9-8566-05CCA09399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4" y="1886"/>
                <a:ext cx="2" cy="7"/>
              </a:xfrm>
              <a:custGeom>
                <a:avLst/>
                <a:gdLst>
                  <a:gd name="T0" fmla="*/ 1 w 1"/>
                  <a:gd name="T1" fmla="*/ 0 h 3"/>
                  <a:gd name="T2" fmla="*/ 1 w 1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0" y="3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3" name="Freeform 254">
                <a:extLst>
                  <a:ext uri="{FF2B5EF4-FFF2-40B4-BE49-F238E27FC236}">
                    <a16:creationId xmlns:a16="http://schemas.microsoft.com/office/drawing/2014/main" id="{8BECDF3F-FEB8-41B1-9508-41F9610ECA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4" y="2337"/>
                <a:ext cx="5" cy="7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0" y="0"/>
                      <a:pt x="2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4" name="Freeform 255">
                <a:extLst>
                  <a:ext uri="{FF2B5EF4-FFF2-40B4-BE49-F238E27FC236}">
                    <a16:creationId xmlns:a16="http://schemas.microsoft.com/office/drawing/2014/main" id="{A6FD59FE-04DA-43FD-AECE-7013A656B3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6" y="2358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2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5" name="Freeform 256">
                <a:extLst>
                  <a:ext uri="{FF2B5EF4-FFF2-40B4-BE49-F238E27FC236}">
                    <a16:creationId xmlns:a16="http://schemas.microsoft.com/office/drawing/2014/main" id="{1545727A-7847-4A07-81C1-B18168DF12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3" y="2665"/>
                <a:ext cx="10" cy="7"/>
              </a:xfrm>
              <a:custGeom>
                <a:avLst/>
                <a:gdLst>
                  <a:gd name="T0" fmla="*/ 2 w 4"/>
                  <a:gd name="T1" fmla="*/ 0 h 3"/>
                  <a:gd name="T2" fmla="*/ 1 w 4"/>
                  <a:gd name="T3" fmla="*/ 3 h 3"/>
                  <a:gd name="T4" fmla="*/ 2 w 4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cubicBezTo>
                      <a:pt x="2" y="0"/>
                      <a:pt x="0" y="3"/>
                      <a:pt x="1" y="3"/>
                    </a:cubicBezTo>
                    <a:cubicBezTo>
                      <a:pt x="1" y="3"/>
                      <a:pt x="4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6" name="Freeform 257">
                <a:extLst>
                  <a:ext uri="{FF2B5EF4-FFF2-40B4-BE49-F238E27FC236}">
                    <a16:creationId xmlns:a16="http://schemas.microsoft.com/office/drawing/2014/main" id="{E105C308-0CE2-4B57-9C72-592C91C3E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3" y="271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7" name="Rectangle 258">
                <a:extLst>
                  <a:ext uri="{FF2B5EF4-FFF2-40B4-BE49-F238E27FC236}">
                    <a16:creationId xmlns:a16="http://schemas.microsoft.com/office/drawing/2014/main" id="{F3A55DF2-06B0-433B-B3F0-EEAF3866D4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79" y="270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8" name="Freeform 259">
                <a:extLst>
                  <a:ext uri="{FF2B5EF4-FFF2-40B4-BE49-F238E27FC236}">
                    <a16:creationId xmlns:a16="http://schemas.microsoft.com/office/drawing/2014/main" id="{4104F28B-8786-4937-A272-991C1C7B2C9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49" y="2646"/>
                <a:ext cx="134" cy="269"/>
              </a:xfrm>
              <a:custGeom>
                <a:avLst/>
                <a:gdLst>
                  <a:gd name="T0" fmla="*/ 55 w 57"/>
                  <a:gd name="T1" fmla="*/ 27 h 114"/>
                  <a:gd name="T2" fmla="*/ 46 w 57"/>
                  <a:gd name="T3" fmla="*/ 0 h 114"/>
                  <a:gd name="T4" fmla="*/ 41 w 57"/>
                  <a:gd name="T5" fmla="*/ 13 h 114"/>
                  <a:gd name="T6" fmla="*/ 38 w 57"/>
                  <a:gd name="T7" fmla="*/ 16 h 114"/>
                  <a:gd name="T8" fmla="*/ 36 w 57"/>
                  <a:gd name="T9" fmla="*/ 14 h 114"/>
                  <a:gd name="T10" fmla="*/ 36 w 57"/>
                  <a:gd name="T11" fmla="*/ 14 h 114"/>
                  <a:gd name="T12" fmla="*/ 36 w 57"/>
                  <a:gd name="T13" fmla="*/ 14 h 114"/>
                  <a:gd name="T14" fmla="*/ 36 w 57"/>
                  <a:gd name="T15" fmla="*/ 14 h 114"/>
                  <a:gd name="T16" fmla="*/ 36 w 57"/>
                  <a:gd name="T17" fmla="*/ 14 h 114"/>
                  <a:gd name="T18" fmla="*/ 34 w 57"/>
                  <a:gd name="T19" fmla="*/ 21 h 114"/>
                  <a:gd name="T20" fmla="*/ 36 w 57"/>
                  <a:gd name="T21" fmla="*/ 22 h 114"/>
                  <a:gd name="T22" fmla="*/ 31 w 57"/>
                  <a:gd name="T23" fmla="*/ 27 h 114"/>
                  <a:gd name="T24" fmla="*/ 23 w 57"/>
                  <a:gd name="T25" fmla="*/ 31 h 114"/>
                  <a:gd name="T26" fmla="*/ 22 w 57"/>
                  <a:gd name="T27" fmla="*/ 33 h 114"/>
                  <a:gd name="T28" fmla="*/ 22 w 57"/>
                  <a:gd name="T29" fmla="*/ 31 h 114"/>
                  <a:gd name="T30" fmla="*/ 20 w 57"/>
                  <a:gd name="T31" fmla="*/ 33 h 114"/>
                  <a:gd name="T32" fmla="*/ 12 w 57"/>
                  <a:gd name="T33" fmla="*/ 69 h 114"/>
                  <a:gd name="T34" fmla="*/ 9 w 57"/>
                  <a:gd name="T35" fmla="*/ 71 h 114"/>
                  <a:gd name="T36" fmla="*/ 7 w 57"/>
                  <a:gd name="T37" fmla="*/ 75 h 114"/>
                  <a:gd name="T38" fmla="*/ 8 w 57"/>
                  <a:gd name="T39" fmla="*/ 95 h 114"/>
                  <a:gd name="T40" fmla="*/ 31 w 57"/>
                  <a:gd name="T41" fmla="*/ 106 h 114"/>
                  <a:gd name="T42" fmla="*/ 42 w 57"/>
                  <a:gd name="T43" fmla="*/ 67 h 114"/>
                  <a:gd name="T44" fmla="*/ 47 w 57"/>
                  <a:gd name="T45" fmla="*/ 46 h 114"/>
                  <a:gd name="T46" fmla="*/ 49 w 57"/>
                  <a:gd name="T47" fmla="*/ 43 h 114"/>
                  <a:gd name="T48" fmla="*/ 51 w 57"/>
                  <a:gd name="T49" fmla="*/ 40 h 114"/>
                  <a:gd name="T50" fmla="*/ 50 w 57"/>
                  <a:gd name="T51" fmla="*/ 40 h 114"/>
                  <a:gd name="T52" fmla="*/ 50 w 57"/>
                  <a:gd name="T53" fmla="*/ 32 h 114"/>
                  <a:gd name="T54" fmla="*/ 53 w 57"/>
                  <a:gd name="T55" fmla="*/ 35 h 114"/>
                  <a:gd name="T56" fmla="*/ 55 w 57"/>
                  <a:gd name="T57" fmla="*/ 27 h 114"/>
                  <a:gd name="T58" fmla="*/ 35 w 57"/>
                  <a:gd name="T59" fmla="*/ 24 h 114"/>
                  <a:gd name="T60" fmla="*/ 35 w 57"/>
                  <a:gd name="T61" fmla="*/ 2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7" h="114">
                    <a:moveTo>
                      <a:pt x="55" y="27"/>
                    </a:moveTo>
                    <a:cubicBezTo>
                      <a:pt x="55" y="25"/>
                      <a:pt x="50" y="0"/>
                      <a:pt x="46" y="0"/>
                    </a:cubicBezTo>
                    <a:cubicBezTo>
                      <a:pt x="46" y="0"/>
                      <a:pt x="41" y="11"/>
                      <a:pt x="41" y="13"/>
                    </a:cubicBezTo>
                    <a:cubicBezTo>
                      <a:pt x="39" y="10"/>
                      <a:pt x="39" y="12"/>
                      <a:pt x="38" y="16"/>
                    </a:cubicBezTo>
                    <a:cubicBezTo>
                      <a:pt x="38" y="14"/>
                      <a:pt x="37" y="13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8" y="14"/>
                      <a:pt x="33" y="22"/>
                      <a:pt x="34" y="21"/>
                    </a:cubicBezTo>
                    <a:cubicBezTo>
                      <a:pt x="34" y="22"/>
                      <a:pt x="35" y="22"/>
                      <a:pt x="36" y="22"/>
                    </a:cubicBezTo>
                    <a:cubicBezTo>
                      <a:pt x="33" y="24"/>
                      <a:pt x="33" y="24"/>
                      <a:pt x="31" y="27"/>
                    </a:cubicBezTo>
                    <a:cubicBezTo>
                      <a:pt x="31" y="28"/>
                      <a:pt x="24" y="31"/>
                      <a:pt x="23" y="31"/>
                    </a:cubicBezTo>
                    <a:cubicBezTo>
                      <a:pt x="23" y="31"/>
                      <a:pt x="23" y="33"/>
                      <a:pt x="22" y="33"/>
                    </a:cubicBezTo>
                    <a:cubicBezTo>
                      <a:pt x="23" y="32"/>
                      <a:pt x="22" y="32"/>
                      <a:pt x="22" y="31"/>
                    </a:cubicBezTo>
                    <a:cubicBezTo>
                      <a:pt x="21" y="33"/>
                      <a:pt x="21" y="33"/>
                      <a:pt x="20" y="33"/>
                    </a:cubicBezTo>
                    <a:cubicBezTo>
                      <a:pt x="4" y="33"/>
                      <a:pt x="12" y="59"/>
                      <a:pt x="12" y="69"/>
                    </a:cubicBezTo>
                    <a:cubicBezTo>
                      <a:pt x="11" y="68"/>
                      <a:pt x="9" y="69"/>
                      <a:pt x="9" y="71"/>
                    </a:cubicBezTo>
                    <a:cubicBezTo>
                      <a:pt x="9" y="73"/>
                      <a:pt x="9" y="75"/>
                      <a:pt x="7" y="75"/>
                    </a:cubicBezTo>
                    <a:cubicBezTo>
                      <a:pt x="4" y="75"/>
                      <a:pt x="5" y="91"/>
                      <a:pt x="8" y="95"/>
                    </a:cubicBezTo>
                    <a:cubicBezTo>
                      <a:pt x="0" y="110"/>
                      <a:pt x="25" y="114"/>
                      <a:pt x="31" y="106"/>
                    </a:cubicBezTo>
                    <a:cubicBezTo>
                      <a:pt x="38" y="97"/>
                      <a:pt x="39" y="79"/>
                      <a:pt x="42" y="67"/>
                    </a:cubicBezTo>
                    <a:cubicBezTo>
                      <a:pt x="44" y="60"/>
                      <a:pt x="47" y="51"/>
                      <a:pt x="47" y="46"/>
                    </a:cubicBezTo>
                    <a:cubicBezTo>
                      <a:pt x="47" y="45"/>
                      <a:pt x="48" y="44"/>
                      <a:pt x="49" y="43"/>
                    </a:cubicBezTo>
                    <a:cubicBezTo>
                      <a:pt x="49" y="48"/>
                      <a:pt x="52" y="40"/>
                      <a:pt x="51" y="40"/>
                    </a:cubicBezTo>
                    <a:cubicBezTo>
                      <a:pt x="51" y="40"/>
                      <a:pt x="50" y="40"/>
                      <a:pt x="50" y="40"/>
                    </a:cubicBezTo>
                    <a:cubicBezTo>
                      <a:pt x="50" y="39"/>
                      <a:pt x="50" y="35"/>
                      <a:pt x="50" y="32"/>
                    </a:cubicBezTo>
                    <a:cubicBezTo>
                      <a:pt x="51" y="34"/>
                      <a:pt x="52" y="35"/>
                      <a:pt x="53" y="35"/>
                    </a:cubicBezTo>
                    <a:cubicBezTo>
                      <a:pt x="52" y="35"/>
                      <a:pt x="57" y="28"/>
                      <a:pt x="55" y="27"/>
                    </a:cubicBezTo>
                    <a:close/>
                    <a:moveTo>
                      <a:pt x="35" y="24"/>
                    </a:moveTo>
                    <a:cubicBezTo>
                      <a:pt x="35" y="24"/>
                      <a:pt x="34" y="23"/>
                      <a:pt x="3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9" name="Freeform 260">
                <a:extLst>
                  <a:ext uri="{FF2B5EF4-FFF2-40B4-BE49-F238E27FC236}">
                    <a16:creationId xmlns:a16="http://schemas.microsoft.com/office/drawing/2014/main" id="{AF0AB48D-D158-4BED-BC99-7D1EAE4D3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4" y="1587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00" name="Freeform 261">
                <a:extLst>
                  <a:ext uri="{FF2B5EF4-FFF2-40B4-BE49-F238E27FC236}">
                    <a16:creationId xmlns:a16="http://schemas.microsoft.com/office/drawing/2014/main" id="{6D79EFE2-DE80-4644-889E-EEF423007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9" y="1603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01" name="Rectangle 262">
                <a:extLst>
                  <a:ext uri="{FF2B5EF4-FFF2-40B4-BE49-F238E27FC236}">
                    <a16:creationId xmlns:a16="http://schemas.microsoft.com/office/drawing/2014/main" id="{CA258459-FD1B-448F-BC5A-8A42FE9C3B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02" y="1625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02" name="Rectangle 263">
                <a:extLst>
                  <a:ext uri="{FF2B5EF4-FFF2-40B4-BE49-F238E27FC236}">
                    <a16:creationId xmlns:a16="http://schemas.microsoft.com/office/drawing/2014/main" id="{DB08909E-2537-41FB-8418-3AAF80B2C3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8" y="17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03" name="Freeform 264">
                <a:extLst>
                  <a:ext uri="{FF2B5EF4-FFF2-40B4-BE49-F238E27FC236}">
                    <a16:creationId xmlns:a16="http://schemas.microsoft.com/office/drawing/2014/main" id="{21174010-77A4-43DE-973D-2276FEC8F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6" y="1780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04" name="Freeform 265">
                <a:extLst>
                  <a:ext uri="{FF2B5EF4-FFF2-40B4-BE49-F238E27FC236}">
                    <a16:creationId xmlns:a16="http://schemas.microsoft.com/office/drawing/2014/main" id="{ED5E2D53-5662-4CDB-A485-60F688C1DDB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35" y="1566"/>
                <a:ext cx="264" cy="285"/>
              </a:xfrm>
              <a:custGeom>
                <a:avLst/>
                <a:gdLst>
                  <a:gd name="T0" fmla="*/ 3 w 112"/>
                  <a:gd name="T1" fmla="*/ 101 h 121"/>
                  <a:gd name="T2" fmla="*/ 7 w 112"/>
                  <a:gd name="T3" fmla="*/ 103 h 121"/>
                  <a:gd name="T4" fmla="*/ 18 w 112"/>
                  <a:gd name="T5" fmla="*/ 103 h 121"/>
                  <a:gd name="T6" fmla="*/ 21 w 112"/>
                  <a:gd name="T7" fmla="*/ 99 h 121"/>
                  <a:gd name="T8" fmla="*/ 28 w 112"/>
                  <a:gd name="T9" fmla="*/ 97 h 121"/>
                  <a:gd name="T10" fmla="*/ 34 w 112"/>
                  <a:gd name="T11" fmla="*/ 99 h 121"/>
                  <a:gd name="T12" fmla="*/ 38 w 112"/>
                  <a:gd name="T13" fmla="*/ 92 h 121"/>
                  <a:gd name="T14" fmla="*/ 37 w 112"/>
                  <a:gd name="T15" fmla="*/ 90 h 121"/>
                  <a:gd name="T16" fmla="*/ 39 w 112"/>
                  <a:gd name="T17" fmla="*/ 95 h 121"/>
                  <a:gd name="T18" fmla="*/ 46 w 112"/>
                  <a:gd name="T19" fmla="*/ 97 h 121"/>
                  <a:gd name="T20" fmla="*/ 68 w 112"/>
                  <a:gd name="T21" fmla="*/ 81 h 121"/>
                  <a:gd name="T22" fmla="*/ 73 w 112"/>
                  <a:gd name="T23" fmla="*/ 86 h 121"/>
                  <a:gd name="T24" fmla="*/ 81 w 112"/>
                  <a:gd name="T25" fmla="*/ 57 h 121"/>
                  <a:gd name="T26" fmla="*/ 81 w 112"/>
                  <a:gd name="T27" fmla="*/ 57 h 121"/>
                  <a:gd name="T28" fmla="*/ 84 w 112"/>
                  <a:gd name="T29" fmla="*/ 59 h 121"/>
                  <a:gd name="T30" fmla="*/ 86 w 112"/>
                  <a:gd name="T31" fmla="*/ 53 h 121"/>
                  <a:gd name="T32" fmla="*/ 80 w 112"/>
                  <a:gd name="T33" fmla="*/ 31 h 121"/>
                  <a:gd name="T34" fmla="*/ 75 w 112"/>
                  <a:gd name="T35" fmla="*/ 25 h 121"/>
                  <a:gd name="T36" fmla="*/ 79 w 112"/>
                  <a:gd name="T37" fmla="*/ 27 h 121"/>
                  <a:gd name="T38" fmla="*/ 112 w 112"/>
                  <a:gd name="T39" fmla="*/ 16 h 121"/>
                  <a:gd name="T40" fmla="*/ 108 w 112"/>
                  <a:gd name="T41" fmla="*/ 13 h 121"/>
                  <a:gd name="T42" fmla="*/ 103 w 112"/>
                  <a:gd name="T43" fmla="*/ 11 h 121"/>
                  <a:gd name="T44" fmla="*/ 88 w 112"/>
                  <a:gd name="T45" fmla="*/ 0 h 121"/>
                  <a:gd name="T46" fmla="*/ 73 w 112"/>
                  <a:gd name="T47" fmla="*/ 22 h 121"/>
                  <a:gd name="T48" fmla="*/ 71 w 112"/>
                  <a:gd name="T49" fmla="*/ 25 h 121"/>
                  <a:gd name="T50" fmla="*/ 79 w 112"/>
                  <a:gd name="T51" fmla="*/ 31 h 121"/>
                  <a:gd name="T52" fmla="*/ 72 w 112"/>
                  <a:gd name="T53" fmla="*/ 40 h 121"/>
                  <a:gd name="T54" fmla="*/ 70 w 112"/>
                  <a:gd name="T55" fmla="*/ 44 h 121"/>
                  <a:gd name="T56" fmla="*/ 70 w 112"/>
                  <a:gd name="T57" fmla="*/ 53 h 121"/>
                  <a:gd name="T58" fmla="*/ 55 w 112"/>
                  <a:gd name="T59" fmla="*/ 66 h 121"/>
                  <a:gd name="T60" fmla="*/ 44 w 112"/>
                  <a:gd name="T61" fmla="*/ 76 h 121"/>
                  <a:gd name="T62" fmla="*/ 45 w 112"/>
                  <a:gd name="T63" fmla="*/ 79 h 121"/>
                  <a:gd name="T64" fmla="*/ 38 w 112"/>
                  <a:gd name="T65" fmla="*/ 77 h 121"/>
                  <a:gd name="T66" fmla="*/ 36 w 112"/>
                  <a:gd name="T67" fmla="*/ 77 h 121"/>
                  <a:gd name="T68" fmla="*/ 11 w 112"/>
                  <a:gd name="T69" fmla="*/ 88 h 121"/>
                  <a:gd name="T70" fmla="*/ 11 w 112"/>
                  <a:gd name="T71" fmla="*/ 92 h 121"/>
                  <a:gd name="T72" fmla="*/ 2 w 112"/>
                  <a:gd name="T73" fmla="*/ 95 h 121"/>
                  <a:gd name="T74" fmla="*/ 80 w 112"/>
                  <a:gd name="T75" fmla="*/ 36 h 121"/>
                  <a:gd name="T76" fmla="*/ 78 w 112"/>
                  <a:gd name="T77" fmla="*/ 35 h 121"/>
                  <a:gd name="T78" fmla="*/ 52 w 112"/>
                  <a:gd name="T79" fmla="*/ 87 h 121"/>
                  <a:gd name="T80" fmla="*/ 46 w 112"/>
                  <a:gd name="T81" fmla="*/ 77 h 121"/>
                  <a:gd name="T82" fmla="*/ 46 w 112"/>
                  <a:gd name="T83" fmla="*/ 77 h 121"/>
                  <a:gd name="T84" fmla="*/ 37 w 112"/>
                  <a:gd name="T85" fmla="*/ 91 h 121"/>
                  <a:gd name="T86" fmla="*/ 37 w 112"/>
                  <a:gd name="T87" fmla="*/ 91 h 121"/>
                  <a:gd name="T88" fmla="*/ 20 w 112"/>
                  <a:gd name="T89" fmla="*/ 99 h 121"/>
                  <a:gd name="T90" fmla="*/ 20 w 112"/>
                  <a:gd name="T91" fmla="*/ 99 h 121"/>
                  <a:gd name="T92" fmla="*/ 20 w 112"/>
                  <a:gd name="T93" fmla="*/ 99 h 121"/>
                  <a:gd name="T94" fmla="*/ 18 w 112"/>
                  <a:gd name="T95" fmla="*/ 97 h 121"/>
                  <a:gd name="T96" fmla="*/ 13 w 112"/>
                  <a:gd name="T97" fmla="*/ 95 h 121"/>
                  <a:gd name="T98" fmla="*/ 21 w 112"/>
                  <a:gd name="T99" fmla="*/ 94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2" h="121">
                    <a:moveTo>
                      <a:pt x="2" y="95"/>
                    </a:moveTo>
                    <a:cubicBezTo>
                      <a:pt x="2" y="97"/>
                      <a:pt x="0" y="101"/>
                      <a:pt x="3" y="101"/>
                    </a:cubicBezTo>
                    <a:cubicBezTo>
                      <a:pt x="2" y="101"/>
                      <a:pt x="2" y="103"/>
                      <a:pt x="2" y="104"/>
                    </a:cubicBezTo>
                    <a:cubicBezTo>
                      <a:pt x="2" y="103"/>
                      <a:pt x="6" y="103"/>
                      <a:pt x="7" y="103"/>
                    </a:cubicBezTo>
                    <a:cubicBezTo>
                      <a:pt x="4" y="107"/>
                      <a:pt x="9" y="110"/>
                      <a:pt x="5" y="113"/>
                    </a:cubicBezTo>
                    <a:cubicBezTo>
                      <a:pt x="5" y="121"/>
                      <a:pt x="18" y="110"/>
                      <a:pt x="18" y="103"/>
                    </a:cubicBezTo>
                    <a:cubicBezTo>
                      <a:pt x="18" y="102"/>
                      <a:pt x="19" y="100"/>
                      <a:pt x="20" y="99"/>
                    </a:cubicBezTo>
                    <a:cubicBezTo>
                      <a:pt x="20" y="99"/>
                      <a:pt x="20" y="99"/>
                      <a:pt x="21" y="99"/>
                    </a:cubicBezTo>
                    <a:cubicBezTo>
                      <a:pt x="21" y="100"/>
                      <a:pt x="23" y="102"/>
                      <a:pt x="22" y="101"/>
                    </a:cubicBezTo>
                    <a:cubicBezTo>
                      <a:pt x="23" y="101"/>
                      <a:pt x="29" y="97"/>
                      <a:pt x="28" y="97"/>
                    </a:cubicBezTo>
                    <a:cubicBezTo>
                      <a:pt x="29" y="97"/>
                      <a:pt x="32" y="97"/>
                      <a:pt x="33" y="97"/>
                    </a:cubicBezTo>
                    <a:cubicBezTo>
                      <a:pt x="33" y="97"/>
                      <a:pt x="33" y="99"/>
                      <a:pt x="34" y="99"/>
                    </a:cubicBezTo>
                    <a:cubicBezTo>
                      <a:pt x="36" y="97"/>
                      <a:pt x="37" y="95"/>
                      <a:pt x="38" y="95"/>
                    </a:cubicBezTo>
                    <a:cubicBezTo>
                      <a:pt x="37" y="95"/>
                      <a:pt x="38" y="93"/>
                      <a:pt x="38" y="92"/>
                    </a:cubicBezTo>
                    <a:cubicBezTo>
                      <a:pt x="38" y="92"/>
                      <a:pt x="38" y="92"/>
                      <a:pt x="38" y="92"/>
                    </a:cubicBezTo>
                    <a:cubicBezTo>
                      <a:pt x="38" y="92"/>
                      <a:pt x="38" y="91"/>
                      <a:pt x="37" y="90"/>
                    </a:cubicBezTo>
                    <a:cubicBezTo>
                      <a:pt x="37" y="90"/>
                      <a:pt x="39" y="90"/>
                      <a:pt x="39" y="90"/>
                    </a:cubicBezTo>
                    <a:cubicBezTo>
                      <a:pt x="40" y="90"/>
                      <a:pt x="40" y="95"/>
                      <a:pt x="39" y="95"/>
                    </a:cubicBezTo>
                    <a:cubicBezTo>
                      <a:pt x="40" y="95"/>
                      <a:pt x="42" y="94"/>
                      <a:pt x="42" y="95"/>
                    </a:cubicBezTo>
                    <a:cubicBezTo>
                      <a:pt x="41" y="91"/>
                      <a:pt x="46" y="101"/>
                      <a:pt x="46" y="97"/>
                    </a:cubicBezTo>
                    <a:cubicBezTo>
                      <a:pt x="48" y="90"/>
                      <a:pt x="64" y="87"/>
                      <a:pt x="64" y="84"/>
                    </a:cubicBezTo>
                    <a:cubicBezTo>
                      <a:pt x="64" y="95"/>
                      <a:pt x="69" y="81"/>
                      <a:pt x="68" y="81"/>
                    </a:cubicBezTo>
                    <a:cubicBezTo>
                      <a:pt x="68" y="81"/>
                      <a:pt x="71" y="84"/>
                      <a:pt x="71" y="84"/>
                    </a:cubicBezTo>
                    <a:cubicBezTo>
                      <a:pt x="68" y="84"/>
                      <a:pt x="73" y="86"/>
                      <a:pt x="73" y="86"/>
                    </a:cubicBezTo>
                    <a:cubicBezTo>
                      <a:pt x="80" y="86"/>
                      <a:pt x="81" y="62"/>
                      <a:pt x="81" y="57"/>
                    </a:cubicBezTo>
                    <a:cubicBezTo>
                      <a:pt x="81" y="57"/>
                      <a:pt x="81" y="57"/>
                      <a:pt x="81" y="57"/>
                    </a:cubicBezTo>
                    <a:cubicBezTo>
                      <a:pt x="81" y="57"/>
                      <a:pt x="81" y="57"/>
                      <a:pt x="81" y="57"/>
                    </a:cubicBezTo>
                    <a:cubicBezTo>
                      <a:pt x="81" y="57"/>
                      <a:pt x="81" y="57"/>
                      <a:pt x="81" y="57"/>
                    </a:cubicBezTo>
                    <a:cubicBezTo>
                      <a:pt x="81" y="57"/>
                      <a:pt x="81" y="57"/>
                      <a:pt x="81" y="57"/>
                    </a:cubicBezTo>
                    <a:cubicBezTo>
                      <a:pt x="83" y="59"/>
                      <a:pt x="82" y="58"/>
                      <a:pt x="84" y="59"/>
                    </a:cubicBezTo>
                    <a:cubicBezTo>
                      <a:pt x="84" y="59"/>
                      <a:pt x="83" y="56"/>
                      <a:pt x="83" y="55"/>
                    </a:cubicBezTo>
                    <a:cubicBezTo>
                      <a:pt x="84" y="55"/>
                      <a:pt x="86" y="54"/>
                      <a:pt x="86" y="53"/>
                    </a:cubicBezTo>
                    <a:cubicBezTo>
                      <a:pt x="86" y="52"/>
                      <a:pt x="86" y="31"/>
                      <a:pt x="83" y="31"/>
                    </a:cubicBezTo>
                    <a:cubicBezTo>
                      <a:pt x="79" y="33"/>
                      <a:pt x="83" y="31"/>
                      <a:pt x="80" y="31"/>
                    </a:cubicBezTo>
                    <a:cubicBezTo>
                      <a:pt x="80" y="31"/>
                      <a:pt x="81" y="31"/>
                      <a:pt x="81" y="31"/>
                    </a:cubicBezTo>
                    <a:cubicBezTo>
                      <a:pt x="83" y="31"/>
                      <a:pt x="75" y="26"/>
                      <a:pt x="75" y="25"/>
                    </a:cubicBezTo>
                    <a:cubicBezTo>
                      <a:pt x="75" y="25"/>
                      <a:pt x="76" y="25"/>
                      <a:pt x="77" y="25"/>
                    </a:cubicBezTo>
                    <a:cubicBezTo>
                      <a:pt x="78" y="25"/>
                      <a:pt x="80" y="27"/>
                      <a:pt x="79" y="27"/>
                    </a:cubicBezTo>
                    <a:cubicBezTo>
                      <a:pt x="84" y="23"/>
                      <a:pt x="94" y="26"/>
                      <a:pt x="97" y="26"/>
                    </a:cubicBezTo>
                    <a:cubicBezTo>
                      <a:pt x="99" y="25"/>
                      <a:pt x="110" y="17"/>
                      <a:pt x="112" y="16"/>
                    </a:cubicBezTo>
                    <a:cubicBezTo>
                      <a:pt x="112" y="16"/>
                      <a:pt x="110" y="16"/>
                      <a:pt x="110" y="17"/>
                    </a:cubicBezTo>
                    <a:cubicBezTo>
                      <a:pt x="110" y="15"/>
                      <a:pt x="108" y="14"/>
                      <a:pt x="108" y="13"/>
                    </a:cubicBezTo>
                    <a:cubicBezTo>
                      <a:pt x="109" y="12"/>
                      <a:pt x="109" y="12"/>
                      <a:pt x="110" y="10"/>
                    </a:cubicBezTo>
                    <a:cubicBezTo>
                      <a:pt x="109" y="11"/>
                      <a:pt x="104" y="11"/>
                      <a:pt x="103" y="11"/>
                    </a:cubicBezTo>
                    <a:cubicBezTo>
                      <a:pt x="102" y="11"/>
                      <a:pt x="99" y="9"/>
                      <a:pt x="97" y="9"/>
                    </a:cubicBezTo>
                    <a:cubicBezTo>
                      <a:pt x="95" y="8"/>
                      <a:pt x="90" y="0"/>
                      <a:pt x="88" y="0"/>
                    </a:cubicBezTo>
                    <a:cubicBezTo>
                      <a:pt x="81" y="2"/>
                      <a:pt x="85" y="8"/>
                      <a:pt x="81" y="14"/>
                    </a:cubicBezTo>
                    <a:cubicBezTo>
                      <a:pt x="78" y="19"/>
                      <a:pt x="75" y="16"/>
                      <a:pt x="73" y="22"/>
                    </a:cubicBezTo>
                    <a:cubicBezTo>
                      <a:pt x="74" y="22"/>
                      <a:pt x="70" y="23"/>
                      <a:pt x="70" y="23"/>
                    </a:cubicBezTo>
                    <a:cubicBezTo>
                      <a:pt x="73" y="24"/>
                      <a:pt x="71" y="24"/>
                      <a:pt x="71" y="25"/>
                    </a:cubicBezTo>
                    <a:cubicBezTo>
                      <a:pt x="74" y="24"/>
                      <a:pt x="70" y="36"/>
                      <a:pt x="77" y="31"/>
                    </a:cubicBezTo>
                    <a:cubicBezTo>
                      <a:pt x="78" y="31"/>
                      <a:pt x="78" y="31"/>
                      <a:pt x="79" y="31"/>
                    </a:cubicBezTo>
                    <a:cubicBezTo>
                      <a:pt x="80" y="31"/>
                      <a:pt x="77" y="34"/>
                      <a:pt x="77" y="34"/>
                    </a:cubicBezTo>
                    <a:cubicBezTo>
                      <a:pt x="77" y="31"/>
                      <a:pt x="72" y="40"/>
                      <a:pt x="72" y="40"/>
                    </a:cubicBezTo>
                    <a:cubicBezTo>
                      <a:pt x="72" y="40"/>
                      <a:pt x="73" y="42"/>
                      <a:pt x="73" y="42"/>
                    </a:cubicBezTo>
                    <a:cubicBezTo>
                      <a:pt x="73" y="43"/>
                      <a:pt x="70" y="45"/>
                      <a:pt x="70" y="44"/>
                    </a:cubicBezTo>
                    <a:cubicBezTo>
                      <a:pt x="70" y="43"/>
                      <a:pt x="73" y="49"/>
                      <a:pt x="73" y="46"/>
                    </a:cubicBezTo>
                    <a:cubicBezTo>
                      <a:pt x="73" y="50"/>
                      <a:pt x="70" y="51"/>
                      <a:pt x="70" y="53"/>
                    </a:cubicBezTo>
                    <a:cubicBezTo>
                      <a:pt x="69" y="62"/>
                      <a:pt x="60" y="65"/>
                      <a:pt x="54" y="70"/>
                    </a:cubicBezTo>
                    <a:cubicBezTo>
                      <a:pt x="54" y="67"/>
                      <a:pt x="53" y="68"/>
                      <a:pt x="55" y="66"/>
                    </a:cubicBezTo>
                    <a:cubicBezTo>
                      <a:pt x="55" y="64"/>
                      <a:pt x="55" y="64"/>
                      <a:pt x="55" y="64"/>
                    </a:cubicBezTo>
                    <a:cubicBezTo>
                      <a:pt x="51" y="66"/>
                      <a:pt x="50" y="73"/>
                      <a:pt x="44" y="76"/>
                    </a:cubicBezTo>
                    <a:cubicBezTo>
                      <a:pt x="44" y="76"/>
                      <a:pt x="45" y="77"/>
                      <a:pt x="46" y="77"/>
                    </a:cubicBezTo>
                    <a:cubicBezTo>
                      <a:pt x="45" y="77"/>
                      <a:pt x="45" y="79"/>
                      <a:pt x="45" y="79"/>
                    </a:cubicBezTo>
                    <a:cubicBezTo>
                      <a:pt x="41" y="79"/>
                      <a:pt x="41" y="79"/>
                      <a:pt x="38" y="79"/>
                    </a:cubicBezTo>
                    <a:cubicBezTo>
                      <a:pt x="38" y="78"/>
                      <a:pt x="38" y="78"/>
                      <a:pt x="38" y="77"/>
                    </a:cubicBezTo>
                    <a:cubicBezTo>
                      <a:pt x="38" y="76"/>
                      <a:pt x="37" y="79"/>
                      <a:pt x="37" y="79"/>
                    </a:cubicBezTo>
                    <a:cubicBezTo>
                      <a:pt x="36" y="79"/>
                      <a:pt x="37" y="77"/>
                      <a:pt x="36" y="77"/>
                    </a:cubicBezTo>
                    <a:cubicBezTo>
                      <a:pt x="37" y="77"/>
                      <a:pt x="29" y="83"/>
                      <a:pt x="29" y="80"/>
                    </a:cubicBezTo>
                    <a:cubicBezTo>
                      <a:pt x="20" y="78"/>
                      <a:pt x="19" y="88"/>
                      <a:pt x="11" y="88"/>
                    </a:cubicBezTo>
                    <a:cubicBezTo>
                      <a:pt x="13" y="88"/>
                      <a:pt x="10" y="90"/>
                      <a:pt x="9" y="91"/>
                    </a:cubicBezTo>
                    <a:cubicBezTo>
                      <a:pt x="10" y="91"/>
                      <a:pt x="11" y="92"/>
                      <a:pt x="11" y="92"/>
                    </a:cubicBezTo>
                    <a:cubicBezTo>
                      <a:pt x="11" y="92"/>
                      <a:pt x="9" y="92"/>
                      <a:pt x="8" y="92"/>
                    </a:cubicBezTo>
                    <a:cubicBezTo>
                      <a:pt x="5" y="97"/>
                      <a:pt x="4" y="95"/>
                      <a:pt x="2" y="95"/>
                    </a:cubicBezTo>
                    <a:close/>
                    <a:moveTo>
                      <a:pt x="80" y="36"/>
                    </a:moveTo>
                    <a:cubicBezTo>
                      <a:pt x="80" y="35"/>
                      <a:pt x="82" y="35"/>
                      <a:pt x="80" y="36"/>
                    </a:cubicBezTo>
                    <a:close/>
                    <a:moveTo>
                      <a:pt x="78" y="35"/>
                    </a:moveTo>
                    <a:cubicBezTo>
                      <a:pt x="78" y="36"/>
                      <a:pt x="79" y="38"/>
                      <a:pt x="78" y="35"/>
                    </a:cubicBezTo>
                    <a:close/>
                    <a:moveTo>
                      <a:pt x="52" y="87"/>
                    </a:moveTo>
                    <a:cubicBezTo>
                      <a:pt x="52" y="87"/>
                      <a:pt x="52" y="87"/>
                      <a:pt x="52" y="87"/>
                    </a:cubicBezTo>
                    <a:cubicBezTo>
                      <a:pt x="50" y="84"/>
                      <a:pt x="52" y="85"/>
                      <a:pt x="52" y="87"/>
                    </a:cubicBezTo>
                    <a:close/>
                    <a:moveTo>
                      <a:pt x="46" y="77"/>
                    </a:moveTo>
                    <a:cubicBezTo>
                      <a:pt x="46" y="77"/>
                      <a:pt x="46" y="77"/>
                      <a:pt x="46" y="77"/>
                    </a:cubicBezTo>
                    <a:cubicBezTo>
                      <a:pt x="46" y="77"/>
                      <a:pt x="46" y="78"/>
                      <a:pt x="46" y="77"/>
                    </a:cubicBezTo>
                    <a:close/>
                    <a:moveTo>
                      <a:pt x="37" y="91"/>
                    </a:moveTo>
                    <a:cubicBezTo>
                      <a:pt x="37" y="91"/>
                      <a:pt x="37" y="91"/>
                      <a:pt x="37" y="91"/>
                    </a:cubicBezTo>
                    <a:cubicBezTo>
                      <a:pt x="37" y="91"/>
                      <a:pt x="37" y="91"/>
                      <a:pt x="37" y="91"/>
                    </a:cubicBezTo>
                    <a:cubicBezTo>
                      <a:pt x="37" y="91"/>
                      <a:pt x="37" y="91"/>
                      <a:pt x="37" y="91"/>
                    </a:cubicBezTo>
                    <a:close/>
                    <a:moveTo>
                      <a:pt x="20" y="99"/>
                    </a:moveTo>
                    <a:cubicBezTo>
                      <a:pt x="20" y="99"/>
                      <a:pt x="20" y="99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lose/>
                    <a:moveTo>
                      <a:pt x="20" y="99"/>
                    </a:moveTo>
                    <a:cubicBezTo>
                      <a:pt x="20" y="99"/>
                      <a:pt x="20" y="99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lose/>
                    <a:moveTo>
                      <a:pt x="21" y="94"/>
                    </a:moveTo>
                    <a:cubicBezTo>
                      <a:pt x="20" y="95"/>
                      <a:pt x="18" y="97"/>
                      <a:pt x="18" y="97"/>
                    </a:cubicBezTo>
                    <a:cubicBezTo>
                      <a:pt x="17" y="97"/>
                      <a:pt x="17" y="96"/>
                      <a:pt x="18" y="94"/>
                    </a:cubicBezTo>
                    <a:cubicBezTo>
                      <a:pt x="18" y="95"/>
                      <a:pt x="14" y="94"/>
                      <a:pt x="13" y="95"/>
                    </a:cubicBezTo>
                    <a:cubicBezTo>
                      <a:pt x="14" y="95"/>
                      <a:pt x="13" y="92"/>
                      <a:pt x="13" y="92"/>
                    </a:cubicBezTo>
                    <a:cubicBezTo>
                      <a:pt x="14" y="93"/>
                      <a:pt x="19" y="94"/>
                      <a:pt x="21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05" name="Freeform 266">
                <a:extLst>
                  <a:ext uri="{FF2B5EF4-FFF2-40B4-BE49-F238E27FC236}">
                    <a16:creationId xmlns:a16="http://schemas.microsoft.com/office/drawing/2014/main" id="{E17DAE9F-21C9-49BB-95BC-15170268C5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9" y="17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06" name="Freeform 267">
                <a:extLst>
                  <a:ext uri="{FF2B5EF4-FFF2-40B4-BE49-F238E27FC236}">
                    <a16:creationId xmlns:a16="http://schemas.microsoft.com/office/drawing/2014/main" id="{EB2DD165-A792-4250-9442-90DE0ED2FF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6" y="1700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07" name="Freeform 268">
                <a:extLst>
                  <a:ext uri="{FF2B5EF4-FFF2-40B4-BE49-F238E27FC236}">
                    <a16:creationId xmlns:a16="http://schemas.microsoft.com/office/drawing/2014/main" id="{C957FB39-6B81-42AC-B2EC-8221408485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2" y="1783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08" name="Freeform 269">
                <a:extLst>
                  <a:ext uri="{FF2B5EF4-FFF2-40B4-BE49-F238E27FC236}">
                    <a16:creationId xmlns:a16="http://schemas.microsoft.com/office/drawing/2014/main" id="{AB0DED4D-71AB-4E38-B0F8-03F03B15D1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8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09" name="Freeform 270">
                <a:extLst>
                  <a:ext uri="{FF2B5EF4-FFF2-40B4-BE49-F238E27FC236}">
                    <a16:creationId xmlns:a16="http://schemas.microsoft.com/office/drawing/2014/main" id="{EEE3D1F6-4972-4C46-AD31-7735A1B312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3" y="1490"/>
                <a:ext cx="11" cy="7"/>
              </a:xfrm>
              <a:custGeom>
                <a:avLst/>
                <a:gdLst>
                  <a:gd name="T0" fmla="*/ 0 w 5"/>
                  <a:gd name="T1" fmla="*/ 3 h 3"/>
                  <a:gd name="T2" fmla="*/ 0 w 5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cubicBezTo>
                      <a:pt x="5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10" name="Freeform 271">
                <a:extLst>
                  <a:ext uri="{FF2B5EF4-FFF2-40B4-BE49-F238E27FC236}">
                    <a16:creationId xmlns:a16="http://schemas.microsoft.com/office/drawing/2014/main" id="{49B2008D-5E0C-4E3B-824C-AABF79699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9" y="2068"/>
                <a:ext cx="44" cy="28"/>
              </a:xfrm>
              <a:custGeom>
                <a:avLst/>
                <a:gdLst>
                  <a:gd name="T0" fmla="*/ 14 w 19"/>
                  <a:gd name="T1" fmla="*/ 4 h 12"/>
                  <a:gd name="T2" fmla="*/ 0 w 19"/>
                  <a:gd name="T3" fmla="*/ 4 h 12"/>
                  <a:gd name="T4" fmla="*/ 0 w 19"/>
                  <a:gd name="T5" fmla="*/ 6 h 12"/>
                  <a:gd name="T6" fmla="*/ 3 w 19"/>
                  <a:gd name="T7" fmla="*/ 8 h 12"/>
                  <a:gd name="T8" fmla="*/ 14 w 19"/>
                  <a:gd name="T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2">
                    <a:moveTo>
                      <a:pt x="14" y="4"/>
                    </a:moveTo>
                    <a:cubicBezTo>
                      <a:pt x="12" y="3"/>
                      <a:pt x="0" y="0"/>
                      <a:pt x="0" y="4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4" y="6"/>
                      <a:pt x="1" y="8"/>
                      <a:pt x="3" y="8"/>
                    </a:cubicBezTo>
                    <a:cubicBezTo>
                      <a:pt x="3" y="10"/>
                      <a:pt x="19" y="12"/>
                      <a:pt x="1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11" name="Rectangle 272">
                <a:extLst>
                  <a:ext uri="{FF2B5EF4-FFF2-40B4-BE49-F238E27FC236}">
                    <a16:creationId xmlns:a16="http://schemas.microsoft.com/office/drawing/2014/main" id="{7F42B6F1-7A85-41CE-8901-3A35672D07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6" y="208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12" name="Freeform 273">
                <a:extLst>
                  <a:ext uri="{FF2B5EF4-FFF2-40B4-BE49-F238E27FC236}">
                    <a16:creationId xmlns:a16="http://schemas.microsoft.com/office/drawing/2014/main" id="{F7A0AF76-CEE4-4CFD-BA5E-033AA236E9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6" y="1750"/>
                <a:ext cx="2" cy="4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13" name="Freeform 274">
                <a:extLst>
                  <a:ext uri="{FF2B5EF4-FFF2-40B4-BE49-F238E27FC236}">
                    <a16:creationId xmlns:a16="http://schemas.microsoft.com/office/drawing/2014/main" id="{662C34B3-00DA-4723-8731-C1F82185B5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8" y="1601"/>
                <a:ext cx="0" cy="5"/>
              </a:xfrm>
              <a:custGeom>
                <a:avLst/>
                <a:gdLst>
                  <a:gd name="T0" fmla="*/ 2 h 2"/>
                  <a:gd name="T1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14" name="Freeform 275">
                <a:extLst>
                  <a:ext uri="{FF2B5EF4-FFF2-40B4-BE49-F238E27FC236}">
                    <a16:creationId xmlns:a16="http://schemas.microsoft.com/office/drawing/2014/main" id="{352CE28F-B0AC-41C3-ACA2-74B9398475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5" y="1648"/>
                <a:ext cx="7" cy="5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cubicBezTo>
                      <a:pt x="0" y="2"/>
                      <a:pt x="3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15" name="Freeform 276">
                <a:extLst>
                  <a:ext uri="{FF2B5EF4-FFF2-40B4-BE49-F238E27FC236}">
                    <a16:creationId xmlns:a16="http://schemas.microsoft.com/office/drawing/2014/main" id="{25E260AC-0B80-466C-816A-E40C947F9F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9" y="1693"/>
                <a:ext cx="2" cy="5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16" name="Freeform 277">
                <a:extLst>
                  <a:ext uri="{FF2B5EF4-FFF2-40B4-BE49-F238E27FC236}">
                    <a16:creationId xmlns:a16="http://schemas.microsoft.com/office/drawing/2014/main" id="{1EA11D66-C250-485F-BFB1-508DF3D6E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5" y="1745"/>
                <a:ext cx="3" cy="5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17" name="Rectangle 278">
                <a:extLst>
                  <a:ext uri="{FF2B5EF4-FFF2-40B4-BE49-F238E27FC236}">
                    <a16:creationId xmlns:a16="http://schemas.microsoft.com/office/drawing/2014/main" id="{A5016B91-85FD-4B41-9CC4-6E10BAEEA7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1" y="170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18" name="Freeform 279">
                <a:extLst>
                  <a:ext uri="{FF2B5EF4-FFF2-40B4-BE49-F238E27FC236}">
                    <a16:creationId xmlns:a16="http://schemas.microsoft.com/office/drawing/2014/main" id="{7F60D324-4D57-492D-BC94-C7C352A9E4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1" y="1707"/>
                <a:ext cx="5" cy="2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2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19" name="Freeform 280">
                <a:extLst>
                  <a:ext uri="{FF2B5EF4-FFF2-40B4-BE49-F238E27FC236}">
                    <a16:creationId xmlns:a16="http://schemas.microsoft.com/office/drawing/2014/main" id="{7DA18476-C149-48D2-95C9-2DD915E5FF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3" y="1688"/>
                <a:ext cx="2" cy="5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20" name="Freeform 281">
                <a:extLst>
                  <a:ext uri="{FF2B5EF4-FFF2-40B4-BE49-F238E27FC236}">
                    <a16:creationId xmlns:a16="http://schemas.microsoft.com/office/drawing/2014/main" id="{48D0AA38-D66B-43A1-9366-047399D1D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6" y="1608"/>
                <a:ext cx="2" cy="5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21" name="Freeform 282">
                <a:extLst>
                  <a:ext uri="{FF2B5EF4-FFF2-40B4-BE49-F238E27FC236}">
                    <a16:creationId xmlns:a16="http://schemas.microsoft.com/office/drawing/2014/main" id="{0E6D0FD9-1F5F-463F-88CC-835E3F77E2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3" y="1620"/>
                <a:ext cx="5" cy="7"/>
              </a:xfrm>
              <a:custGeom>
                <a:avLst/>
                <a:gdLst>
                  <a:gd name="T0" fmla="*/ 0 w 2"/>
                  <a:gd name="T1" fmla="*/ 3 h 3"/>
                  <a:gd name="T2" fmla="*/ 0 w 2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2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22" name="Freeform 283">
                <a:extLst>
                  <a:ext uri="{FF2B5EF4-FFF2-40B4-BE49-F238E27FC236}">
                    <a16:creationId xmlns:a16="http://schemas.microsoft.com/office/drawing/2014/main" id="{46FCD860-214E-4E6E-BF46-3AA837313A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5" y="1627"/>
                <a:ext cx="5" cy="7"/>
              </a:xfrm>
              <a:custGeom>
                <a:avLst/>
                <a:gdLst>
                  <a:gd name="T0" fmla="*/ 1 w 2"/>
                  <a:gd name="T1" fmla="*/ 0 h 3"/>
                  <a:gd name="T2" fmla="*/ 1 w 2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0" y="3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23" name="Freeform 284">
                <a:extLst>
                  <a:ext uri="{FF2B5EF4-FFF2-40B4-BE49-F238E27FC236}">
                    <a16:creationId xmlns:a16="http://schemas.microsoft.com/office/drawing/2014/main" id="{677313E1-49FD-4220-A9FA-3E241B8327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1" y="1691"/>
                <a:ext cx="5" cy="7"/>
              </a:xfrm>
              <a:custGeom>
                <a:avLst/>
                <a:gdLst>
                  <a:gd name="T0" fmla="*/ 0 w 2"/>
                  <a:gd name="T1" fmla="*/ 3 h 3"/>
                  <a:gd name="T2" fmla="*/ 0 w 2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2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24" name="Freeform 285">
                <a:extLst>
                  <a:ext uri="{FF2B5EF4-FFF2-40B4-BE49-F238E27FC236}">
                    <a16:creationId xmlns:a16="http://schemas.microsoft.com/office/drawing/2014/main" id="{EAD3779E-7726-455F-8E8E-D652E57936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8" y="1693"/>
                <a:ext cx="7" cy="2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3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25" name="Rectangle 286">
                <a:extLst>
                  <a:ext uri="{FF2B5EF4-FFF2-40B4-BE49-F238E27FC236}">
                    <a16:creationId xmlns:a16="http://schemas.microsoft.com/office/drawing/2014/main" id="{6980A419-2718-4059-8100-BD7CD8E250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2" y="162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26" name="Freeform 287">
                <a:extLst>
                  <a:ext uri="{FF2B5EF4-FFF2-40B4-BE49-F238E27FC236}">
                    <a16:creationId xmlns:a16="http://schemas.microsoft.com/office/drawing/2014/main" id="{E01221F1-AD97-4F93-9EC8-7AF6755BF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2" y="1622"/>
                <a:ext cx="5" cy="5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2" y="2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27" name="Freeform 288">
                <a:extLst>
                  <a:ext uri="{FF2B5EF4-FFF2-40B4-BE49-F238E27FC236}">
                    <a16:creationId xmlns:a16="http://schemas.microsoft.com/office/drawing/2014/main" id="{5F0BC92F-EB43-4CB0-95D1-63B836063F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8" y="1754"/>
                <a:ext cx="3" cy="3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28" name="Freeform 289">
                <a:extLst>
                  <a:ext uri="{FF2B5EF4-FFF2-40B4-BE49-F238E27FC236}">
                    <a16:creationId xmlns:a16="http://schemas.microsoft.com/office/drawing/2014/main" id="{B544D1DB-94EE-4F64-9CB9-7ED10186D3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1" y="1752"/>
                <a:ext cx="2" cy="5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2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29" name="Freeform 290">
                <a:extLst>
                  <a:ext uri="{FF2B5EF4-FFF2-40B4-BE49-F238E27FC236}">
                    <a16:creationId xmlns:a16="http://schemas.microsoft.com/office/drawing/2014/main" id="{A4FF9F1F-54A6-41C3-9B03-E8F6A61196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1" y="1731"/>
                <a:ext cx="0" cy="2"/>
              </a:xfrm>
              <a:custGeom>
                <a:avLst/>
                <a:gdLst>
                  <a:gd name="T0" fmla="*/ 0 h 1"/>
                  <a:gd name="T1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0" name="Freeform 291">
                <a:extLst>
                  <a:ext uri="{FF2B5EF4-FFF2-40B4-BE49-F238E27FC236}">
                    <a16:creationId xmlns:a16="http://schemas.microsoft.com/office/drawing/2014/main" id="{798E3989-4E18-46E2-8558-5905178BB5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1" y="1726"/>
                <a:ext cx="3" cy="7"/>
              </a:xfrm>
              <a:custGeom>
                <a:avLst/>
                <a:gdLst>
                  <a:gd name="T0" fmla="*/ 0 w 1"/>
                  <a:gd name="T1" fmla="*/ 2 h 3"/>
                  <a:gd name="T2" fmla="*/ 0 w 1"/>
                  <a:gd name="T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cubicBezTo>
                      <a:pt x="1" y="3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1" name="Rectangle 292">
                <a:extLst>
                  <a:ext uri="{FF2B5EF4-FFF2-40B4-BE49-F238E27FC236}">
                    <a16:creationId xmlns:a16="http://schemas.microsoft.com/office/drawing/2014/main" id="{8A47BCD0-8575-4074-9FF2-3C37334801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6" y="169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2" name="Freeform 293">
                <a:extLst>
                  <a:ext uri="{FF2B5EF4-FFF2-40B4-BE49-F238E27FC236}">
                    <a16:creationId xmlns:a16="http://schemas.microsoft.com/office/drawing/2014/main" id="{169F28BE-2D07-4BF6-B487-AAE83F570F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3" y="1613"/>
                <a:ext cx="38" cy="80"/>
              </a:xfrm>
              <a:custGeom>
                <a:avLst/>
                <a:gdLst>
                  <a:gd name="T0" fmla="*/ 11 w 16"/>
                  <a:gd name="T1" fmla="*/ 13 h 34"/>
                  <a:gd name="T2" fmla="*/ 13 w 16"/>
                  <a:gd name="T3" fmla="*/ 0 h 34"/>
                  <a:gd name="T4" fmla="*/ 11 w 16"/>
                  <a:gd name="T5" fmla="*/ 0 h 34"/>
                  <a:gd name="T6" fmla="*/ 10 w 16"/>
                  <a:gd name="T7" fmla="*/ 13 h 34"/>
                  <a:gd name="T8" fmla="*/ 7 w 16"/>
                  <a:gd name="T9" fmla="*/ 15 h 34"/>
                  <a:gd name="T10" fmla="*/ 5 w 16"/>
                  <a:gd name="T11" fmla="*/ 18 h 34"/>
                  <a:gd name="T12" fmla="*/ 4 w 16"/>
                  <a:gd name="T13" fmla="*/ 16 h 34"/>
                  <a:gd name="T14" fmla="*/ 3 w 16"/>
                  <a:gd name="T15" fmla="*/ 20 h 34"/>
                  <a:gd name="T16" fmla="*/ 4 w 16"/>
                  <a:gd name="T17" fmla="*/ 24 h 34"/>
                  <a:gd name="T18" fmla="*/ 4 w 16"/>
                  <a:gd name="T19" fmla="*/ 31 h 34"/>
                  <a:gd name="T20" fmla="*/ 7 w 16"/>
                  <a:gd name="T21" fmla="*/ 33 h 34"/>
                  <a:gd name="T22" fmla="*/ 11 w 16"/>
                  <a:gd name="T23" fmla="*/ 31 h 34"/>
                  <a:gd name="T24" fmla="*/ 13 w 16"/>
                  <a:gd name="T25" fmla="*/ 33 h 34"/>
                  <a:gd name="T26" fmla="*/ 13 w 16"/>
                  <a:gd name="T27" fmla="*/ 22 h 34"/>
                  <a:gd name="T28" fmla="*/ 11 w 16"/>
                  <a:gd name="T29" fmla="*/ 1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34">
                    <a:moveTo>
                      <a:pt x="11" y="13"/>
                    </a:moveTo>
                    <a:cubicBezTo>
                      <a:pt x="13" y="10"/>
                      <a:pt x="14" y="5"/>
                      <a:pt x="13" y="0"/>
                    </a:cubicBezTo>
                    <a:cubicBezTo>
                      <a:pt x="13" y="0"/>
                      <a:pt x="11" y="0"/>
                      <a:pt x="11" y="0"/>
                    </a:cubicBezTo>
                    <a:cubicBezTo>
                      <a:pt x="5" y="3"/>
                      <a:pt x="3" y="9"/>
                      <a:pt x="10" y="13"/>
                    </a:cubicBezTo>
                    <a:cubicBezTo>
                      <a:pt x="10" y="13"/>
                      <a:pt x="7" y="15"/>
                      <a:pt x="7" y="15"/>
                    </a:cubicBezTo>
                    <a:cubicBezTo>
                      <a:pt x="5" y="15"/>
                      <a:pt x="7" y="18"/>
                      <a:pt x="5" y="18"/>
                    </a:cubicBezTo>
                    <a:cubicBezTo>
                      <a:pt x="4" y="18"/>
                      <a:pt x="4" y="16"/>
                      <a:pt x="4" y="16"/>
                    </a:cubicBezTo>
                    <a:cubicBezTo>
                      <a:pt x="3" y="16"/>
                      <a:pt x="0" y="20"/>
                      <a:pt x="3" y="20"/>
                    </a:cubicBezTo>
                    <a:cubicBezTo>
                      <a:pt x="4" y="22"/>
                      <a:pt x="5" y="24"/>
                      <a:pt x="4" y="24"/>
                    </a:cubicBezTo>
                    <a:cubicBezTo>
                      <a:pt x="4" y="26"/>
                      <a:pt x="4" y="29"/>
                      <a:pt x="4" y="31"/>
                    </a:cubicBezTo>
                    <a:cubicBezTo>
                      <a:pt x="4" y="33"/>
                      <a:pt x="5" y="33"/>
                      <a:pt x="7" y="33"/>
                    </a:cubicBezTo>
                    <a:cubicBezTo>
                      <a:pt x="7" y="34"/>
                      <a:pt x="11" y="32"/>
                      <a:pt x="11" y="31"/>
                    </a:cubicBezTo>
                    <a:cubicBezTo>
                      <a:pt x="12" y="31"/>
                      <a:pt x="11" y="30"/>
                      <a:pt x="13" y="33"/>
                    </a:cubicBezTo>
                    <a:cubicBezTo>
                      <a:pt x="14" y="33"/>
                      <a:pt x="13" y="22"/>
                      <a:pt x="13" y="22"/>
                    </a:cubicBezTo>
                    <a:cubicBezTo>
                      <a:pt x="13" y="18"/>
                      <a:pt x="16" y="17"/>
                      <a:pt x="1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3" name="Freeform 294">
                <a:extLst>
                  <a:ext uri="{FF2B5EF4-FFF2-40B4-BE49-F238E27FC236}">
                    <a16:creationId xmlns:a16="http://schemas.microsoft.com/office/drawing/2014/main" id="{FE2ADD00-C9F0-4AD6-9576-77220B3A56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2" y="1648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  <a:gd name="T12" fmla="*/ 0 w 1"/>
                  <a:gd name="T13" fmla="*/ 1 h 1"/>
                  <a:gd name="T14" fmla="*/ 1 w 1"/>
                  <a:gd name="T15" fmla="*/ 0 h 1"/>
                  <a:gd name="T16" fmla="*/ 1 w 1"/>
                  <a:gd name="T1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4" name="Freeform 295">
                <a:extLst>
                  <a:ext uri="{FF2B5EF4-FFF2-40B4-BE49-F238E27FC236}">
                    <a16:creationId xmlns:a16="http://schemas.microsoft.com/office/drawing/2014/main" id="{C31830F3-02E6-421B-B9CF-2612DADD97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0" y="1167"/>
                <a:ext cx="5" cy="7"/>
              </a:xfrm>
              <a:custGeom>
                <a:avLst/>
                <a:gdLst>
                  <a:gd name="T0" fmla="*/ 1 w 2"/>
                  <a:gd name="T1" fmla="*/ 0 h 3"/>
                  <a:gd name="T2" fmla="*/ 1 w 2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0" y="3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5" name="Freeform 296">
                <a:extLst>
                  <a:ext uri="{FF2B5EF4-FFF2-40B4-BE49-F238E27FC236}">
                    <a16:creationId xmlns:a16="http://schemas.microsoft.com/office/drawing/2014/main" id="{202DB732-DA4D-4605-80AA-32A1757A968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77" y="1165"/>
                <a:ext cx="183" cy="68"/>
              </a:xfrm>
              <a:custGeom>
                <a:avLst/>
                <a:gdLst>
                  <a:gd name="T0" fmla="*/ 57 w 78"/>
                  <a:gd name="T1" fmla="*/ 23 h 29"/>
                  <a:gd name="T2" fmla="*/ 58 w 78"/>
                  <a:gd name="T3" fmla="*/ 21 h 29"/>
                  <a:gd name="T4" fmla="*/ 58 w 78"/>
                  <a:gd name="T5" fmla="*/ 23 h 29"/>
                  <a:gd name="T6" fmla="*/ 66 w 78"/>
                  <a:gd name="T7" fmla="*/ 21 h 29"/>
                  <a:gd name="T8" fmla="*/ 72 w 78"/>
                  <a:gd name="T9" fmla="*/ 17 h 29"/>
                  <a:gd name="T10" fmla="*/ 74 w 78"/>
                  <a:gd name="T11" fmla="*/ 11 h 29"/>
                  <a:gd name="T12" fmla="*/ 66 w 78"/>
                  <a:gd name="T13" fmla="*/ 4 h 29"/>
                  <a:gd name="T14" fmla="*/ 70 w 78"/>
                  <a:gd name="T15" fmla="*/ 3 h 29"/>
                  <a:gd name="T16" fmla="*/ 67 w 78"/>
                  <a:gd name="T17" fmla="*/ 3 h 29"/>
                  <a:gd name="T18" fmla="*/ 55 w 78"/>
                  <a:gd name="T19" fmla="*/ 3 h 29"/>
                  <a:gd name="T20" fmla="*/ 48 w 78"/>
                  <a:gd name="T21" fmla="*/ 6 h 29"/>
                  <a:gd name="T22" fmla="*/ 41 w 78"/>
                  <a:gd name="T23" fmla="*/ 6 h 29"/>
                  <a:gd name="T24" fmla="*/ 33 w 78"/>
                  <a:gd name="T25" fmla="*/ 6 h 29"/>
                  <a:gd name="T26" fmla="*/ 28 w 78"/>
                  <a:gd name="T27" fmla="*/ 4 h 29"/>
                  <a:gd name="T28" fmla="*/ 28 w 78"/>
                  <a:gd name="T29" fmla="*/ 8 h 29"/>
                  <a:gd name="T30" fmla="*/ 24 w 78"/>
                  <a:gd name="T31" fmla="*/ 10 h 29"/>
                  <a:gd name="T32" fmla="*/ 23 w 78"/>
                  <a:gd name="T33" fmla="*/ 10 h 29"/>
                  <a:gd name="T34" fmla="*/ 22 w 78"/>
                  <a:gd name="T35" fmla="*/ 8 h 29"/>
                  <a:gd name="T36" fmla="*/ 24 w 78"/>
                  <a:gd name="T37" fmla="*/ 6 h 29"/>
                  <a:gd name="T38" fmla="*/ 9 w 78"/>
                  <a:gd name="T39" fmla="*/ 4 h 29"/>
                  <a:gd name="T40" fmla="*/ 4 w 78"/>
                  <a:gd name="T41" fmla="*/ 5 h 29"/>
                  <a:gd name="T42" fmla="*/ 4 w 78"/>
                  <a:gd name="T43" fmla="*/ 6 h 29"/>
                  <a:gd name="T44" fmla="*/ 4 w 78"/>
                  <a:gd name="T45" fmla="*/ 6 h 29"/>
                  <a:gd name="T46" fmla="*/ 4 w 78"/>
                  <a:gd name="T47" fmla="*/ 8 h 29"/>
                  <a:gd name="T48" fmla="*/ 0 w 78"/>
                  <a:gd name="T49" fmla="*/ 10 h 29"/>
                  <a:gd name="T50" fmla="*/ 9 w 78"/>
                  <a:gd name="T51" fmla="*/ 10 h 29"/>
                  <a:gd name="T52" fmla="*/ 13 w 78"/>
                  <a:gd name="T53" fmla="*/ 12 h 29"/>
                  <a:gd name="T54" fmla="*/ 4 w 78"/>
                  <a:gd name="T55" fmla="*/ 15 h 29"/>
                  <a:gd name="T56" fmla="*/ 4 w 78"/>
                  <a:gd name="T57" fmla="*/ 17 h 29"/>
                  <a:gd name="T58" fmla="*/ 15 w 78"/>
                  <a:gd name="T59" fmla="*/ 17 h 29"/>
                  <a:gd name="T60" fmla="*/ 15 w 78"/>
                  <a:gd name="T61" fmla="*/ 17 h 29"/>
                  <a:gd name="T62" fmla="*/ 15 w 78"/>
                  <a:gd name="T63" fmla="*/ 19 h 29"/>
                  <a:gd name="T64" fmla="*/ 18 w 78"/>
                  <a:gd name="T65" fmla="*/ 19 h 29"/>
                  <a:gd name="T66" fmla="*/ 13 w 78"/>
                  <a:gd name="T67" fmla="*/ 21 h 29"/>
                  <a:gd name="T68" fmla="*/ 13 w 78"/>
                  <a:gd name="T69" fmla="*/ 24 h 29"/>
                  <a:gd name="T70" fmla="*/ 29 w 78"/>
                  <a:gd name="T71" fmla="*/ 26 h 29"/>
                  <a:gd name="T72" fmla="*/ 28 w 78"/>
                  <a:gd name="T73" fmla="*/ 28 h 29"/>
                  <a:gd name="T74" fmla="*/ 49 w 78"/>
                  <a:gd name="T75" fmla="*/ 23 h 29"/>
                  <a:gd name="T76" fmla="*/ 57 w 78"/>
                  <a:gd name="T77" fmla="*/ 23 h 29"/>
                  <a:gd name="T78" fmla="*/ 10 w 78"/>
                  <a:gd name="T79" fmla="*/ 4 h 29"/>
                  <a:gd name="T80" fmla="*/ 11 w 78"/>
                  <a:gd name="T81" fmla="*/ 4 h 29"/>
                  <a:gd name="T82" fmla="*/ 10 w 78"/>
                  <a:gd name="T83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8" h="29">
                    <a:moveTo>
                      <a:pt x="57" y="23"/>
                    </a:moveTo>
                    <a:cubicBezTo>
                      <a:pt x="56" y="23"/>
                      <a:pt x="58" y="21"/>
                      <a:pt x="58" y="21"/>
                    </a:cubicBezTo>
                    <a:cubicBezTo>
                      <a:pt x="58" y="22"/>
                      <a:pt x="58" y="23"/>
                      <a:pt x="58" y="23"/>
                    </a:cubicBezTo>
                    <a:cubicBezTo>
                      <a:pt x="61" y="21"/>
                      <a:pt x="60" y="21"/>
                      <a:pt x="66" y="21"/>
                    </a:cubicBezTo>
                    <a:cubicBezTo>
                      <a:pt x="65" y="21"/>
                      <a:pt x="72" y="16"/>
                      <a:pt x="72" y="17"/>
                    </a:cubicBezTo>
                    <a:cubicBezTo>
                      <a:pt x="78" y="17"/>
                      <a:pt x="74" y="12"/>
                      <a:pt x="74" y="11"/>
                    </a:cubicBezTo>
                    <a:cubicBezTo>
                      <a:pt x="73" y="8"/>
                      <a:pt x="69" y="7"/>
                      <a:pt x="66" y="4"/>
                    </a:cubicBezTo>
                    <a:cubicBezTo>
                      <a:pt x="66" y="4"/>
                      <a:pt x="70" y="4"/>
                      <a:pt x="70" y="3"/>
                    </a:cubicBezTo>
                    <a:cubicBezTo>
                      <a:pt x="69" y="2"/>
                      <a:pt x="68" y="0"/>
                      <a:pt x="67" y="3"/>
                    </a:cubicBezTo>
                    <a:cubicBezTo>
                      <a:pt x="66" y="3"/>
                      <a:pt x="54" y="1"/>
                      <a:pt x="55" y="3"/>
                    </a:cubicBezTo>
                    <a:cubicBezTo>
                      <a:pt x="54" y="3"/>
                      <a:pt x="49" y="5"/>
                      <a:pt x="48" y="6"/>
                    </a:cubicBezTo>
                    <a:cubicBezTo>
                      <a:pt x="44" y="3"/>
                      <a:pt x="46" y="4"/>
                      <a:pt x="41" y="6"/>
                    </a:cubicBezTo>
                    <a:cubicBezTo>
                      <a:pt x="37" y="2"/>
                      <a:pt x="37" y="6"/>
                      <a:pt x="33" y="6"/>
                    </a:cubicBezTo>
                    <a:cubicBezTo>
                      <a:pt x="31" y="6"/>
                      <a:pt x="31" y="4"/>
                      <a:pt x="28" y="4"/>
                    </a:cubicBezTo>
                    <a:cubicBezTo>
                      <a:pt x="28" y="4"/>
                      <a:pt x="28" y="8"/>
                      <a:pt x="28" y="8"/>
                    </a:cubicBezTo>
                    <a:cubicBezTo>
                      <a:pt x="28" y="5"/>
                      <a:pt x="24" y="10"/>
                      <a:pt x="24" y="10"/>
                    </a:cubicBezTo>
                    <a:cubicBezTo>
                      <a:pt x="24" y="10"/>
                      <a:pt x="23" y="10"/>
                      <a:pt x="23" y="10"/>
                    </a:cubicBezTo>
                    <a:cubicBezTo>
                      <a:pt x="25" y="10"/>
                      <a:pt x="22" y="8"/>
                      <a:pt x="22" y="8"/>
                    </a:cubicBezTo>
                    <a:cubicBezTo>
                      <a:pt x="22" y="7"/>
                      <a:pt x="23" y="7"/>
                      <a:pt x="24" y="6"/>
                    </a:cubicBezTo>
                    <a:cubicBezTo>
                      <a:pt x="24" y="1"/>
                      <a:pt x="9" y="4"/>
                      <a:pt x="9" y="4"/>
                    </a:cubicBezTo>
                    <a:cubicBezTo>
                      <a:pt x="8" y="4"/>
                      <a:pt x="4" y="6"/>
                      <a:pt x="4" y="5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7"/>
                      <a:pt x="4" y="7"/>
                      <a:pt x="4" y="8"/>
                    </a:cubicBezTo>
                    <a:cubicBezTo>
                      <a:pt x="1" y="8"/>
                      <a:pt x="2" y="8"/>
                      <a:pt x="0" y="10"/>
                    </a:cubicBezTo>
                    <a:cubicBezTo>
                      <a:pt x="0" y="10"/>
                      <a:pt x="9" y="10"/>
                      <a:pt x="9" y="10"/>
                    </a:cubicBezTo>
                    <a:cubicBezTo>
                      <a:pt x="9" y="10"/>
                      <a:pt x="12" y="12"/>
                      <a:pt x="13" y="12"/>
                    </a:cubicBezTo>
                    <a:cubicBezTo>
                      <a:pt x="9" y="13"/>
                      <a:pt x="9" y="14"/>
                      <a:pt x="4" y="15"/>
                    </a:cubicBezTo>
                    <a:cubicBezTo>
                      <a:pt x="5" y="15"/>
                      <a:pt x="4" y="17"/>
                      <a:pt x="4" y="17"/>
                    </a:cubicBezTo>
                    <a:cubicBezTo>
                      <a:pt x="8" y="16"/>
                      <a:pt x="12" y="17"/>
                      <a:pt x="15" y="17"/>
                    </a:cubicBezTo>
                    <a:cubicBezTo>
                      <a:pt x="14" y="17"/>
                      <a:pt x="14" y="17"/>
                      <a:pt x="15" y="17"/>
                    </a:cubicBezTo>
                    <a:cubicBezTo>
                      <a:pt x="15" y="17"/>
                      <a:pt x="15" y="19"/>
                      <a:pt x="15" y="19"/>
                    </a:cubicBezTo>
                    <a:cubicBezTo>
                      <a:pt x="15" y="19"/>
                      <a:pt x="18" y="19"/>
                      <a:pt x="18" y="19"/>
                    </a:cubicBezTo>
                    <a:cubicBezTo>
                      <a:pt x="19" y="19"/>
                      <a:pt x="13" y="23"/>
                      <a:pt x="13" y="21"/>
                    </a:cubicBezTo>
                    <a:cubicBezTo>
                      <a:pt x="13" y="21"/>
                      <a:pt x="13" y="24"/>
                      <a:pt x="13" y="24"/>
                    </a:cubicBezTo>
                    <a:cubicBezTo>
                      <a:pt x="13" y="21"/>
                      <a:pt x="27" y="25"/>
                      <a:pt x="29" y="26"/>
                    </a:cubicBezTo>
                    <a:cubicBezTo>
                      <a:pt x="28" y="26"/>
                      <a:pt x="29" y="27"/>
                      <a:pt x="28" y="28"/>
                    </a:cubicBezTo>
                    <a:cubicBezTo>
                      <a:pt x="32" y="27"/>
                      <a:pt x="49" y="29"/>
                      <a:pt x="49" y="23"/>
                    </a:cubicBezTo>
                    <a:cubicBezTo>
                      <a:pt x="52" y="23"/>
                      <a:pt x="55" y="23"/>
                      <a:pt x="57" y="23"/>
                    </a:cubicBezTo>
                    <a:close/>
                    <a:moveTo>
                      <a:pt x="10" y="4"/>
                    </a:moveTo>
                    <a:cubicBezTo>
                      <a:pt x="10" y="4"/>
                      <a:pt x="10" y="4"/>
                      <a:pt x="11" y="4"/>
                    </a:cubicBezTo>
                    <a:cubicBezTo>
                      <a:pt x="11" y="4"/>
                      <a:pt x="10" y="4"/>
                      <a:pt x="1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6" name="Freeform 297">
                <a:extLst>
                  <a:ext uri="{FF2B5EF4-FFF2-40B4-BE49-F238E27FC236}">
                    <a16:creationId xmlns:a16="http://schemas.microsoft.com/office/drawing/2014/main" id="{C70EB754-94FD-49E4-ADA9-DB54C81EA6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0" y="1231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7" name="Freeform 298">
                <a:extLst>
                  <a:ext uri="{FF2B5EF4-FFF2-40B4-BE49-F238E27FC236}">
                    <a16:creationId xmlns:a16="http://schemas.microsoft.com/office/drawing/2014/main" id="{8AAFDA7B-E96F-4F16-82BF-8F8C6A6326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8" y="1924"/>
                <a:ext cx="4" cy="9"/>
              </a:xfrm>
              <a:custGeom>
                <a:avLst/>
                <a:gdLst>
                  <a:gd name="T0" fmla="*/ 1 w 2"/>
                  <a:gd name="T1" fmla="*/ 3 h 4"/>
                  <a:gd name="T2" fmla="*/ 2 w 2"/>
                  <a:gd name="T3" fmla="*/ 2 h 4"/>
                  <a:gd name="T4" fmla="*/ 1 w 2"/>
                  <a:gd name="T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1" y="3"/>
                    </a:moveTo>
                    <a:cubicBezTo>
                      <a:pt x="0" y="3"/>
                      <a:pt x="2" y="4"/>
                      <a:pt x="2" y="2"/>
                    </a:cubicBezTo>
                    <a:cubicBezTo>
                      <a:pt x="1" y="0"/>
                      <a:pt x="1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8" name="Freeform 299">
                <a:extLst>
                  <a:ext uri="{FF2B5EF4-FFF2-40B4-BE49-F238E27FC236}">
                    <a16:creationId xmlns:a16="http://schemas.microsoft.com/office/drawing/2014/main" id="{B33074D8-9E24-46FC-A04B-7D6D88A26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2" y="1926"/>
                <a:ext cx="0" cy="3"/>
              </a:xfrm>
              <a:custGeom>
                <a:avLst/>
                <a:gdLst>
                  <a:gd name="T0" fmla="*/ 1 h 1"/>
                  <a:gd name="T1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9" name="Freeform 300">
                <a:extLst>
                  <a:ext uri="{FF2B5EF4-FFF2-40B4-BE49-F238E27FC236}">
                    <a16:creationId xmlns:a16="http://schemas.microsoft.com/office/drawing/2014/main" id="{89FF8D3D-BB48-4062-87E9-1709A0812B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0" y="1931"/>
                <a:ext cx="5" cy="5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2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0" name="Freeform 301">
                <a:extLst>
                  <a:ext uri="{FF2B5EF4-FFF2-40B4-BE49-F238E27FC236}">
                    <a16:creationId xmlns:a16="http://schemas.microsoft.com/office/drawing/2014/main" id="{D4C81B0E-B89D-4836-B8AE-12723BBF3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4" y="1863"/>
                <a:ext cx="0" cy="12"/>
              </a:xfrm>
              <a:custGeom>
                <a:avLst/>
                <a:gdLst>
                  <a:gd name="T0" fmla="*/ 5 h 5"/>
                  <a:gd name="T1" fmla="*/ 5 h 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5">
                    <a:moveTo>
                      <a:pt x="0" y="5"/>
                    </a:moveTo>
                    <a:cubicBezTo>
                      <a:pt x="0" y="0"/>
                      <a:pt x="0" y="5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1" name="Freeform 302">
                <a:extLst>
                  <a:ext uri="{FF2B5EF4-FFF2-40B4-BE49-F238E27FC236}">
                    <a16:creationId xmlns:a16="http://schemas.microsoft.com/office/drawing/2014/main" id="{EBE4B350-682D-4906-B272-7E786F0465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4" y="1924"/>
                <a:ext cx="11" cy="2"/>
              </a:xfrm>
              <a:custGeom>
                <a:avLst/>
                <a:gdLst>
                  <a:gd name="T0" fmla="*/ 5 w 5"/>
                  <a:gd name="T1" fmla="*/ 0 h 1"/>
                  <a:gd name="T2" fmla="*/ 5 w 5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" h="1">
                    <a:moveTo>
                      <a:pt x="5" y="0"/>
                    </a:moveTo>
                    <a:cubicBezTo>
                      <a:pt x="0" y="0"/>
                      <a:pt x="5" y="1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2" name="Freeform 303">
                <a:extLst>
                  <a:ext uri="{FF2B5EF4-FFF2-40B4-BE49-F238E27FC236}">
                    <a16:creationId xmlns:a16="http://schemas.microsoft.com/office/drawing/2014/main" id="{E687282D-7DB9-4D08-BF05-03950811BB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5" y="140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3" name="Freeform 304">
                <a:extLst>
                  <a:ext uri="{FF2B5EF4-FFF2-40B4-BE49-F238E27FC236}">
                    <a16:creationId xmlns:a16="http://schemas.microsoft.com/office/drawing/2014/main" id="{79EF677D-375F-42F2-8870-BC0BA80A90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3" y="1403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0" y="1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4" name="Freeform 305">
                <a:extLst>
                  <a:ext uri="{FF2B5EF4-FFF2-40B4-BE49-F238E27FC236}">
                    <a16:creationId xmlns:a16="http://schemas.microsoft.com/office/drawing/2014/main" id="{5CC9422B-5D2C-496A-BB1C-FCB90ABCE6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4" y="1379"/>
                <a:ext cx="0" cy="3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5" name="Freeform 306">
                <a:extLst>
                  <a:ext uri="{FF2B5EF4-FFF2-40B4-BE49-F238E27FC236}">
                    <a16:creationId xmlns:a16="http://schemas.microsoft.com/office/drawing/2014/main" id="{D309B69A-0B1F-4F87-BABA-B658943ACF7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93" y="1375"/>
                <a:ext cx="97" cy="77"/>
              </a:xfrm>
              <a:custGeom>
                <a:avLst/>
                <a:gdLst>
                  <a:gd name="T0" fmla="*/ 2 w 41"/>
                  <a:gd name="T1" fmla="*/ 29 h 33"/>
                  <a:gd name="T2" fmla="*/ 2 w 41"/>
                  <a:gd name="T3" fmla="*/ 31 h 33"/>
                  <a:gd name="T4" fmla="*/ 5 w 41"/>
                  <a:gd name="T5" fmla="*/ 31 h 33"/>
                  <a:gd name="T6" fmla="*/ 17 w 41"/>
                  <a:gd name="T7" fmla="*/ 33 h 33"/>
                  <a:gd name="T8" fmla="*/ 33 w 41"/>
                  <a:gd name="T9" fmla="*/ 15 h 33"/>
                  <a:gd name="T10" fmla="*/ 35 w 41"/>
                  <a:gd name="T11" fmla="*/ 5 h 33"/>
                  <a:gd name="T12" fmla="*/ 17 w 41"/>
                  <a:gd name="T13" fmla="*/ 3 h 33"/>
                  <a:gd name="T14" fmla="*/ 17 w 41"/>
                  <a:gd name="T15" fmla="*/ 5 h 33"/>
                  <a:gd name="T16" fmla="*/ 15 w 41"/>
                  <a:gd name="T17" fmla="*/ 9 h 33"/>
                  <a:gd name="T18" fmla="*/ 17 w 41"/>
                  <a:gd name="T19" fmla="*/ 9 h 33"/>
                  <a:gd name="T20" fmla="*/ 17 w 41"/>
                  <a:gd name="T21" fmla="*/ 9 h 33"/>
                  <a:gd name="T22" fmla="*/ 15 w 41"/>
                  <a:gd name="T23" fmla="*/ 11 h 33"/>
                  <a:gd name="T24" fmla="*/ 15 w 41"/>
                  <a:gd name="T25" fmla="*/ 9 h 33"/>
                  <a:gd name="T26" fmla="*/ 13 w 41"/>
                  <a:gd name="T27" fmla="*/ 10 h 33"/>
                  <a:gd name="T28" fmla="*/ 5 w 41"/>
                  <a:gd name="T29" fmla="*/ 12 h 33"/>
                  <a:gd name="T30" fmla="*/ 6 w 41"/>
                  <a:gd name="T31" fmla="*/ 15 h 33"/>
                  <a:gd name="T32" fmla="*/ 4 w 41"/>
                  <a:gd name="T33" fmla="*/ 16 h 33"/>
                  <a:gd name="T34" fmla="*/ 6 w 41"/>
                  <a:gd name="T35" fmla="*/ 18 h 33"/>
                  <a:gd name="T36" fmla="*/ 10 w 41"/>
                  <a:gd name="T37" fmla="*/ 22 h 33"/>
                  <a:gd name="T38" fmla="*/ 7 w 41"/>
                  <a:gd name="T39" fmla="*/ 26 h 33"/>
                  <a:gd name="T40" fmla="*/ 2 w 41"/>
                  <a:gd name="T41" fmla="*/ 29 h 33"/>
                  <a:gd name="T42" fmla="*/ 6 w 41"/>
                  <a:gd name="T43" fmla="*/ 15 h 33"/>
                  <a:gd name="T44" fmla="*/ 6 w 41"/>
                  <a:gd name="T45" fmla="*/ 15 h 33"/>
                  <a:gd name="T46" fmla="*/ 6 w 41"/>
                  <a:gd name="T47" fmla="*/ 15 h 33"/>
                  <a:gd name="T48" fmla="*/ 6 w 41"/>
                  <a:gd name="T49" fmla="*/ 18 h 33"/>
                  <a:gd name="T50" fmla="*/ 6 w 41"/>
                  <a:gd name="T51" fmla="*/ 18 h 33"/>
                  <a:gd name="T52" fmla="*/ 11 w 41"/>
                  <a:gd name="T53" fmla="*/ 20 h 33"/>
                  <a:gd name="T54" fmla="*/ 11 w 41"/>
                  <a:gd name="T55" fmla="*/ 20 h 33"/>
                  <a:gd name="T56" fmla="*/ 2 w 41"/>
                  <a:gd name="T57" fmla="*/ 29 h 33"/>
                  <a:gd name="T58" fmla="*/ 2 w 41"/>
                  <a:gd name="T59" fmla="*/ 2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1" h="33">
                    <a:moveTo>
                      <a:pt x="2" y="29"/>
                    </a:moveTo>
                    <a:cubicBezTo>
                      <a:pt x="2" y="29"/>
                      <a:pt x="2" y="31"/>
                      <a:pt x="2" y="31"/>
                    </a:cubicBezTo>
                    <a:cubicBezTo>
                      <a:pt x="3" y="31"/>
                      <a:pt x="4" y="31"/>
                      <a:pt x="5" y="31"/>
                    </a:cubicBezTo>
                    <a:cubicBezTo>
                      <a:pt x="3" y="31"/>
                      <a:pt x="18" y="33"/>
                      <a:pt x="17" y="33"/>
                    </a:cubicBezTo>
                    <a:cubicBezTo>
                      <a:pt x="29" y="23"/>
                      <a:pt x="33" y="31"/>
                      <a:pt x="33" y="15"/>
                    </a:cubicBezTo>
                    <a:cubicBezTo>
                      <a:pt x="38" y="12"/>
                      <a:pt x="41" y="8"/>
                      <a:pt x="35" y="5"/>
                    </a:cubicBezTo>
                    <a:cubicBezTo>
                      <a:pt x="35" y="0"/>
                      <a:pt x="21" y="2"/>
                      <a:pt x="17" y="3"/>
                    </a:cubicBezTo>
                    <a:cubicBezTo>
                      <a:pt x="17" y="3"/>
                      <a:pt x="17" y="4"/>
                      <a:pt x="17" y="5"/>
                    </a:cubicBezTo>
                    <a:cubicBezTo>
                      <a:pt x="20" y="5"/>
                      <a:pt x="14" y="9"/>
                      <a:pt x="15" y="9"/>
                    </a:cubicBezTo>
                    <a:cubicBezTo>
                      <a:pt x="16" y="9"/>
                      <a:pt x="17" y="8"/>
                      <a:pt x="17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5" y="10"/>
                      <a:pt x="16" y="9"/>
                      <a:pt x="15" y="11"/>
                    </a:cubicBezTo>
                    <a:cubicBezTo>
                      <a:pt x="15" y="10"/>
                      <a:pt x="15" y="10"/>
                      <a:pt x="15" y="9"/>
                    </a:cubicBezTo>
                    <a:cubicBezTo>
                      <a:pt x="12" y="9"/>
                      <a:pt x="14" y="10"/>
                      <a:pt x="13" y="10"/>
                    </a:cubicBezTo>
                    <a:cubicBezTo>
                      <a:pt x="13" y="6"/>
                      <a:pt x="5" y="10"/>
                      <a:pt x="5" y="12"/>
                    </a:cubicBezTo>
                    <a:cubicBezTo>
                      <a:pt x="5" y="13"/>
                      <a:pt x="6" y="14"/>
                      <a:pt x="6" y="15"/>
                    </a:cubicBezTo>
                    <a:cubicBezTo>
                      <a:pt x="6" y="15"/>
                      <a:pt x="4" y="16"/>
                      <a:pt x="4" y="16"/>
                    </a:cubicBezTo>
                    <a:cubicBezTo>
                      <a:pt x="4" y="16"/>
                      <a:pt x="6" y="19"/>
                      <a:pt x="6" y="18"/>
                    </a:cubicBezTo>
                    <a:cubicBezTo>
                      <a:pt x="8" y="19"/>
                      <a:pt x="9" y="21"/>
                      <a:pt x="10" y="22"/>
                    </a:cubicBezTo>
                    <a:cubicBezTo>
                      <a:pt x="10" y="22"/>
                      <a:pt x="8" y="25"/>
                      <a:pt x="7" y="26"/>
                    </a:cubicBezTo>
                    <a:cubicBezTo>
                      <a:pt x="6" y="26"/>
                      <a:pt x="0" y="28"/>
                      <a:pt x="2" y="29"/>
                    </a:cubicBezTo>
                    <a:close/>
                    <a:moveTo>
                      <a:pt x="6" y="15"/>
                    </a:moveTo>
                    <a:cubicBezTo>
                      <a:pt x="6" y="15"/>
                      <a:pt x="6" y="15"/>
                      <a:pt x="6" y="15"/>
                    </a:cubicBezTo>
                    <a:cubicBezTo>
                      <a:pt x="6" y="16"/>
                      <a:pt x="6" y="16"/>
                      <a:pt x="6" y="15"/>
                    </a:cubicBezTo>
                    <a:close/>
                    <a:moveTo>
                      <a:pt x="6" y="18"/>
                    </a:moveTo>
                    <a:cubicBezTo>
                      <a:pt x="6" y="17"/>
                      <a:pt x="7" y="18"/>
                      <a:pt x="6" y="18"/>
                    </a:cubicBezTo>
                    <a:close/>
                    <a:moveTo>
                      <a:pt x="11" y="20"/>
                    </a:moveTo>
                    <a:cubicBezTo>
                      <a:pt x="11" y="20"/>
                      <a:pt x="11" y="20"/>
                      <a:pt x="11" y="20"/>
                    </a:cubicBezTo>
                    <a:close/>
                    <a:moveTo>
                      <a:pt x="2" y="29"/>
                    </a:moveTo>
                    <a:cubicBezTo>
                      <a:pt x="2" y="29"/>
                      <a:pt x="2" y="29"/>
                      <a:pt x="2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6" name="Freeform 307">
                <a:extLst>
                  <a:ext uri="{FF2B5EF4-FFF2-40B4-BE49-F238E27FC236}">
                    <a16:creationId xmlns:a16="http://schemas.microsoft.com/office/drawing/2014/main" id="{455195A1-D0C9-4CD3-B109-4900927099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2188"/>
                <a:ext cx="3" cy="7"/>
              </a:xfrm>
              <a:custGeom>
                <a:avLst/>
                <a:gdLst>
                  <a:gd name="T0" fmla="*/ 1 w 1"/>
                  <a:gd name="T1" fmla="*/ 0 h 3"/>
                  <a:gd name="T2" fmla="*/ 1 w 1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0" y="3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7" name="Freeform 308">
                <a:extLst>
                  <a:ext uri="{FF2B5EF4-FFF2-40B4-BE49-F238E27FC236}">
                    <a16:creationId xmlns:a16="http://schemas.microsoft.com/office/drawing/2014/main" id="{43CDDD2A-FD15-40CC-869A-DE2B2F11E3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6" y="2158"/>
                <a:ext cx="2" cy="7"/>
              </a:xfrm>
              <a:custGeom>
                <a:avLst/>
                <a:gdLst>
                  <a:gd name="T0" fmla="*/ 1 w 1"/>
                  <a:gd name="T1" fmla="*/ 0 h 3"/>
                  <a:gd name="T2" fmla="*/ 1 w 1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0" y="3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8" name="Freeform 309">
                <a:extLst>
                  <a:ext uri="{FF2B5EF4-FFF2-40B4-BE49-F238E27FC236}">
                    <a16:creationId xmlns:a16="http://schemas.microsoft.com/office/drawing/2014/main" id="{5BC5D6DB-F039-4832-AFC4-1DAA62BB2C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6" y="2217"/>
                <a:ext cx="3" cy="4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9" name="Freeform 310">
                <a:extLst>
                  <a:ext uri="{FF2B5EF4-FFF2-40B4-BE49-F238E27FC236}">
                    <a16:creationId xmlns:a16="http://schemas.microsoft.com/office/drawing/2014/main" id="{C6A9CC08-46FE-49E6-B0AD-94FAF8C1D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4" y="2228"/>
                <a:ext cx="5" cy="7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cubicBezTo>
                      <a:pt x="2" y="3"/>
                      <a:pt x="0" y="0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50" name="Freeform 311">
                <a:extLst>
                  <a:ext uri="{FF2B5EF4-FFF2-40B4-BE49-F238E27FC236}">
                    <a16:creationId xmlns:a16="http://schemas.microsoft.com/office/drawing/2014/main" id="{8E264FC0-E6D4-4002-98FC-3CC9F67A00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0" y="1396"/>
                <a:ext cx="17" cy="19"/>
              </a:xfrm>
              <a:custGeom>
                <a:avLst/>
                <a:gdLst>
                  <a:gd name="T0" fmla="*/ 5 w 7"/>
                  <a:gd name="T1" fmla="*/ 0 h 8"/>
                  <a:gd name="T2" fmla="*/ 0 w 7"/>
                  <a:gd name="T3" fmla="*/ 4 h 8"/>
                  <a:gd name="T4" fmla="*/ 5 w 7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8">
                    <a:moveTo>
                      <a:pt x="5" y="0"/>
                    </a:moveTo>
                    <a:cubicBezTo>
                      <a:pt x="3" y="2"/>
                      <a:pt x="1" y="1"/>
                      <a:pt x="0" y="4"/>
                    </a:cubicBezTo>
                    <a:cubicBezTo>
                      <a:pt x="0" y="8"/>
                      <a:pt x="7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51" name="Freeform 312">
                <a:extLst>
                  <a:ext uri="{FF2B5EF4-FFF2-40B4-BE49-F238E27FC236}">
                    <a16:creationId xmlns:a16="http://schemas.microsoft.com/office/drawing/2014/main" id="{711D265B-6A7F-4BFA-8ECF-23F0EBAF18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9" y="2459"/>
                <a:ext cx="21" cy="33"/>
              </a:xfrm>
              <a:custGeom>
                <a:avLst/>
                <a:gdLst>
                  <a:gd name="T0" fmla="*/ 7 w 9"/>
                  <a:gd name="T1" fmla="*/ 11 h 14"/>
                  <a:gd name="T2" fmla="*/ 1 w 9"/>
                  <a:gd name="T3" fmla="*/ 0 h 14"/>
                  <a:gd name="T4" fmla="*/ 1 w 9"/>
                  <a:gd name="T5" fmla="*/ 4 h 14"/>
                  <a:gd name="T6" fmla="*/ 3 w 9"/>
                  <a:gd name="T7" fmla="*/ 5 h 14"/>
                  <a:gd name="T8" fmla="*/ 7 w 9"/>
                  <a:gd name="T9" fmla="*/ 14 h 14"/>
                  <a:gd name="T10" fmla="*/ 7 w 9"/>
                  <a:gd name="T11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4">
                    <a:moveTo>
                      <a:pt x="7" y="11"/>
                    </a:moveTo>
                    <a:cubicBezTo>
                      <a:pt x="6" y="6"/>
                      <a:pt x="4" y="4"/>
                      <a:pt x="1" y="0"/>
                    </a:cubicBezTo>
                    <a:cubicBezTo>
                      <a:pt x="0" y="0"/>
                      <a:pt x="1" y="3"/>
                      <a:pt x="1" y="4"/>
                    </a:cubicBezTo>
                    <a:cubicBezTo>
                      <a:pt x="1" y="5"/>
                      <a:pt x="3" y="5"/>
                      <a:pt x="3" y="5"/>
                    </a:cubicBezTo>
                    <a:cubicBezTo>
                      <a:pt x="1" y="5"/>
                      <a:pt x="7" y="14"/>
                      <a:pt x="7" y="14"/>
                    </a:cubicBezTo>
                    <a:cubicBezTo>
                      <a:pt x="9" y="14"/>
                      <a:pt x="7" y="9"/>
                      <a:pt x="7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52" name="Freeform 313">
                <a:extLst>
                  <a:ext uri="{FF2B5EF4-FFF2-40B4-BE49-F238E27FC236}">
                    <a16:creationId xmlns:a16="http://schemas.microsoft.com/office/drawing/2014/main" id="{F702D09E-C912-47D9-B150-3BFC723E9E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1" y="2469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53" name="Freeform 314">
                <a:extLst>
                  <a:ext uri="{FF2B5EF4-FFF2-40B4-BE49-F238E27FC236}">
                    <a16:creationId xmlns:a16="http://schemas.microsoft.com/office/drawing/2014/main" id="{AB134E74-673B-4205-AA20-529FE4AB84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4" y="2382"/>
                <a:ext cx="14" cy="9"/>
              </a:xfrm>
              <a:custGeom>
                <a:avLst/>
                <a:gdLst>
                  <a:gd name="T0" fmla="*/ 6 w 6"/>
                  <a:gd name="T1" fmla="*/ 0 h 4"/>
                  <a:gd name="T2" fmla="*/ 6 w 6"/>
                  <a:gd name="T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4">
                    <a:moveTo>
                      <a:pt x="6" y="0"/>
                    </a:moveTo>
                    <a:cubicBezTo>
                      <a:pt x="0" y="4"/>
                      <a:pt x="6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54" name="Freeform 315">
                <a:extLst>
                  <a:ext uri="{FF2B5EF4-FFF2-40B4-BE49-F238E27FC236}">
                    <a16:creationId xmlns:a16="http://schemas.microsoft.com/office/drawing/2014/main" id="{B704C9FC-9827-4C30-BE49-67A58C4A1E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2424"/>
                <a:ext cx="4" cy="7"/>
              </a:xfrm>
              <a:custGeom>
                <a:avLst/>
                <a:gdLst>
                  <a:gd name="T0" fmla="*/ 2 w 2"/>
                  <a:gd name="T1" fmla="*/ 0 h 3"/>
                  <a:gd name="T2" fmla="*/ 2 w 2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0" y="3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55" name="Rectangle 316">
                <a:extLst>
                  <a:ext uri="{FF2B5EF4-FFF2-40B4-BE49-F238E27FC236}">
                    <a16:creationId xmlns:a16="http://schemas.microsoft.com/office/drawing/2014/main" id="{1989D377-EDF9-44BE-BDB4-A4F712CFD0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7" y="238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56" name="Freeform 317">
                <a:extLst>
                  <a:ext uri="{FF2B5EF4-FFF2-40B4-BE49-F238E27FC236}">
                    <a16:creationId xmlns:a16="http://schemas.microsoft.com/office/drawing/2014/main" id="{077AF858-8D78-462A-AEB6-3449FD646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2" y="2384"/>
                <a:ext cx="5" cy="2"/>
              </a:xfrm>
              <a:custGeom>
                <a:avLst/>
                <a:gdLst>
                  <a:gd name="T0" fmla="*/ 2 w 2"/>
                  <a:gd name="T1" fmla="*/ 0 h 1"/>
                  <a:gd name="T2" fmla="*/ 2 w 2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57" name="Freeform 318">
                <a:extLst>
                  <a:ext uri="{FF2B5EF4-FFF2-40B4-BE49-F238E27FC236}">
                    <a16:creationId xmlns:a16="http://schemas.microsoft.com/office/drawing/2014/main" id="{3BE096BE-FF0C-41B5-9DF8-677DF84BE5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8" y="2419"/>
                <a:ext cx="12" cy="19"/>
              </a:xfrm>
              <a:custGeom>
                <a:avLst/>
                <a:gdLst>
                  <a:gd name="T0" fmla="*/ 5 w 5"/>
                  <a:gd name="T1" fmla="*/ 2 h 8"/>
                  <a:gd name="T2" fmla="*/ 5 w 5"/>
                  <a:gd name="T3" fmla="*/ 0 h 8"/>
                  <a:gd name="T4" fmla="*/ 1 w 5"/>
                  <a:gd name="T5" fmla="*/ 2 h 8"/>
                  <a:gd name="T6" fmla="*/ 3 w 5"/>
                  <a:gd name="T7" fmla="*/ 8 h 8"/>
                  <a:gd name="T8" fmla="*/ 5 w 5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8">
                    <a:moveTo>
                      <a:pt x="5" y="2"/>
                    </a:moveTo>
                    <a:cubicBezTo>
                      <a:pt x="5" y="2"/>
                      <a:pt x="5" y="0"/>
                      <a:pt x="5" y="0"/>
                    </a:cubicBezTo>
                    <a:cubicBezTo>
                      <a:pt x="4" y="0"/>
                      <a:pt x="1" y="3"/>
                      <a:pt x="1" y="2"/>
                    </a:cubicBezTo>
                    <a:cubicBezTo>
                      <a:pt x="0" y="5"/>
                      <a:pt x="3" y="8"/>
                      <a:pt x="3" y="8"/>
                    </a:cubicBezTo>
                    <a:cubicBezTo>
                      <a:pt x="4" y="5"/>
                      <a:pt x="1" y="3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58" name="Freeform 319">
                <a:extLst>
                  <a:ext uri="{FF2B5EF4-FFF2-40B4-BE49-F238E27FC236}">
                    <a16:creationId xmlns:a16="http://schemas.microsoft.com/office/drawing/2014/main" id="{432BEFE3-8380-4167-AF07-677D52698F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367"/>
                <a:ext cx="16" cy="19"/>
              </a:xfrm>
              <a:custGeom>
                <a:avLst/>
                <a:gdLst>
                  <a:gd name="T0" fmla="*/ 3 w 7"/>
                  <a:gd name="T1" fmla="*/ 0 h 8"/>
                  <a:gd name="T2" fmla="*/ 0 w 7"/>
                  <a:gd name="T3" fmla="*/ 2 h 8"/>
                  <a:gd name="T4" fmla="*/ 7 w 7"/>
                  <a:gd name="T5" fmla="*/ 6 h 8"/>
                  <a:gd name="T6" fmla="*/ 3 w 7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8">
                    <a:moveTo>
                      <a:pt x="3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1" y="3"/>
                      <a:pt x="7" y="8"/>
                      <a:pt x="7" y="6"/>
                    </a:cubicBezTo>
                    <a:cubicBezTo>
                      <a:pt x="6" y="4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59" name="Freeform 320">
                <a:extLst>
                  <a:ext uri="{FF2B5EF4-FFF2-40B4-BE49-F238E27FC236}">
                    <a16:creationId xmlns:a16="http://schemas.microsoft.com/office/drawing/2014/main" id="{6EB7D434-63E9-4ACE-8CE9-2BD91DBCF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" y="257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60" name="Freeform 321">
                <a:extLst>
                  <a:ext uri="{FF2B5EF4-FFF2-40B4-BE49-F238E27FC236}">
                    <a16:creationId xmlns:a16="http://schemas.microsoft.com/office/drawing/2014/main" id="{0ECC9306-0D53-44E2-BF20-6CD37BA02D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4" y="2566"/>
                <a:ext cx="26" cy="14"/>
              </a:xfrm>
              <a:custGeom>
                <a:avLst/>
                <a:gdLst>
                  <a:gd name="T0" fmla="*/ 2 w 11"/>
                  <a:gd name="T1" fmla="*/ 6 h 6"/>
                  <a:gd name="T2" fmla="*/ 11 w 11"/>
                  <a:gd name="T3" fmla="*/ 2 h 6"/>
                  <a:gd name="T4" fmla="*/ 8 w 11"/>
                  <a:gd name="T5" fmla="*/ 0 h 6"/>
                  <a:gd name="T6" fmla="*/ 4 w 11"/>
                  <a:gd name="T7" fmla="*/ 0 h 6"/>
                  <a:gd name="T8" fmla="*/ 2 w 11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6">
                    <a:moveTo>
                      <a:pt x="2" y="6"/>
                    </a:moveTo>
                    <a:cubicBezTo>
                      <a:pt x="4" y="6"/>
                      <a:pt x="9" y="3"/>
                      <a:pt x="11" y="2"/>
                    </a:cubicBezTo>
                    <a:cubicBezTo>
                      <a:pt x="10" y="2"/>
                      <a:pt x="8" y="0"/>
                      <a:pt x="8" y="0"/>
                    </a:cubicBezTo>
                    <a:cubicBezTo>
                      <a:pt x="7" y="0"/>
                      <a:pt x="4" y="0"/>
                      <a:pt x="4" y="0"/>
                    </a:cubicBezTo>
                    <a:cubicBezTo>
                      <a:pt x="4" y="0"/>
                      <a:pt x="0" y="6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61" name="Rectangle 322">
                <a:extLst>
                  <a:ext uri="{FF2B5EF4-FFF2-40B4-BE49-F238E27FC236}">
                    <a16:creationId xmlns:a16="http://schemas.microsoft.com/office/drawing/2014/main" id="{19E112B6-049A-4572-BEE3-07D1888A5D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4" y="245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62" name="Freeform 323">
                <a:extLst>
                  <a:ext uri="{FF2B5EF4-FFF2-40B4-BE49-F238E27FC236}">
                    <a16:creationId xmlns:a16="http://schemas.microsoft.com/office/drawing/2014/main" id="{187E8BAE-6917-4EB5-981D-D42E49E20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9" y="2455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63" name="Freeform 324">
                <a:extLst>
                  <a:ext uri="{FF2B5EF4-FFF2-40B4-BE49-F238E27FC236}">
                    <a16:creationId xmlns:a16="http://schemas.microsoft.com/office/drawing/2014/main" id="{4A818E8C-0559-4E7C-A88F-CE9A4FFA90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4" y="2443"/>
                <a:ext cx="15" cy="19"/>
              </a:xfrm>
              <a:custGeom>
                <a:avLst/>
                <a:gdLst>
                  <a:gd name="T0" fmla="*/ 6 w 6"/>
                  <a:gd name="T1" fmla="*/ 5 h 8"/>
                  <a:gd name="T2" fmla="*/ 4 w 6"/>
                  <a:gd name="T3" fmla="*/ 3 h 8"/>
                  <a:gd name="T4" fmla="*/ 0 w 6"/>
                  <a:gd name="T5" fmla="*/ 5 h 8"/>
                  <a:gd name="T6" fmla="*/ 0 w 6"/>
                  <a:gd name="T7" fmla="*/ 6 h 8"/>
                  <a:gd name="T8" fmla="*/ 3 w 6"/>
                  <a:gd name="T9" fmla="*/ 5 h 8"/>
                  <a:gd name="T10" fmla="*/ 6 w 6"/>
                  <a:gd name="T11" fmla="*/ 7 h 8"/>
                  <a:gd name="T12" fmla="*/ 6 w 6"/>
                  <a:gd name="T13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8">
                    <a:moveTo>
                      <a:pt x="6" y="5"/>
                    </a:moveTo>
                    <a:cubicBezTo>
                      <a:pt x="6" y="4"/>
                      <a:pt x="6" y="3"/>
                      <a:pt x="4" y="3"/>
                    </a:cubicBezTo>
                    <a:cubicBezTo>
                      <a:pt x="1" y="0"/>
                      <a:pt x="0" y="2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1" y="8"/>
                      <a:pt x="3" y="8"/>
                      <a:pt x="3" y="5"/>
                    </a:cubicBezTo>
                    <a:cubicBezTo>
                      <a:pt x="5" y="6"/>
                      <a:pt x="4" y="7"/>
                      <a:pt x="6" y="7"/>
                    </a:cubicBezTo>
                    <a:cubicBezTo>
                      <a:pt x="5" y="7"/>
                      <a:pt x="6" y="6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64" name="Freeform 325">
                <a:extLst>
                  <a:ext uri="{FF2B5EF4-FFF2-40B4-BE49-F238E27FC236}">
                    <a16:creationId xmlns:a16="http://schemas.microsoft.com/office/drawing/2014/main" id="{62085BD5-C17A-4C97-B39A-32F10A137C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2" y="2443"/>
                <a:ext cx="19" cy="31"/>
              </a:xfrm>
              <a:custGeom>
                <a:avLst/>
                <a:gdLst>
                  <a:gd name="T0" fmla="*/ 1 w 8"/>
                  <a:gd name="T1" fmla="*/ 1 h 13"/>
                  <a:gd name="T2" fmla="*/ 8 w 8"/>
                  <a:gd name="T3" fmla="*/ 6 h 13"/>
                  <a:gd name="T4" fmla="*/ 1 w 8"/>
                  <a:gd name="T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3">
                    <a:moveTo>
                      <a:pt x="1" y="1"/>
                    </a:moveTo>
                    <a:cubicBezTo>
                      <a:pt x="0" y="1"/>
                      <a:pt x="8" y="13"/>
                      <a:pt x="8" y="6"/>
                    </a:cubicBezTo>
                    <a:cubicBezTo>
                      <a:pt x="5" y="0"/>
                      <a:pt x="4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65" name="Freeform 326">
                <a:extLst>
                  <a:ext uri="{FF2B5EF4-FFF2-40B4-BE49-F238E27FC236}">
                    <a16:creationId xmlns:a16="http://schemas.microsoft.com/office/drawing/2014/main" id="{97A2665E-B945-47AF-BE07-395BD4721C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7" y="2384"/>
                <a:ext cx="18" cy="31"/>
              </a:xfrm>
              <a:custGeom>
                <a:avLst/>
                <a:gdLst>
                  <a:gd name="T0" fmla="*/ 8 w 8"/>
                  <a:gd name="T1" fmla="*/ 9 h 13"/>
                  <a:gd name="T2" fmla="*/ 1 w 8"/>
                  <a:gd name="T3" fmla="*/ 6 h 13"/>
                  <a:gd name="T4" fmla="*/ 2 w 8"/>
                  <a:gd name="T5" fmla="*/ 6 h 13"/>
                  <a:gd name="T6" fmla="*/ 3 w 8"/>
                  <a:gd name="T7" fmla="*/ 8 h 13"/>
                  <a:gd name="T8" fmla="*/ 3 w 8"/>
                  <a:gd name="T9" fmla="*/ 9 h 13"/>
                  <a:gd name="T10" fmla="*/ 5 w 8"/>
                  <a:gd name="T11" fmla="*/ 13 h 13"/>
                  <a:gd name="T12" fmla="*/ 8 w 8"/>
                  <a:gd name="T13" fmla="*/ 13 h 13"/>
                  <a:gd name="T14" fmla="*/ 8 w 8"/>
                  <a:gd name="T15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13">
                    <a:moveTo>
                      <a:pt x="8" y="9"/>
                    </a:moveTo>
                    <a:cubicBezTo>
                      <a:pt x="7" y="9"/>
                      <a:pt x="1" y="0"/>
                      <a:pt x="1" y="6"/>
                    </a:cubicBezTo>
                    <a:cubicBezTo>
                      <a:pt x="1" y="7"/>
                      <a:pt x="1" y="6"/>
                      <a:pt x="2" y="6"/>
                    </a:cubicBezTo>
                    <a:cubicBezTo>
                      <a:pt x="0" y="10"/>
                      <a:pt x="3" y="7"/>
                      <a:pt x="3" y="8"/>
                    </a:cubicBezTo>
                    <a:cubicBezTo>
                      <a:pt x="3" y="8"/>
                      <a:pt x="3" y="9"/>
                      <a:pt x="3" y="9"/>
                    </a:cubicBezTo>
                    <a:cubicBezTo>
                      <a:pt x="3" y="9"/>
                      <a:pt x="5" y="11"/>
                      <a:pt x="5" y="13"/>
                    </a:cubicBezTo>
                    <a:cubicBezTo>
                      <a:pt x="6" y="13"/>
                      <a:pt x="7" y="13"/>
                      <a:pt x="8" y="13"/>
                    </a:cubicBezTo>
                    <a:cubicBezTo>
                      <a:pt x="8" y="13"/>
                      <a:pt x="8" y="9"/>
                      <a:pt x="8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66" name="Freeform 327">
                <a:extLst>
                  <a:ext uri="{FF2B5EF4-FFF2-40B4-BE49-F238E27FC236}">
                    <a16:creationId xmlns:a16="http://schemas.microsoft.com/office/drawing/2014/main" id="{315D8BE7-C404-4D33-B2BD-17D5F134AE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4" y="2471"/>
                <a:ext cx="21" cy="17"/>
              </a:xfrm>
              <a:custGeom>
                <a:avLst/>
                <a:gdLst>
                  <a:gd name="T0" fmla="*/ 0 w 9"/>
                  <a:gd name="T1" fmla="*/ 7 h 7"/>
                  <a:gd name="T2" fmla="*/ 7 w 9"/>
                  <a:gd name="T3" fmla="*/ 7 h 7"/>
                  <a:gd name="T4" fmla="*/ 9 w 9"/>
                  <a:gd name="T5" fmla="*/ 4 h 7"/>
                  <a:gd name="T6" fmla="*/ 2 w 9"/>
                  <a:gd name="T7" fmla="*/ 2 h 7"/>
                  <a:gd name="T8" fmla="*/ 0 w 9"/>
                  <a:gd name="T9" fmla="*/ 5 h 7"/>
                  <a:gd name="T10" fmla="*/ 2 w 9"/>
                  <a:gd name="T11" fmla="*/ 4 h 7"/>
                  <a:gd name="T12" fmla="*/ 1 w 9"/>
                  <a:gd name="T13" fmla="*/ 7 h 7"/>
                  <a:gd name="T14" fmla="*/ 0 w 9"/>
                  <a:gd name="T1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7">
                    <a:moveTo>
                      <a:pt x="0" y="7"/>
                    </a:move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5"/>
                      <a:pt x="9" y="4"/>
                    </a:cubicBezTo>
                    <a:cubicBezTo>
                      <a:pt x="9" y="0"/>
                      <a:pt x="4" y="1"/>
                      <a:pt x="2" y="2"/>
                    </a:cubicBezTo>
                    <a:cubicBezTo>
                      <a:pt x="1" y="3"/>
                      <a:pt x="0" y="2"/>
                      <a:pt x="0" y="5"/>
                    </a:cubicBezTo>
                    <a:cubicBezTo>
                      <a:pt x="1" y="4"/>
                      <a:pt x="1" y="4"/>
                      <a:pt x="2" y="4"/>
                    </a:cubicBezTo>
                    <a:cubicBezTo>
                      <a:pt x="1" y="5"/>
                      <a:pt x="1" y="6"/>
                      <a:pt x="1" y="7"/>
                    </a:cubicBezTo>
                    <a:cubicBezTo>
                      <a:pt x="1" y="6"/>
                      <a:pt x="0" y="7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67" name="Freeform 328">
                <a:extLst>
                  <a:ext uri="{FF2B5EF4-FFF2-40B4-BE49-F238E27FC236}">
                    <a16:creationId xmlns:a16="http://schemas.microsoft.com/office/drawing/2014/main" id="{150D5A2F-0101-4ED8-BA97-0F76DFE0CB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9" y="2481"/>
                <a:ext cx="61" cy="33"/>
              </a:xfrm>
              <a:custGeom>
                <a:avLst/>
                <a:gdLst>
                  <a:gd name="T0" fmla="*/ 6 w 26"/>
                  <a:gd name="T1" fmla="*/ 0 h 14"/>
                  <a:gd name="T2" fmla="*/ 12 w 26"/>
                  <a:gd name="T3" fmla="*/ 0 h 14"/>
                  <a:gd name="T4" fmla="*/ 6 w 26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14">
                    <a:moveTo>
                      <a:pt x="6" y="0"/>
                    </a:moveTo>
                    <a:cubicBezTo>
                      <a:pt x="0" y="0"/>
                      <a:pt x="26" y="14"/>
                      <a:pt x="12" y="0"/>
                    </a:cubicBezTo>
                    <a:cubicBezTo>
                      <a:pt x="10" y="0"/>
                      <a:pt x="8" y="1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68" name="Freeform 329">
                <a:extLst>
                  <a:ext uri="{FF2B5EF4-FFF2-40B4-BE49-F238E27FC236}">
                    <a16:creationId xmlns:a16="http://schemas.microsoft.com/office/drawing/2014/main" id="{D651C0DD-F674-4EBD-A02A-5BFBE2C507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3" y="2523"/>
                <a:ext cx="19" cy="35"/>
              </a:xfrm>
              <a:custGeom>
                <a:avLst/>
                <a:gdLst>
                  <a:gd name="T0" fmla="*/ 4 w 8"/>
                  <a:gd name="T1" fmla="*/ 0 h 15"/>
                  <a:gd name="T2" fmla="*/ 0 w 8"/>
                  <a:gd name="T3" fmla="*/ 6 h 15"/>
                  <a:gd name="T4" fmla="*/ 1 w 8"/>
                  <a:gd name="T5" fmla="*/ 15 h 15"/>
                  <a:gd name="T6" fmla="*/ 5 w 8"/>
                  <a:gd name="T7" fmla="*/ 13 h 15"/>
                  <a:gd name="T8" fmla="*/ 4 w 8"/>
                  <a:gd name="T9" fmla="*/ 7 h 15"/>
                  <a:gd name="T10" fmla="*/ 4 w 8"/>
                  <a:gd name="T11" fmla="*/ 6 h 15"/>
                  <a:gd name="T12" fmla="*/ 4 w 8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15">
                    <a:moveTo>
                      <a:pt x="4" y="0"/>
                    </a:moveTo>
                    <a:cubicBezTo>
                      <a:pt x="1" y="2"/>
                      <a:pt x="1" y="3"/>
                      <a:pt x="0" y="6"/>
                    </a:cubicBezTo>
                    <a:cubicBezTo>
                      <a:pt x="0" y="8"/>
                      <a:pt x="0" y="15"/>
                      <a:pt x="1" y="15"/>
                    </a:cubicBezTo>
                    <a:cubicBezTo>
                      <a:pt x="1" y="15"/>
                      <a:pt x="5" y="13"/>
                      <a:pt x="5" y="13"/>
                    </a:cubicBezTo>
                    <a:cubicBezTo>
                      <a:pt x="8" y="13"/>
                      <a:pt x="5" y="7"/>
                      <a:pt x="4" y="7"/>
                    </a:cubicBezTo>
                    <a:cubicBezTo>
                      <a:pt x="4" y="7"/>
                      <a:pt x="4" y="6"/>
                      <a:pt x="4" y="6"/>
                    </a:cubicBezTo>
                    <a:cubicBezTo>
                      <a:pt x="4" y="7"/>
                      <a:pt x="6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69" name="Freeform 330">
                <a:extLst>
                  <a:ext uri="{FF2B5EF4-FFF2-40B4-BE49-F238E27FC236}">
                    <a16:creationId xmlns:a16="http://schemas.microsoft.com/office/drawing/2014/main" id="{DE3C766C-BBA3-41F8-BCD8-CDBD522852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6" y="2591"/>
                <a:ext cx="57" cy="29"/>
              </a:xfrm>
              <a:custGeom>
                <a:avLst/>
                <a:gdLst>
                  <a:gd name="T0" fmla="*/ 14 w 24"/>
                  <a:gd name="T1" fmla="*/ 12 h 12"/>
                  <a:gd name="T2" fmla="*/ 12 w 24"/>
                  <a:gd name="T3" fmla="*/ 4 h 12"/>
                  <a:gd name="T4" fmla="*/ 14 w 24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12">
                    <a:moveTo>
                      <a:pt x="14" y="12"/>
                    </a:moveTo>
                    <a:cubicBezTo>
                      <a:pt x="24" y="11"/>
                      <a:pt x="17" y="5"/>
                      <a:pt x="12" y="4"/>
                    </a:cubicBezTo>
                    <a:cubicBezTo>
                      <a:pt x="0" y="0"/>
                      <a:pt x="12" y="12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0" name="Rectangle 331">
                <a:extLst>
                  <a:ext uri="{FF2B5EF4-FFF2-40B4-BE49-F238E27FC236}">
                    <a16:creationId xmlns:a16="http://schemas.microsoft.com/office/drawing/2014/main" id="{7B0F37D4-8206-48D2-AC24-61A3411DE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38" y="262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1" name="Freeform 332">
                <a:extLst>
                  <a:ext uri="{FF2B5EF4-FFF2-40B4-BE49-F238E27FC236}">
                    <a16:creationId xmlns:a16="http://schemas.microsoft.com/office/drawing/2014/main" id="{054269A4-5933-436E-ADCD-C1C4D4286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4" y="2580"/>
                <a:ext cx="73" cy="47"/>
              </a:xfrm>
              <a:custGeom>
                <a:avLst/>
                <a:gdLst>
                  <a:gd name="T0" fmla="*/ 12 w 31"/>
                  <a:gd name="T1" fmla="*/ 15 h 20"/>
                  <a:gd name="T2" fmla="*/ 30 w 31"/>
                  <a:gd name="T3" fmla="*/ 0 h 20"/>
                  <a:gd name="T4" fmla="*/ 15 w 31"/>
                  <a:gd name="T5" fmla="*/ 6 h 20"/>
                  <a:gd name="T6" fmla="*/ 10 w 31"/>
                  <a:gd name="T7" fmla="*/ 9 h 20"/>
                  <a:gd name="T8" fmla="*/ 2 w 31"/>
                  <a:gd name="T9" fmla="*/ 17 h 20"/>
                  <a:gd name="T10" fmla="*/ 12 w 31"/>
                  <a:gd name="T11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0">
                    <a:moveTo>
                      <a:pt x="12" y="15"/>
                    </a:moveTo>
                    <a:cubicBezTo>
                      <a:pt x="13" y="13"/>
                      <a:pt x="31" y="0"/>
                      <a:pt x="30" y="0"/>
                    </a:cubicBezTo>
                    <a:cubicBezTo>
                      <a:pt x="25" y="2"/>
                      <a:pt x="15" y="0"/>
                      <a:pt x="15" y="6"/>
                    </a:cubicBezTo>
                    <a:cubicBezTo>
                      <a:pt x="11" y="7"/>
                      <a:pt x="12" y="6"/>
                      <a:pt x="10" y="9"/>
                    </a:cubicBezTo>
                    <a:cubicBezTo>
                      <a:pt x="10" y="5"/>
                      <a:pt x="0" y="17"/>
                      <a:pt x="2" y="17"/>
                    </a:cubicBezTo>
                    <a:cubicBezTo>
                      <a:pt x="2" y="20"/>
                      <a:pt x="12" y="14"/>
                      <a:pt x="12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2" name="Freeform 333">
                <a:extLst>
                  <a:ext uri="{FF2B5EF4-FFF2-40B4-BE49-F238E27FC236}">
                    <a16:creationId xmlns:a16="http://schemas.microsoft.com/office/drawing/2014/main" id="{9DDD291F-5043-4BB0-852D-55C20F21B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7" y="2471"/>
                <a:ext cx="66" cy="31"/>
              </a:xfrm>
              <a:custGeom>
                <a:avLst/>
                <a:gdLst>
                  <a:gd name="T0" fmla="*/ 3 w 28"/>
                  <a:gd name="T1" fmla="*/ 4 h 13"/>
                  <a:gd name="T2" fmla="*/ 2 w 28"/>
                  <a:gd name="T3" fmla="*/ 4 h 13"/>
                  <a:gd name="T4" fmla="*/ 0 w 28"/>
                  <a:gd name="T5" fmla="*/ 7 h 13"/>
                  <a:gd name="T6" fmla="*/ 1 w 28"/>
                  <a:gd name="T7" fmla="*/ 9 h 13"/>
                  <a:gd name="T8" fmla="*/ 1 w 28"/>
                  <a:gd name="T9" fmla="*/ 6 h 13"/>
                  <a:gd name="T10" fmla="*/ 3 w 28"/>
                  <a:gd name="T11" fmla="*/ 7 h 13"/>
                  <a:gd name="T12" fmla="*/ 3 w 28"/>
                  <a:gd name="T13" fmla="*/ 11 h 13"/>
                  <a:gd name="T14" fmla="*/ 7 w 28"/>
                  <a:gd name="T15" fmla="*/ 9 h 13"/>
                  <a:gd name="T16" fmla="*/ 9 w 28"/>
                  <a:gd name="T17" fmla="*/ 6 h 13"/>
                  <a:gd name="T18" fmla="*/ 16 w 28"/>
                  <a:gd name="T19" fmla="*/ 6 h 13"/>
                  <a:gd name="T20" fmla="*/ 24 w 28"/>
                  <a:gd name="T21" fmla="*/ 13 h 13"/>
                  <a:gd name="T22" fmla="*/ 23 w 28"/>
                  <a:gd name="T23" fmla="*/ 11 h 13"/>
                  <a:gd name="T24" fmla="*/ 12 w 28"/>
                  <a:gd name="T25" fmla="*/ 2 h 13"/>
                  <a:gd name="T26" fmla="*/ 3 w 28"/>
                  <a:gd name="T27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" h="13">
                    <a:moveTo>
                      <a:pt x="3" y="4"/>
                    </a:moveTo>
                    <a:cubicBezTo>
                      <a:pt x="2" y="3"/>
                      <a:pt x="2" y="4"/>
                      <a:pt x="2" y="4"/>
                    </a:cubicBezTo>
                    <a:cubicBezTo>
                      <a:pt x="2" y="4"/>
                      <a:pt x="1" y="6"/>
                      <a:pt x="0" y="7"/>
                    </a:cubicBezTo>
                    <a:cubicBezTo>
                      <a:pt x="0" y="7"/>
                      <a:pt x="1" y="8"/>
                      <a:pt x="1" y="9"/>
                    </a:cubicBezTo>
                    <a:cubicBezTo>
                      <a:pt x="1" y="8"/>
                      <a:pt x="1" y="7"/>
                      <a:pt x="1" y="6"/>
                    </a:cubicBezTo>
                    <a:cubicBezTo>
                      <a:pt x="2" y="6"/>
                      <a:pt x="3" y="6"/>
                      <a:pt x="3" y="7"/>
                    </a:cubicBezTo>
                    <a:cubicBezTo>
                      <a:pt x="3" y="7"/>
                      <a:pt x="4" y="11"/>
                      <a:pt x="3" y="11"/>
                    </a:cubicBezTo>
                    <a:cubicBezTo>
                      <a:pt x="6" y="11"/>
                      <a:pt x="7" y="11"/>
                      <a:pt x="7" y="9"/>
                    </a:cubicBezTo>
                    <a:cubicBezTo>
                      <a:pt x="10" y="10"/>
                      <a:pt x="10" y="11"/>
                      <a:pt x="9" y="6"/>
                    </a:cubicBezTo>
                    <a:cubicBezTo>
                      <a:pt x="13" y="6"/>
                      <a:pt x="12" y="7"/>
                      <a:pt x="16" y="6"/>
                    </a:cubicBezTo>
                    <a:cubicBezTo>
                      <a:pt x="17" y="6"/>
                      <a:pt x="22" y="12"/>
                      <a:pt x="24" y="13"/>
                    </a:cubicBezTo>
                    <a:cubicBezTo>
                      <a:pt x="28" y="13"/>
                      <a:pt x="23" y="10"/>
                      <a:pt x="23" y="11"/>
                    </a:cubicBezTo>
                    <a:cubicBezTo>
                      <a:pt x="24" y="3"/>
                      <a:pt x="17" y="4"/>
                      <a:pt x="12" y="2"/>
                    </a:cubicBezTo>
                    <a:cubicBezTo>
                      <a:pt x="11" y="0"/>
                      <a:pt x="3" y="5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3" name="Freeform 334">
                <a:extLst>
                  <a:ext uri="{FF2B5EF4-FFF2-40B4-BE49-F238E27FC236}">
                    <a16:creationId xmlns:a16="http://schemas.microsoft.com/office/drawing/2014/main" id="{300D014E-A716-43AA-88F4-941A19339E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4" y="2485"/>
                <a:ext cx="3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4" name="Rectangle 335">
                <a:extLst>
                  <a:ext uri="{FF2B5EF4-FFF2-40B4-BE49-F238E27FC236}">
                    <a16:creationId xmlns:a16="http://schemas.microsoft.com/office/drawing/2014/main" id="{8EBC3ADE-DCD0-4E4D-BB44-58DE4574D2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35" y="247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5" name="Freeform 336">
                <a:extLst>
                  <a:ext uri="{FF2B5EF4-FFF2-40B4-BE49-F238E27FC236}">
                    <a16:creationId xmlns:a16="http://schemas.microsoft.com/office/drawing/2014/main" id="{403237E1-6210-4FE1-9FA8-CBA7FCD1FE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2" y="2573"/>
                <a:ext cx="139" cy="28"/>
              </a:xfrm>
              <a:custGeom>
                <a:avLst/>
                <a:gdLst>
                  <a:gd name="T0" fmla="*/ 45 w 59"/>
                  <a:gd name="T1" fmla="*/ 5 h 12"/>
                  <a:gd name="T2" fmla="*/ 51 w 59"/>
                  <a:gd name="T3" fmla="*/ 7 h 12"/>
                  <a:gd name="T4" fmla="*/ 59 w 59"/>
                  <a:gd name="T5" fmla="*/ 3 h 12"/>
                  <a:gd name="T6" fmla="*/ 55 w 59"/>
                  <a:gd name="T7" fmla="*/ 1 h 12"/>
                  <a:gd name="T8" fmla="*/ 44 w 59"/>
                  <a:gd name="T9" fmla="*/ 3 h 12"/>
                  <a:gd name="T10" fmla="*/ 42 w 59"/>
                  <a:gd name="T11" fmla="*/ 1 h 12"/>
                  <a:gd name="T12" fmla="*/ 39 w 59"/>
                  <a:gd name="T13" fmla="*/ 5 h 12"/>
                  <a:gd name="T14" fmla="*/ 39 w 59"/>
                  <a:gd name="T15" fmla="*/ 5 h 12"/>
                  <a:gd name="T16" fmla="*/ 38 w 59"/>
                  <a:gd name="T17" fmla="*/ 5 h 12"/>
                  <a:gd name="T18" fmla="*/ 38 w 59"/>
                  <a:gd name="T19" fmla="*/ 5 h 12"/>
                  <a:gd name="T20" fmla="*/ 38 w 59"/>
                  <a:gd name="T21" fmla="*/ 5 h 12"/>
                  <a:gd name="T22" fmla="*/ 35 w 59"/>
                  <a:gd name="T23" fmla="*/ 3 h 12"/>
                  <a:gd name="T24" fmla="*/ 22 w 59"/>
                  <a:gd name="T25" fmla="*/ 3 h 12"/>
                  <a:gd name="T26" fmla="*/ 23 w 59"/>
                  <a:gd name="T27" fmla="*/ 5 h 12"/>
                  <a:gd name="T28" fmla="*/ 18 w 59"/>
                  <a:gd name="T29" fmla="*/ 6 h 12"/>
                  <a:gd name="T30" fmla="*/ 17 w 59"/>
                  <a:gd name="T31" fmla="*/ 1 h 12"/>
                  <a:gd name="T32" fmla="*/ 6 w 59"/>
                  <a:gd name="T33" fmla="*/ 5 h 12"/>
                  <a:gd name="T34" fmla="*/ 1 w 59"/>
                  <a:gd name="T35" fmla="*/ 5 h 12"/>
                  <a:gd name="T36" fmla="*/ 4 w 59"/>
                  <a:gd name="T37" fmla="*/ 12 h 12"/>
                  <a:gd name="T38" fmla="*/ 15 w 59"/>
                  <a:gd name="T39" fmla="*/ 7 h 12"/>
                  <a:gd name="T40" fmla="*/ 16 w 59"/>
                  <a:gd name="T41" fmla="*/ 9 h 12"/>
                  <a:gd name="T42" fmla="*/ 23 w 59"/>
                  <a:gd name="T43" fmla="*/ 9 h 12"/>
                  <a:gd name="T44" fmla="*/ 23 w 59"/>
                  <a:gd name="T45" fmla="*/ 7 h 12"/>
                  <a:gd name="T46" fmla="*/ 27 w 59"/>
                  <a:gd name="T47" fmla="*/ 7 h 12"/>
                  <a:gd name="T48" fmla="*/ 34 w 59"/>
                  <a:gd name="T49" fmla="*/ 9 h 12"/>
                  <a:gd name="T50" fmla="*/ 45 w 59"/>
                  <a:gd name="T51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9" h="12">
                    <a:moveTo>
                      <a:pt x="45" y="5"/>
                    </a:moveTo>
                    <a:cubicBezTo>
                      <a:pt x="47" y="6"/>
                      <a:pt x="50" y="7"/>
                      <a:pt x="51" y="7"/>
                    </a:cubicBezTo>
                    <a:cubicBezTo>
                      <a:pt x="53" y="7"/>
                      <a:pt x="57" y="5"/>
                      <a:pt x="59" y="3"/>
                    </a:cubicBezTo>
                    <a:cubicBezTo>
                      <a:pt x="58" y="3"/>
                      <a:pt x="55" y="1"/>
                      <a:pt x="55" y="1"/>
                    </a:cubicBezTo>
                    <a:cubicBezTo>
                      <a:pt x="52" y="4"/>
                      <a:pt x="50" y="3"/>
                      <a:pt x="44" y="3"/>
                    </a:cubicBezTo>
                    <a:cubicBezTo>
                      <a:pt x="44" y="2"/>
                      <a:pt x="45" y="0"/>
                      <a:pt x="42" y="1"/>
                    </a:cubicBezTo>
                    <a:cubicBezTo>
                      <a:pt x="44" y="1"/>
                      <a:pt x="41" y="3"/>
                      <a:pt x="39" y="5"/>
                    </a:cubicBezTo>
                    <a:cubicBezTo>
                      <a:pt x="39" y="5"/>
                      <a:pt x="39" y="6"/>
                      <a:pt x="39" y="5"/>
                    </a:cubicBezTo>
                    <a:cubicBezTo>
                      <a:pt x="39" y="6"/>
                      <a:pt x="39" y="5"/>
                      <a:pt x="38" y="5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7" y="5"/>
                      <a:pt x="36" y="4"/>
                      <a:pt x="35" y="3"/>
                    </a:cubicBezTo>
                    <a:cubicBezTo>
                      <a:pt x="32" y="5"/>
                      <a:pt x="26" y="2"/>
                      <a:pt x="22" y="3"/>
                    </a:cubicBezTo>
                    <a:cubicBezTo>
                      <a:pt x="23" y="4"/>
                      <a:pt x="23" y="4"/>
                      <a:pt x="23" y="5"/>
                    </a:cubicBezTo>
                    <a:cubicBezTo>
                      <a:pt x="21" y="4"/>
                      <a:pt x="20" y="5"/>
                      <a:pt x="18" y="6"/>
                    </a:cubicBezTo>
                    <a:cubicBezTo>
                      <a:pt x="18" y="5"/>
                      <a:pt x="18" y="1"/>
                      <a:pt x="17" y="1"/>
                    </a:cubicBezTo>
                    <a:cubicBezTo>
                      <a:pt x="14" y="2"/>
                      <a:pt x="5" y="5"/>
                      <a:pt x="6" y="5"/>
                    </a:cubicBezTo>
                    <a:cubicBezTo>
                      <a:pt x="5" y="4"/>
                      <a:pt x="1" y="2"/>
                      <a:pt x="1" y="5"/>
                    </a:cubicBezTo>
                    <a:cubicBezTo>
                      <a:pt x="0" y="7"/>
                      <a:pt x="1" y="9"/>
                      <a:pt x="4" y="12"/>
                    </a:cubicBezTo>
                    <a:cubicBezTo>
                      <a:pt x="7" y="12"/>
                      <a:pt x="14" y="8"/>
                      <a:pt x="15" y="7"/>
                    </a:cubicBezTo>
                    <a:cubicBezTo>
                      <a:pt x="15" y="11"/>
                      <a:pt x="15" y="9"/>
                      <a:pt x="16" y="9"/>
                    </a:cubicBezTo>
                    <a:cubicBezTo>
                      <a:pt x="19" y="9"/>
                      <a:pt x="19" y="7"/>
                      <a:pt x="23" y="9"/>
                    </a:cubicBezTo>
                    <a:cubicBezTo>
                      <a:pt x="23" y="9"/>
                      <a:pt x="22" y="8"/>
                      <a:pt x="23" y="7"/>
                    </a:cubicBezTo>
                    <a:cubicBezTo>
                      <a:pt x="26" y="9"/>
                      <a:pt x="25" y="9"/>
                      <a:pt x="27" y="7"/>
                    </a:cubicBezTo>
                    <a:cubicBezTo>
                      <a:pt x="30" y="9"/>
                      <a:pt x="33" y="9"/>
                      <a:pt x="34" y="9"/>
                    </a:cubicBezTo>
                    <a:cubicBezTo>
                      <a:pt x="36" y="9"/>
                      <a:pt x="41" y="7"/>
                      <a:pt x="4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6" name="Freeform 337">
                <a:extLst>
                  <a:ext uri="{FF2B5EF4-FFF2-40B4-BE49-F238E27FC236}">
                    <a16:creationId xmlns:a16="http://schemas.microsoft.com/office/drawing/2014/main" id="{FF508BB6-CB37-43FE-BE14-920B7EB60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2" y="2582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7" name="Freeform 338">
                <a:extLst>
                  <a:ext uri="{FF2B5EF4-FFF2-40B4-BE49-F238E27FC236}">
                    <a16:creationId xmlns:a16="http://schemas.microsoft.com/office/drawing/2014/main" id="{78EF5A8B-5391-46A0-A0A6-A2900C8CE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" y="257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8" name="Freeform 339">
                <a:extLst>
                  <a:ext uri="{FF2B5EF4-FFF2-40B4-BE49-F238E27FC236}">
                    <a16:creationId xmlns:a16="http://schemas.microsoft.com/office/drawing/2014/main" id="{E613A44B-F512-477F-BCC5-B84077893F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5" y="2580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9" name="Freeform 340">
                <a:extLst>
                  <a:ext uri="{FF2B5EF4-FFF2-40B4-BE49-F238E27FC236}">
                    <a16:creationId xmlns:a16="http://schemas.microsoft.com/office/drawing/2014/main" id="{4D4DD0C9-64E7-4B11-8ADB-A8A4BA1827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2580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80" name="Freeform 341">
                <a:extLst>
                  <a:ext uri="{FF2B5EF4-FFF2-40B4-BE49-F238E27FC236}">
                    <a16:creationId xmlns:a16="http://schemas.microsoft.com/office/drawing/2014/main" id="{71A400C2-7F06-4504-91B0-322F8A9D65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3" y="2382"/>
                <a:ext cx="50" cy="63"/>
              </a:xfrm>
              <a:custGeom>
                <a:avLst/>
                <a:gdLst>
                  <a:gd name="T0" fmla="*/ 9 w 21"/>
                  <a:gd name="T1" fmla="*/ 20 h 27"/>
                  <a:gd name="T2" fmla="*/ 16 w 21"/>
                  <a:gd name="T3" fmla="*/ 27 h 27"/>
                  <a:gd name="T4" fmla="*/ 18 w 21"/>
                  <a:gd name="T5" fmla="*/ 27 h 27"/>
                  <a:gd name="T6" fmla="*/ 13 w 21"/>
                  <a:gd name="T7" fmla="*/ 15 h 27"/>
                  <a:gd name="T8" fmla="*/ 20 w 21"/>
                  <a:gd name="T9" fmla="*/ 16 h 27"/>
                  <a:gd name="T10" fmla="*/ 20 w 21"/>
                  <a:gd name="T11" fmla="*/ 16 h 27"/>
                  <a:gd name="T12" fmla="*/ 20 w 21"/>
                  <a:gd name="T13" fmla="*/ 14 h 27"/>
                  <a:gd name="T14" fmla="*/ 16 w 21"/>
                  <a:gd name="T15" fmla="*/ 12 h 27"/>
                  <a:gd name="T16" fmla="*/ 16 w 21"/>
                  <a:gd name="T17" fmla="*/ 7 h 27"/>
                  <a:gd name="T18" fmla="*/ 14 w 21"/>
                  <a:gd name="T19" fmla="*/ 3 h 27"/>
                  <a:gd name="T20" fmla="*/ 16 w 21"/>
                  <a:gd name="T21" fmla="*/ 1 h 27"/>
                  <a:gd name="T22" fmla="*/ 13 w 21"/>
                  <a:gd name="T23" fmla="*/ 0 h 27"/>
                  <a:gd name="T24" fmla="*/ 9 w 21"/>
                  <a:gd name="T25" fmla="*/ 12 h 27"/>
                  <a:gd name="T26" fmla="*/ 11 w 21"/>
                  <a:gd name="T27" fmla="*/ 12 h 27"/>
                  <a:gd name="T28" fmla="*/ 9 w 21"/>
                  <a:gd name="T2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27">
                    <a:moveTo>
                      <a:pt x="9" y="20"/>
                    </a:moveTo>
                    <a:cubicBezTo>
                      <a:pt x="0" y="18"/>
                      <a:pt x="14" y="26"/>
                      <a:pt x="16" y="27"/>
                    </a:cubicBezTo>
                    <a:cubicBezTo>
                      <a:pt x="16" y="27"/>
                      <a:pt x="17" y="27"/>
                      <a:pt x="18" y="27"/>
                    </a:cubicBezTo>
                    <a:cubicBezTo>
                      <a:pt x="15" y="23"/>
                      <a:pt x="14" y="20"/>
                      <a:pt x="13" y="15"/>
                    </a:cubicBezTo>
                    <a:cubicBezTo>
                      <a:pt x="13" y="17"/>
                      <a:pt x="18" y="15"/>
                      <a:pt x="20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15"/>
                      <a:pt x="20" y="14"/>
                      <a:pt x="20" y="14"/>
                    </a:cubicBezTo>
                    <a:cubicBezTo>
                      <a:pt x="20" y="15"/>
                      <a:pt x="17" y="12"/>
                      <a:pt x="16" y="12"/>
                    </a:cubicBezTo>
                    <a:cubicBezTo>
                      <a:pt x="20" y="9"/>
                      <a:pt x="21" y="4"/>
                      <a:pt x="16" y="7"/>
                    </a:cubicBezTo>
                    <a:cubicBezTo>
                      <a:pt x="16" y="6"/>
                      <a:pt x="14" y="3"/>
                      <a:pt x="14" y="3"/>
                    </a:cubicBezTo>
                    <a:cubicBezTo>
                      <a:pt x="14" y="2"/>
                      <a:pt x="15" y="1"/>
                      <a:pt x="16" y="1"/>
                    </a:cubicBezTo>
                    <a:cubicBezTo>
                      <a:pt x="16" y="0"/>
                      <a:pt x="13" y="1"/>
                      <a:pt x="13" y="0"/>
                    </a:cubicBezTo>
                    <a:cubicBezTo>
                      <a:pt x="9" y="3"/>
                      <a:pt x="8" y="7"/>
                      <a:pt x="9" y="12"/>
                    </a:cubicBezTo>
                    <a:cubicBezTo>
                      <a:pt x="9" y="12"/>
                      <a:pt x="11" y="11"/>
                      <a:pt x="11" y="12"/>
                    </a:cubicBezTo>
                    <a:cubicBezTo>
                      <a:pt x="11" y="13"/>
                      <a:pt x="11" y="20"/>
                      <a:pt x="9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81" name="Freeform 342">
                <a:extLst>
                  <a:ext uri="{FF2B5EF4-FFF2-40B4-BE49-F238E27FC236}">
                    <a16:creationId xmlns:a16="http://schemas.microsoft.com/office/drawing/2014/main" id="{FFA480A9-835A-4E66-B1DD-546DBDD001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6" y="2445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82" name="Freeform 343">
                <a:extLst>
                  <a:ext uri="{FF2B5EF4-FFF2-40B4-BE49-F238E27FC236}">
                    <a16:creationId xmlns:a16="http://schemas.microsoft.com/office/drawing/2014/main" id="{9C438F01-93F8-4DA6-9CD5-D648B8AE15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0" y="2419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83" name="Freeform 344">
                <a:extLst>
                  <a:ext uri="{FF2B5EF4-FFF2-40B4-BE49-F238E27FC236}">
                    <a16:creationId xmlns:a16="http://schemas.microsoft.com/office/drawing/2014/main" id="{9307A7C3-0A6E-4629-B800-3147BEA73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9" y="255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84" name="Rectangle 345">
                <a:extLst>
                  <a:ext uri="{FF2B5EF4-FFF2-40B4-BE49-F238E27FC236}">
                    <a16:creationId xmlns:a16="http://schemas.microsoft.com/office/drawing/2014/main" id="{C93BABAB-32DD-4C5D-B6C6-EF44C8D022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6" y="258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85" name="Freeform 346">
                <a:extLst>
                  <a:ext uri="{FF2B5EF4-FFF2-40B4-BE49-F238E27FC236}">
                    <a16:creationId xmlns:a16="http://schemas.microsoft.com/office/drawing/2014/main" id="{30DB92CE-73AF-47FE-9F31-EEC4450E2A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44" y="2525"/>
                <a:ext cx="177" cy="69"/>
              </a:xfrm>
              <a:custGeom>
                <a:avLst/>
                <a:gdLst>
                  <a:gd name="T0" fmla="*/ 56 w 75"/>
                  <a:gd name="T1" fmla="*/ 25 h 29"/>
                  <a:gd name="T2" fmla="*/ 57 w 75"/>
                  <a:gd name="T3" fmla="*/ 25 h 29"/>
                  <a:gd name="T4" fmla="*/ 57 w 75"/>
                  <a:gd name="T5" fmla="*/ 26 h 29"/>
                  <a:gd name="T6" fmla="*/ 68 w 75"/>
                  <a:gd name="T7" fmla="*/ 28 h 29"/>
                  <a:gd name="T8" fmla="*/ 65 w 75"/>
                  <a:gd name="T9" fmla="*/ 25 h 29"/>
                  <a:gd name="T10" fmla="*/ 71 w 75"/>
                  <a:gd name="T11" fmla="*/ 29 h 29"/>
                  <a:gd name="T12" fmla="*/ 75 w 75"/>
                  <a:gd name="T13" fmla="*/ 23 h 29"/>
                  <a:gd name="T14" fmla="*/ 65 w 75"/>
                  <a:gd name="T15" fmla="*/ 21 h 29"/>
                  <a:gd name="T16" fmla="*/ 56 w 75"/>
                  <a:gd name="T17" fmla="*/ 19 h 29"/>
                  <a:gd name="T18" fmla="*/ 55 w 75"/>
                  <a:gd name="T19" fmla="*/ 16 h 29"/>
                  <a:gd name="T20" fmla="*/ 57 w 75"/>
                  <a:gd name="T21" fmla="*/ 16 h 29"/>
                  <a:gd name="T22" fmla="*/ 65 w 75"/>
                  <a:gd name="T23" fmla="*/ 14 h 29"/>
                  <a:gd name="T24" fmla="*/ 54 w 75"/>
                  <a:gd name="T25" fmla="*/ 13 h 29"/>
                  <a:gd name="T26" fmla="*/ 28 w 75"/>
                  <a:gd name="T27" fmla="*/ 10 h 29"/>
                  <a:gd name="T28" fmla="*/ 27 w 75"/>
                  <a:gd name="T29" fmla="*/ 12 h 29"/>
                  <a:gd name="T30" fmla="*/ 26 w 75"/>
                  <a:gd name="T31" fmla="*/ 7 h 29"/>
                  <a:gd name="T32" fmla="*/ 19 w 75"/>
                  <a:gd name="T33" fmla="*/ 5 h 29"/>
                  <a:gd name="T34" fmla="*/ 17 w 75"/>
                  <a:gd name="T35" fmla="*/ 3 h 29"/>
                  <a:gd name="T36" fmla="*/ 17 w 75"/>
                  <a:gd name="T37" fmla="*/ 5 h 29"/>
                  <a:gd name="T38" fmla="*/ 13 w 75"/>
                  <a:gd name="T39" fmla="*/ 4 h 29"/>
                  <a:gd name="T40" fmla="*/ 11 w 75"/>
                  <a:gd name="T41" fmla="*/ 1 h 29"/>
                  <a:gd name="T42" fmla="*/ 11 w 75"/>
                  <a:gd name="T43" fmla="*/ 4 h 29"/>
                  <a:gd name="T44" fmla="*/ 4 w 75"/>
                  <a:gd name="T45" fmla="*/ 9 h 29"/>
                  <a:gd name="T46" fmla="*/ 2 w 75"/>
                  <a:gd name="T47" fmla="*/ 12 h 29"/>
                  <a:gd name="T48" fmla="*/ 11 w 75"/>
                  <a:gd name="T49" fmla="*/ 14 h 29"/>
                  <a:gd name="T50" fmla="*/ 19 w 75"/>
                  <a:gd name="T51" fmla="*/ 19 h 29"/>
                  <a:gd name="T52" fmla="*/ 26 w 75"/>
                  <a:gd name="T53" fmla="*/ 20 h 29"/>
                  <a:gd name="T54" fmla="*/ 30 w 75"/>
                  <a:gd name="T55" fmla="*/ 19 h 29"/>
                  <a:gd name="T56" fmla="*/ 56 w 75"/>
                  <a:gd name="T57" fmla="*/ 25 h 29"/>
                  <a:gd name="T58" fmla="*/ 57 w 75"/>
                  <a:gd name="T59" fmla="*/ 24 h 29"/>
                  <a:gd name="T60" fmla="*/ 57 w 75"/>
                  <a:gd name="T61" fmla="*/ 24 h 29"/>
                  <a:gd name="T62" fmla="*/ 57 w 75"/>
                  <a:gd name="T63" fmla="*/ 24 h 29"/>
                  <a:gd name="T64" fmla="*/ 11 w 75"/>
                  <a:gd name="T65" fmla="*/ 4 h 29"/>
                  <a:gd name="T66" fmla="*/ 11 w 75"/>
                  <a:gd name="T67" fmla="*/ 3 h 29"/>
                  <a:gd name="T68" fmla="*/ 11 w 75"/>
                  <a:gd name="T69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5" h="29">
                    <a:moveTo>
                      <a:pt x="56" y="25"/>
                    </a:moveTo>
                    <a:cubicBezTo>
                      <a:pt x="56" y="25"/>
                      <a:pt x="56" y="25"/>
                      <a:pt x="57" y="25"/>
                    </a:cubicBezTo>
                    <a:cubicBezTo>
                      <a:pt x="57" y="25"/>
                      <a:pt x="57" y="25"/>
                      <a:pt x="57" y="26"/>
                    </a:cubicBezTo>
                    <a:cubicBezTo>
                      <a:pt x="57" y="24"/>
                      <a:pt x="68" y="29"/>
                      <a:pt x="68" y="28"/>
                    </a:cubicBezTo>
                    <a:cubicBezTo>
                      <a:pt x="67" y="27"/>
                      <a:pt x="65" y="24"/>
                      <a:pt x="65" y="25"/>
                    </a:cubicBezTo>
                    <a:cubicBezTo>
                      <a:pt x="65" y="22"/>
                      <a:pt x="71" y="27"/>
                      <a:pt x="71" y="29"/>
                    </a:cubicBezTo>
                    <a:cubicBezTo>
                      <a:pt x="72" y="27"/>
                      <a:pt x="75" y="23"/>
                      <a:pt x="75" y="23"/>
                    </a:cubicBezTo>
                    <a:cubicBezTo>
                      <a:pt x="70" y="22"/>
                      <a:pt x="69" y="21"/>
                      <a:pt x="65" y="21"/>
                    </a:cubicBezTo>
                    <a:cubicBezTo>
                      <a:pt x="69" y="21"/>
                      <a:pt x="61" y="18"/>
                      <a:pt x="56" y="19"/>
                    </a:cubicBezTo>
                    <a:cubicBezTo>
                      <a:pt x="58" y="19"/>
                      <a:pt x="55" y="17"/>
                      <a:pt x="55" y="16"/>
                    </a:cubicBezTo>
                    <a:cubicBezTo>
                      <a:pt x="55" y="16"/>
                      <a:pt x="57" y="16"/>
                      <a:pt x="57" y="16"/>
                    </a:cubicBezTo>
                    <a:cubicBezTo>
                      <a:pt x="57" y="18"/>
                      <a:pt x="65" y="16"/>
                      <a:pt x="65" y="14"/>
                    </a:cubicBezTo>
                    <a:cubicBezTo>
                      <a:pt x="63" y="12"/>
                      <a:pt x="57" y="9"/>
                      <a:pt x="54" y="13"/>
                    </a:cubicBezTo>
                    <a:cubicBezTo>
                      <a:pt x="46" y="3"/>
                      <a:pt x="37" y="17"/>
                      <a:pt x="28" y="10"/>
                    </a:cubicBezTo>
                    <a:cubicBezTo>
                      <a:pt x="28" y="11"/>
                      <a:pt x="27" y="12"/>
                      <a:pt x="27" y="12"/>
                    </a:cubicBezTo>
                    <a:cubicBezTo>
                      <a:pt x="27" y="10"/>
                      <a:pt x="26" y="9"/>
                      <a:pt x="26" y="7"/>
                    </a:cubicBezTo>
                    <a:cubicBezTo>
                      <a:pt x="26" y="9"/>
                      <a:pt x="20" y="5"/>
                      <a:pt x="19" y="5"/>
                    </a:cubicBezTo>
                    <a:cubicBezTo>
                      <a:pt x="19" y="6"/>
                      <a:pt x="17" y="3"/>
                      <a:pt x="17" y="3"/>
                    </a:cubicBezTo>
                    <a:cubicBezTo>
                      <a:pt x="17" y="4"/>
                      <a:pt x="17" y="5"/>
                      <a:pt x="17" y="5"/>
                    </a:cubicBezTo>
                    <a:cubicBezTo>
                      <a:pt x="16" y="3"/>
                      <a:pt x="15" y="4"/>
                      <a:pt x="13" y="4"/>
                    </a:cubicBezTo>
                    <a:cubicBezTo>
                      <a:pt x="13" y="0"/>
                      <a:pt x="11" y="1"/>
                      <a:pt x="11" y="1"/>
                    </a:cubicBezTo>
                    <a:cubicBezTo>
                      <a:pt x="10" y="2"/>
                      <a:pt x="11" y="3"/>
                      <a:pt x="11" y="4"/>
                    </a:cubicBezTo>
                    <a:cubicBezTo>
                      <a:pt x="8" y="6"/>
                      <a:pt x="3" y="10"/>
                      <a:pt x="4" y="9"/>
                    </a:cubicBezTo>
                    <a:cubicBezTo>
                      <a:pt x="4" y="9"/>
                      <a:pt x="0" y="11"/>
                      <a:pt x="2" y="12"/>
                    </a:cubicBezTo>
                    <a:cubicBezTo>
                      <a:pt x="3" y="9"/>
                      <a:pt x="12" y="15"/>
                      <a:pt x="11" y="14"/>
                    </a:cubicBezTo>
                    <a:cubicBezTo>
                      <a:pt x="9" y="14"/>
                      <a:pt x="17" y="19"/>
                      <a:pt x="19" y="19"/>
                    </a:cubicBezTo>
                    <a:cubicBezTo>
                      <a:pt x="21" y="20"/>
                      <a:pt x="22" y="22"/>
                      <a:pt x="26" y="20"/>
                    </a:cubicBezTo>
                    <a:cubicBezTo>
                      <a:pt x="26" y="23"/>
                      <a:pt x="30" y="18"/>
                      <a:pt x="30" y="19"/>
                    </a:cubicBezTo>
                    <a:cubicBezTo>
                      <a:pt x="31" y="19"/>
                      <a:pt x="56" y="29"/>
                      <a:pt x="56" y="25"/>
                    </a:cubicBezTo>
                    <a:close/>
                    <a:moveTo>
                      <a:pt x="57" y="24"/>
                    </a:moveTo>
                    <a:cubicBezTo>
                      <a:pt x="57" y="24"/>
                      <a:pt x="57" y="24"/>
                      <a:pt x="57" y="24"/>
                    </a:cubicBezTo>
                    <a:cubicBezTo>
                      <a:pt x="57" y="24"/>
                      <a:pt x="57" y="23"/>
                      <a:pt x="57" y="24"/>
                    </a:cubicBezTo>
                    <a:close/>
                    <a:moveTo>
                      <a:pt x="11" y="4"/>
                    </a:move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86" name="Freeform 347">
                <a:extLst>
                  <a:ext uri="{FF2B5EF4-FFF2-40B4-BE49-F238E27FC236}">
                    <a16:creationId xmlns:a16="http://schemas.microsoft.com/office/drawing/2014/main" id="{B967CC0D-D50B-43B8-9E70-88028BE992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0" y="254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87" name="Freeform 348">
                <a:extLst>
                  <a:ext uri="{FF2B5EF4-FFF2-40B4-BE49-F238E27FC236}">
                    <a16:creationId xmlns:a16="http://schemas.microsoft.com/office/drawing/2014/main" id="{33952ABD-7D42-49DF-B4E1-F7A414A5C6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9" y="2594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88" name="Freeform 349">
                <a:extLst>
                  <a:ext uri="{FF2B5EF4-FFF2-40B4-BE49-F238E27FC236}">
                    <a16:creationId xmlns:a16="http://schemas.microsoft.com/office/drawing/2014/main" id="{46EFD129-39D1-44A8-9F0C-51D0465F2E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9" y="255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89" name="Freeform 350">
                <a:extLst>
                  <a:ext uri="{FF2B5EF4-FFF2-40B4-BE49-F238E27FC236}">
                    <a16:creationId xmlns:a16="http://schemas.microsoft.com/office/drawing/2014/main" id="{94630F63-5D0F-41E4-B5C0-2ADBF5F12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9" y="255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0" name="Freeform 351">
                <a:extLst>
                  <a:ext uri="{FF2B5EF4-FFF2-40B4-BE49-F238E27FC236}">
                    <a16:creationId xmlns:a16="http://schemas.microsoft.com/office/drawing/2014/main" id="{3E88DD67-427C-4BA8-82EE-0BDF01AD5B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5" y="2523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1" name="Freeform 352">
                <a:extLst>
                  <a:ext uri="{FF2B5EF4-FFF2-40B4-BE49-F238E27FC236}">
                    <a16:creationId xmlns:a16="http://schemas.microsoft.com/office/drawing/2014/main" id="{3C2BAB08-3ED8-413C-AC1B-7B26131B863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63" y="2389"/>
                <a:ext cx="111" cy="148"/>
              </a:xfrm>
              <a:custGeom>
                <a:avLst/>
                <a:gdLst>
                  <a:gd name="T0" fmla="*/ 1 w 47"/>
                  <a:gd name="T1" fmla="*/ 41 h 63"/>
                  <a:gd name="T2" fmla="*/ 7 w 47"/>
                  <a:gd name="T3" fmla="*/ 44 h 63"/>
                  <a:gd name="T4" fmla="*/ 7 w 47"/>
                  <a:gd name="T5" fmla="*/ 51 h 63"/>
                  <a:gd name="T6" fmla="*/ 4 w 47"/>
                  <a:gd name="T7" fmla="*/ 52 h 63"/>
                  <a:gd name="T8" fmla="*/ 7 w 47"/>
                  <a:gd name="T9" fmla="*/ 55 h 63"/>
                  <a:gd name="T10" fmla="*/ 5 w 47"/>
                  <a:gd name="T11" fmla="*/ 57 h 63"/>
                  <a:gd name="T12" fmla="*/ 12 w 47"/>
                  <a:gd name="T13" fmla="*/ 56 h 63"/>
                  <a:gd name="T14" fmla="*/ 12 w 47"/>
                  <a:gd name="T15" fmla="*/ 40 h 63"/>
                  <a:gd name="T16" fmla="*/ 17 w 47"/>
                  <a:gd name="T17" fmla="*/ 37 h 63"/>
                  <a:gd name="T18" fmla="*/ 19 w 47"/>
                  <a:gd name="T19" fmla="*/ 48 h 63"/>
                  <a:gd name="T20" fmla="*/ 19 w 47"/>
                  <a:gd name="T21" fmla="*/ 48 h 63"/>
                  <a:gd name="T22" fmla="*/ 19 w 47"/>
                  <a:gd name="T23" fmla="*/ 48 h 63"/>
                  <a:gd name="T24" fmla="*/ 21 w 47"/>
                  <a:gd name="T25" fmla="*/ 50 h 63"/>
                  <a:gd name="T26" fmla="*/ 20 w 47"/>
                  <a:gd name="T27" fmla="*/ 55 h 63"/>
                  <a:gd name="T28" fmla="*/ 25 w 47"/>
                  <a:gd name="T29" fmla="*/ 55 h 63"/>
                  <a:gd name="T30" fmla="*/ 27 w 47"/>
                  <a:gd name="T31" fmla="*/ 61 h 63"/>
                  <a:gd name="T32" fmla="*/ 29 w 47"/>
                  <a:gd name="T33" fmla="*/ 62 h 63"/>
                  <a:gd name="T34" fmla="*/ 31 w 47"/>
                  <a:gd name="T35" fmla="*/ 59 h 63"/>
                  <a:gd name="T36" fmla="*/ 34 w 47"/>
                  <a:gd name="T37" fmla="*/ 57 h 63"/>
                  <a:gd name="T38" fmla="*/ 31 w 47"/>
                  <a:gd name="T39" fmla="*/ 57 h 63"/>
                  <a:gd name="T40" fmla="*/ 32 w 47"/>
                  <a:gd name="T41" fmla="*/ 50 h 63"/>
                  <a:gd name="T42" fmla="*/ 29 w 47"/>
                  <a:gd name="T43" fmla="*/ 47 h 63"/>
                  <a:gd name="T44" fmla="*/ 29 w 47"/>
                  <a:gd name="T45" fmla="*/ 41 h 63"/>
                  <a:gd name="T46" fmla="*/ 25 w 47"/>
                  <a:gd name="T47" fmla="*/ 38 h 63"/>
                  <a:gd name="T48" fmla="*/ 21 w 47"/>
                  <a:gd name="T49" fmla="*/ 32 h 63"/>
                  <a:gd name="T50" fmla="*/ 23 w 47"/>
                  <a:gd name="T51" fmla="*/ 30 h 63"/>
                  <a:gd name="T52" fmla="*/ 29 w 47"/>
                  <a:gd name="T53" fmla="*/ 24 h 63"/>
                  <a:gd name="T54" fmla="*/ 29 w 47"/>
                  <a:gd name="T55" fmla="*/ 24 h 63"/>
                  <a:gd name="T56" fmla="*/ 29 w 47"/>
                  <a:gd name="T57" fmla="*/ 24 h 63"/>
                  <a:gd name="T58" fmla="*/ 29 w 47"/>
                  <a:gd name="T59" fmla="*/ 24 h 63"/>
                  <a:gd name="T60" fmla="*/ 29 w 47"/>
                  <a:gd name="T61" fmla="*/ 24 h 63"/>
                  <a:gd name="T62" fmla="*/ 34 w 47"/>
                  <a:gd name="T63" fmla="*/ 24 h 63"/>
                  <a:gd name="T64" fmla="*/ 16 w 47"/>
                  <a:gd name="T65" fmla="*/ 26 h 63"/>
                  <a:gd name="T66" fmla="*/ 12 w 47"/>
                  <a:gd name="T67" fmla="*/ 13 h 63"/>
                  <a:gd name="T68" fmla="*/ 38 w 47"/>
                  <a:gd name="T69" fmla="*/ 13 h 63"/>
                  <a:gd name="T70" fmla="*/ 45 w 47"/>
                  <a:gd name="T71" fmla="*/ 1 h 63"/>
                  <a:gd name="T72" fmla="*/ 43 w 47"/>
                  <a:gd name="T73" fmla="*/ 0 h 63"/>
                  <a:gd name="T74" fmla="*/ 42 w 47"/>
                  <a:gd name="T75" fmla="*/ 3 h 63"/>
                  <a:gd name="T76" fmla="*/ 29 w 47"/>
                  <a:gd name="T77" fmla="*/ 9 h 63"/>
                  <a:gd name="T78" fmla="*/ 24 w 47"/>
                  <a:gd name="T79" fmla="*/ 6 h 63"/>
                  <a:gd name="T80" fmla="*/ 24 w 47"/>
                  <a:gd name="T81" fmla="*/ 4 h 63"/>
                  <a:gd name="T82" fmla="*/ 14 w 47"/>
                  <a:gd name="T83" fmla="*/ 6 h 63"/>
                  <a:gd name="T84" fmla="*/ 16 w 47"/>
                  <a:gd name="T85" fmla="*/ 6 h 63"/>
                  <a:gd name="T86" fmla="*/ 14 w 47"/>
                  <a:gd name="T87" fmla="*/ 7 h 63"/>
                  <a:gd name="T88" fmla="*/ 14 w 47"/>
                  <a:gd name="T89" fmla="*/ 7 h 63"/>
                  <a:gd name="T90" fmla="*/ 12 w 47"/>
                  <a:gd name="T91" fmla="*/ 6 h 63"/>
                  <a:gd name="T92" fmla="*/ 7 w 47"/>
                  <a:gd name="T93" fmla="*/ 13 h 63"/>
                  <a:gd name="T94" fmla="*/ 9 w 47"/>
                  <a:gd name="T95" fmla="*/ 15 h 63"/>
                  <a:gd name="T96" fmla="*/ 7 w 47"/>
                  <a:gd name="T97" fmla="*/ 15 h 63"/>
                  <a:gd name="T98" fmla="*/ 9 w 47"/>
                  <a:gd name="T99" fmla="*/ 17 h 63"/>
                  <a:gd name="T100" fmla="*/ 3 w 47"/>
                  <a:gd name="T101" fmla="*/ 34 h 63"/>
                  <a:gd name="T102" fmla="*/ 3 w 47"/>
                  <a:gd name="T103" fmla="*/ 35 h 63"/>
                  <a:gd name="T104" fmla="*/ 3 w 47"/>
                  <a:gd name="T105" fmla="*/ 39 h 63"/>
                  <a:gd name="T106" fmla="*/ 1 w 47"/>
                  <a:gd name="T107" fmla="*/ 41 h 63"/>
                  <a:gd name="T108" fmla="*/ 14 w 47"/>
                  <a:gd name="T109" fmla="*/ 8 h 63"/>
                  <a:gd name="T110" fmla="*/ 14 w 47"/>
                  <a:gd name="T111" fmla="*/ 9 h 63"/>
                  <a:gd name="T112" fmla="*/ 14 w 47"/>
                  <a:gd name="T113" fmla="*/ 8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7" h="63">
                    <a:moveTo>
                      <a:pt x="1" y="41"/>
                    </a:moveTo>
                    <a:cubicBezTo>
                      <a:pt x="1" y="43"/>
                      <a:pt x="6" y="43"/>
                      <a:pt x="7" y="44"/>
                    </a:cubicBezTo>
                    <a:cubicBezTo>
                      <a:pt x="6" y="45"/>
                      <a:pt x="7" y="46"/>
                      <a:pt x="7" y="51"/>
                    </a:cubicBezTo>
                    <a:cubicBezTo>
                      <a:pt x="7" y="48"/>
                      <a:pt x="5" y="51"/>
                      <a:pt x="4" y="52"/>
                    </a:cubicBezTo>
                    <a:cubicBezTo>
                      <a:pt x="1" y="53"/>
                      <a:pt x="5" y="55"/>
                      <a:pt x="7" y="55"/>
                    </a:cubicBezTo>
                    <a:cubicBezTo>
                      <a:pt x="6" y="56"/>
                      <a:pt x="5" y="56"/>
                      <a:pt x="5" y="57"/>
                    </a:cubicBezTo>
                    <a:cubicBezTo>
                      <a:pt x="7" y="63"/>
                      <a:pt x="17" y="62"/>
                      <a:pt x="12" y="56"/>
                    </a:cubicBezTo>
                    <a:cubicBezTo>
                      <a:pt x="16" y="56"/>
                      <a:pt x="14" y="41"/>
                      <a:pt x="12" y="40"/>
                    </a:cubicBezTo>
                    <a:cubicBezTo>
                      <a:pt x="12" y="39"/>
                      <a:pt x="16" y="37"/>
                      <a:pt x="17" y="37"/>
                    </a:cubicBezTo>
                    <a:cubicBezTo>
                      <a:pt x="16" y="37"/>
                      <a:pt x="16" y="48"/>
                      <a:pt x="19" y="48"/>
                    </a:cubicBezTo>
                    <a:cubicBezTo>
                      <a:pt x="19" y="48"/>
                      <a:pt x="19" y="48"/>
                      <a:pt x="19" y="48"/>
                    </a:cubicBezTo>
                    <a:cubicBezTo>
                      <a:pt x="19" y="48"/>
                      <a:pt x="19" y="48"/>
                      <a:pt x="19" y="48"/>
                    </a:cubicBezTo>
                    <a:cubicBezTo>
                      <a:pt x="19" y="49"/>
                      <a:pt x="21" y="51"/>
                      <a:pt x="21" y="50"/>
                    </a:cubicBezTo>
                    <a:cubicBezTo>
                      <a:pt x="21" y="50"/>
                      <a:pt x="21" y="55"/>
                      <a:pt x="20" y="55"/>
                    </a:cubicBezTo>
                    <a:cubicBezTo>
                      <a:pt x="22" y="55"/>
                      <a:pt x="24" y="55"/>
                      <a:pt x="25" y="55"/>
                    </a:cubicBezTo>
                    <a:cubicBezTo>
                      <a:pt x="23" y="55"/>
                      <a:pt x="28" y="61"/>
                      <a:pt x="27" y="61"/>
                    </a:cubicBezTo>
                    <a:cubicBezTo>
                      <a:pt x="28" y="61"/>
                      <a:pt x="29" y="61"/>
                      <a:pt x="29" y="62"/>
                    </a:cubicBezTo>
                    <a:cubicBezTo>
                      <a:pt x="30" y="61"/>
                      <a:pt x="33" y="59"/>
                      <a:pt x="31" y="59"/>
                    </a:cubicBezTo>
                    <a:cubicBezTo>
                      <a:pt x="32" y="58"/>
                      <a:pt x="33" y="59"/>
                      <a:pt x="34" y="57"/>
                    </a:cubicBezTo>
                    <a:cubicBezTo>
                      <a:pt x="34" y="57"/>
                      <a:pt x="32" y="57"/>
                      <a:pt x="31" y="57"/>
                    </a:cubicBezTo>
                    <a:cubicBezTo>
                      <a:pt x="32" y="52"/>
                      <a:pt x="32" y="53"/>
                      <a:pt x="32" y="50"/>
                    </a:cubicBezTo>
                    <a:cubicBezTo>
                      <a:pt x="36" y="45"/>
                      <a:pt x="29" y="47"/>
                      <a:pt x="29" y="47"/>
                    </a:cubicBezTo>
                    <a:cubicBezTo>
                      <a:pt x="25" y="43"/>
                      <a:pt x="29" y="44"/>
                      <a:pt x="29" y="41"/>
                    </a:cubicBezTo>
                    <a:cubicBezTo>
                      <a:pt x="28" y="39"/>
                      <a:pt x="26" y="38"/>
                      <a:pt x="25" y="38"/>
                    </a:cubicBezTo>
                    <a:cubicBezTo>
                      <a:pt x="25" y="34"/>
                      <a:pt x="23" y="34"/>
                      <a:pt x="21" y="32"/>
                    </a:cubicBezTo>
                    <a:cubicBezTo>
                      <a:pt x="21" y="29"/>
                      <a:pt x="23" y="32"/>
                      <a:pt x="23" y="30"/>
                    </a:cubicBezTo>
                    <a:cubicBezTo>
                      <a:pt x="23" y="33"/>
                      <a:pt x="28" y="25"/>
                      <a:pt x="29" y="24"/>
                    </a:cubicBezTo>
                    <a:cubicBezTo>
                      <a:pt x="29" y="24"/>
                      <a:pt x="29" y="25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34" y="24"/>
                      <a:pt x="34" y="24"/>
                    </a:cubicBezTo>
                    <a:cubicBezTo>
                      <a:pt x="32" y="16"/>
                      <a:pt x="20" y="21"/>
                      <a:pt x="16" y="26"/>
                    </a:cubicBezTo>
                    <a:cubicBezTo>
                      <a:pt x="15" y="26"/>
                      <a:pt x="11" y="17"/>
                      <a:pt x="12" y="13"/>
                    </a:cubicBezTo>
                    <a:cubicBezTo>
                      <a:pt x="12" y="12"/>
                      <a:pt x="37" y="14"/>
                      <a:pt x="38" y="13"/>
                    </a:cubicBezTo>
                    <a:cubicBezTo>
                      <a:pt x="47" y="10"/>
                      <a:pt x="45" y="1"/>
                      <a:pt x="45" y="1"/>
                    </a:cubicBezTo>
                    <a:cubicBezTo>
                      <a:pt x="45" y="1"/>
                      <a:pt x="43" y="0"/>
                      <a:pt x="43" y="0"/>
                    </a:cubicBezTo>
                    <a:cubicBezTo>
                      <a:pt x="42" y="0"/>
                      <a:pt x="43" y="2"/>
                      <a:pt x="42" y="3"/>
                    </a:cubicBezTo>
                    <a:cubicBezTo>
                      <a:pt x="42" y="7"/>
                      <a:pt x="33" y="7"/>
                      <a:pt x="29" y="9"/>
                    </a:cubicBezTo>
                    <a:cubicBezTo>
                      <a:pt x="28" y="7"/>
                      <a:pt x="28" y="6"/>
                      <a:pt x="24" y="6"/>
                    </a:cubicBezTo>
                    <a:cubicBezTo>
                      <a:pt x="26" y="6"/>
                      <a:pt x="25" y="4"/>
                      <a:pt x="24" y="4"/>
                    </a:cubicBezTo>
                    <a:cubicBezTo>
                      <a:pt x="21" y="5"/>
                      <a:pt x="19" y="5"/>
                      <a:pt x="14" y="6"/>
                    </a:cubicBezTo>
                    <a:cubicBezTo>
                      <a:pt x="15" y="6"/>
                      <a:pt x="15" y="6"/>
                      <a:pt x="16" y="6"/>
                    </a:cubicBezTo>
                    <a:cubicBezTo>
                      <a:pt x="15" y="6"/>
                      <a:pt x="14" y="7"/>
                      <a:pt x="14" y="7"/>
                    </a:cubicBezTo>
                    <a:cubicBezTo>
                      <a:pt x="14" y="7"/>
                      <a:pt x="14" y="6"/>
                      <a:pt x="14" y="7"/>
                    </a:cubicBezTo>
                    <a:cubicBezTo>
                      <a:pt x="14" y="6"/>
                      <a:pt x="12" y="6"/>
                      <a:pt x="12" y="6"/>
                    </a:cubicBezTo>
                    <a:cubicBezTo>
                      <a:pt x="11" y="7"/>
                      <a:pt x="7" y="13"/>
                      <a:pt x="7" y="13"/>
                    </a:cubicBezTo>
                    <a:cubicBezTo>
                      <a:pt x="7" y="13"/>
                      <a:pt x="9" y="15"/>
                      <a:pt x="9" y="15"/>
                    </a:cubicBezTo>
                    <a:cubicBezTo>
                      <a:pt x="9" y="15"/>
                      <a:pt x="7" y="16"/>
                      <a:pt x="7" y="15"/>
                    </a:cubicBezTo>
                    <a:cubicBezTo>
                      <a:pt x="8" y="15"/>
                      <a:pt x="9" y="17"/>
                      <a:pt x="9" y="17"/>
                    </a:cubicBezTo>
                    <a:cubicBezTo>
                      <a:pt x="8" y="17"/>
                      <a:pt x="4" y="31"/>
                      <a:pt x="3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1" y="35"/>
                      <a:pt x="0" y="36"/>
                      <a:pt x="3" y="39"/>
                    </a:cubicBezTo>
                    <a:cubicBezTo>
                      <a:pt x="3" y="40"/>
                      <a:pt x="0" y="38"/>
                      <a:pt x="1" y="41"/>
                    </a:cubicBezTo>
                    <a:close/>
                    <a:moveTo>
                      <a:pt x="14" y="8"/>
                    </a:moveTo>
                    <a:cubicBezTo>
                      <a:pt x="14" y="8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2" name="Freeform 353">
                <a:extLst>
                  <a:ext uri="{FF2B5EF4-FFF2-40B4-BE49-F238E27FC236}">
                    <a16:creationId xmlns:a16="http://schemas.microsoft.com/office/drawing/2014/main" id="{B7B5E0B8-B1E3-4A96-A5D9-4AE574659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2398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3" name="Freeform 354">
                <a:extLst>
                  <a:ext uri="{FF2B5EF4-FFF2-40B4-BE49-F238E27FC236}">
                    <a16:creationId xmlns:a16="http://schemas.microsoft.com/office/drawing/2014/main" id="{87F09E24-2F7F-4D2C-98CB-19E4D677B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2393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4" name="Freeform 355">
                <a:extLst>
                  <a:ext uri="{FF2B5EF4-FFF2-40B4-BE49-F238E27FC236}">
                    <a16:creationId xmlns:a16="http://schemas.microsoft.com/office/drawing/2014/main" id="{C98CF64E-39ED-4846-B856-9946CD308D3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86" y="2318"/>
                <a:ext cx="196" cy="226"/>
              </a:xfrm>
              <a:custGeom>
                <a:avLst/>
                <a:gdLst>
                  <a:gd name="T0" fmla="*/ 69 w 83"/>
                  <a:gd name="T1" fmla="*/ 92 h 96"/>
                  <a:gd name="T2" fmla="*/ 70 w 83"/>
                  <a:gd name="T3" fmla="*/ 93 h 96"/>
                  <a:gd name="T4" fmla="*/ 73 w 83"/>
                  <a:gd name="T5" fmla="*/ 93 h 96"/>
                  <a:gd name="T6" fmla="*/ 78 w 83"/>
                  <a:gd name="T7" fmla="*/ 69 h 96"/>
                  <a:gd name="T8" fmla="*/ 78 w 83"/>
                  <a:gd name="T9" fmla="*/ 69 h 96"/>
                  <a:gd name="T10" fmla="*/ 78 w 83"/>
                  <a:gd name="T11" fmla="*/ 69 h 96"/>
                  <a:gd name="T12" fmla="*/ 78 w 83"/>
                  <a:gd name="T13" fmla="*/ 70 h 96"/>
                  <a:gd name="T14" fmla="*/ 80 w 83"/>
                  <a:gd name="T15" fmla="*/ 67 h 96"/>
                  <a:gd name="T16" fmla="*/ 81 w 83"/>
                  <a:gd name="T17" fmla="*/ 67 h 96"/>
                  <a:gd name="T18" fmla="*/ 73 w 83"/>
                  <a:gd name="T19" fmla="*/ 56 h 96"/>
                  <a:gd name="T20" fmla="*/ 73 w 83"/>
                  <a:gd name="T21" fmla="*/ 63 h 96"/>
                  <a:gd name="T22" fmla="*/ 73 w 83"/>
                  <a:gd name="T23" fmla="*/ 65 h 96"/>
                  <a:gd name="T24" fmla="*/ 69 w 83"/>
                  <a:gd name="T25" fmla="*/ 63 h 96"/>
                  <a:gd name="T26" fmla="*/ 64 w 83"/>
                  <a:gd name="T27" fmla="*/ 53 h 96"/>
                  <a:gd name="T28" fmla="*/ 58 w 83"/>
                  <a:gd name="T29" fmla="*/ 50 h 96"/>
                  <a:gd name="T30" fmla="*/ 60 w 83"/>
                  <a:gd name="T31" fmla="*/ 47 h 96"/>
                  <a:gd name="T32" fmla="*/ 62 w 83"/>
                  <a:gd name="T33" fmla="*/ 45 h 96"/>
                  <a:gd name="T34" fmla="*/ 60 w 83"/>
                  <a:gd name="T35" fmla="*/ 39 h 96"/>
                  <a:gd name="T36" fmla="*/ 62 w 83"/>
                  <a:gd name="T37" fmla="*/ 39 h 96"/>
                  <a:gd name="T38" fmla="*/ 64 w 83"/>
                  <a:gd name="T39" fmla="*/ 43 h 96"/>
                  <a:gd name="T40" fmla="*/ 62 w 83"/>
                  <a:gd name="T41" fmla="*/ 44 h 96"/>
                  <a:gd name="T42" fmla="*/ 62 w 83"/>
                  <a:gd name="T43" fmla="*/ 46 h 96"/>
                  <a:gd name="T44" fmla="*/ 62 w 83"/>
                  <a:gd name="T45" fmla="*/ 48 h 96"/>
                  <a:gd name="T46" fmla="*/ 67 w 83"/>
                  <a:gd name="T47" fmla="*/ 49 h 96"/>
                  <a:gd name="T48" fmla="*/ 68 w 83"/>
                  <a:gd name="T49" fmla="*/ 48 h 96"/>
                  <a:gd name="T50" fmla="*/ 69 w 83"/>
                  <a:gd name="T51" fmla="*/ 50 h 96"/>
                  <a:gd name="T52" fmla="*/ 67 w 83"/>
                  <a:gd name="T53" fmla="*/ 44 h 96"/>
                  <a:gd name="T54" fmla="*/ 65 w 83"/>
                  <a:gd name="T55" fmla="*/ 41 h 96"/>
                  <a:gd name="T56" fmla="*/ 69 w 83"/>
                  <a:gd name="T57" fmla="*/ 38 h 96"/>
                  <a:gd name="T58" fmla="*/ 64 w 83"/>
                  <a:gd name="T59" fmla="*/ 36 h 96"/>
                  <a:gd name="T60" fmla="*/ 60 w 83"/>
                  <a:gd name="T61" fmla="*/ 38 h 96"/>
                  <a:gd name="T62" fmla="*/ 58 w 83"/>
                  <a:gd name="T63" fmla="*/ 36 h 96"/>
                  <a:gd name="T64" fmla="*/ 56 w 83"/>
                  <a:gd name="T65" fmla="*/ 36 h 96"/>
                  <a:gd name="T66" fmla="*/ 58 w 83"/>
                  <a:gd name="T67" fmla="*/ 39 h 96"/>
                  <a:gd name="T68" fmla="*/ 52 w 83"/>
                  <a:gd name="T69" fmla="*/ 32 h 96"/>
                  <a:gd name="T70" fmla="*/ 39 w 83"/>
                  <a:gd name="T71" fmla="*/ 28 h 96"/>
                  <a:gd name="T72" fmla="*/ 36 w 83"/>
                  <a:gd name="T73" fmla="*/ 23 h 96"/>
                  <a:gd name="T74" fmla="*/ 23 w 83"/>
                  <a:gd name="T75" fmla="*/ 7 h 96"/>
                  <a:gd name="T76" fmla="*/ 3 w 83"/>
                  <a:gd name="T77" fmla="*/ 0 h 96"/>
                  <a:gd name="T78" fmla="*/ 3 w 83"/>
                  <a:gd name="T79" fmla="*/ 2 h 96"/>
                  <a:gd name="T80" fmla="*/ 1 w 83"/>
                  <a:gd name="T81" fmla="*/ 3 h 96"/>
                  <a:gd name="T82" fmla="*/ 14 w 83"/>
                  <a:gd name="T83" fmla="*/ 17 h 96"/>
                  <a:gd name="T84" fmla="*/ 18 w 83"/>
                  <a:gd name="T85" fmla="*/ 23 h 96"/>
                  <a:gd name="T86" fmla="*/ 25 w 83"/>
                  <a:gd name="T87" fmla="*/ 32 h 96"/>
                  <a:gd name="T88" fmla="*/ 24 w 83"/>
                  <a:gd name="T89" fmla="*/ 32 h 96"/>
                  <a:gd name="T90" fmla="*/ 26 w 83"/>
                  <a:gd name="T91" fmla="*/ 34 h 96"/>
                  <a:gd name="T92" fmla="*/ 27 w 83"/>
                  <a:gd name="T93" fmla="*/ 34 h 96"/>
                  <a:gd name="T94" fmla="*/ 58 w 83"/>
                  <a:gd name="T95" fmla="*/ 84 h 96"/>
                  <a:gd name="T96" fmla="*/ 69 w 83"/>
                  <a:gd name="T97" fmla="*/ 92 h 96"/>
                  <a:gd name="T98" fmla="*/ 75 w 83"/>
                  <a:gd name="T99" fmla="*/ 68 h 96"/>
                  <a:gd name="T100" fmla="*/ 75 w 83"/>
                  <a:gd name="T101" fmla="*/ 68 h 96"/>
                  <a:gd name="T102" fmla="*/ 73 w 83"/>
                  <a:gd name="T103" fmla="*/ 66 h 96"/>
                  <a:gd name="T104" fmla="*/ 73 w 83"/>
                  <a:gd name="T105" fmla="*/ 66 h 96"/>
                  <a:gd name="T106" fmla="*/ 72 w 83"/>
                  <a:gd name="T107" fmla="*/ 92 h 96"/>
                  <a:gd name="T108" fmla="*/ 72 w 83"/>
                  <a:gd name="T109" fmla="*/ 9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3" h="96">
                    <a:moveTo>
                      <a:pt x="69" y="92"/>
                    </a:moveTo>
                    <a:cubicBezTo>
                      <a:pt x="69" y="93"/>
                      <a:pt x="70" y="93"/>
                      <a:pt x="70" y="93"/>
                    </a:cubicBezTo>
                    <a:cubicBezTo>
                      <a:pt x="73" y="93"/>
                      <a:pt x="70" y="93"/>
                      <a:pt x="73" y="93"/>
                    </a:cubicBezTo>
                    <a:cubicBezTo>
                      <a:pt x="73" y="90"/>
                      <a:pt x="75" y="72"/>
                      <a:pt x="78" y="69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8" y="69"/>
                      <a:pt x="78" y="69"/>
                      <a:pt x="78" y="70"/>
                    </a:cubicBezTo>
                    <a:cubicBezTo>
                      <a:pt x="83" y="70"/>
                      <a:pt x="83" y="70"/>
                      <a:pt x="80" y="67"/>
                    </a:cubicBezTo>
                    <a:cubicBezTo>
                      <a:pt x="80" y="67"/>
                      <a:pt x="81" y="67"/>
                      <a:pt x="81" y="67"/>
                    </a:cubicBezTo>
                    <a:cubicBezTo>
                      <a:pt x="79" y="67"/>
                      <a:pt x="76" y="57"/>
                      <a:pt x="73" y="56"/>
                    </a:cubicBezTo>
                    <a:cubicBezTo>
                      <a:pt x="73" y="56"/>
                      <a:pt x="65" y="62"/>
                      <a:pt x="73" y="63"/>
                    </a:cubicBezTo>
                    <a:cubicBezTo>
                      <a:pt x="73" y="63"/>
                      <a:pt x="73" y="65"/>
                      <a:pt x="73" y="65"/>
                    </a:cubicBezTo>
                    <a:cubicBezTo>
                      <a:pt x="72" y="63"/>
                      <a:pt x="71" y="64"/>
                      <a:pt x="69" y="63"/>
                    </a:cubicBezTo>
                    <a:cubicBezTo>
                      <a:pt x="69" y="60"/>
                      <a:pt x="66" y="56"/>
                      <a:pt x="64" y="53"/>
                    </a:cubicBezTo>
                    <a:cubicBezTo>
                      <a:pt x="64" y="56"/>
                      <a:pt x="58" y="50"/>
                      <a:pt x="58" y="50"/>
                    </a:cubicBezTo>
                    <a:cubicBezTo>
                      <a:pt x="61" y="49"/>
                      <a:pt x="59" y="48"/>
                      <a:pt x="60" y="47"/>
                    </a:cubicBezTo>
                    <a:cubicBezTo>
                      <a:pt x="59" y="47"/>
                      <a:pt x="61" y="45"/>
                      <a:pt x="62" y="45"/>
                    </a:cubicBezTo>
                    <a:cubicBezTo>
                      <a:pt x="60" y="42"/>
                      <a:pt x="61" y="43"/>
                      <a:pt x="60" y="39"/>
                    </a:cubicBezTo>
                    <a:cubicBezTo>
                      <a:pt x="60" y="39"/>
                      <a:pt x="62" y="43"/>
                      <a:pt x="62" y="39"/>
                    </a:cubicBezTo>
                    <a:cubicBezTo>
                      <a:pt x="62" y="41"/>
                      <a:pt x="62" y="42"/>
                      <a:pt x="64" y="43"/>
                    </a:cubicBezTo>
                    <a:cubicBezTo>
                      <a:pt x="63" y="43"/>
                      <a:pt x="62" y="44"/>
                      <a:pt x="62" y="44"/>
                    </a:cubicBezTo>
                    <a:cubicBezTo>
                      <a:pt x="62" y="44"/>
                      <a:pt x="62" y="45"/>
                      <a:pt x="62" y="46"/>
                    </a:cubicBezTo>
                    <a:cubicBezTo>
                      <a:pt x="62" y="47"/>
                      <a:pt x="62" y="48"/>
                      <a:pt x="62" y="48"/>
                    </a:cubicBezTo>
                    <a:cubicBezTo>
                      <a:pt x="64" y="50"/>
                      <a:pt x="67" y="55"/>
                      <a:pt x="67" y="49"/>
                    </a:cubicBezTo>
                    <a:cubicBezTo>
                      <a:pt x="67" y="51"/>
                      <a:pt x="67" y="48"/>
                      <a:pt x="68" y="48"/>
                    </a:cubicBezTo>
                    <a:cubicBezTo>
                      <a:pt x="68" y="48"/>
                      <a:pt x="68" y="50"/>
                      <a:pt x="69" y="50"/>
                    </a:cubicBezTo>
                    <a:cubicBezTo>
                      <a:pt x="71" y="50"/>
                      <a:pt x="67" y="41"/>
                      <a:pt x="67" y="44"/>
                    </a:cubicBezTo>
                    <a:cubicBezTo>
                      <a:pt x="66" y="43"/>
                      <a:pt x="66" y="42"/>
                      <a:pt x="65" y="41"/>
                    </a:cubicBezTo>
                    <a:cubicBezTo>
                      <a:pt x="67" y="41"/>
                      <a:pt x="70" y="39"/>
                      <a:pt x="69" y="38"/>
                    </a:cubicBezTo>
                    <a:cubicBezTo>
                      <a:pt x="68" y="36"/>
                      <a:pt x="64" y="32"/>
                      <a:pt x="64" y="36"/>
                    </a:cubicBezTo>
                    <a:cubicBezTo>
                      <a:pt x="62" y="36"/>
                      <a:pt x="60" y="36"/>
                      <a:pt x="60" y="38"/>
                    </a:cubicBezTo>
                    <a:cubicBezTo>
                      <a:pt x="59" y="37"/>
                      <a:pt x="57" y="36"/>
                      <a:pt x="58" y="36"/>
                    </a:cubicBezTo>
                    <a:cubicBezTo>
                      <a:pt x="57" y="37"/>
                      <a:pt x="56" y="36"/>
                      <a:pt x="56" y="36"/>
                    </a:cubicBezTo>
                    <a:cubicBezTo>
                      <a:pt x="57" y="37"/>
                      <a:pt x="57" y="37"/>
                      <a:pt x="58" y="39"/>
                    </a:cubicBezTo>
                    <a:cubicBezTo>
                      <a:pt x="58" y="39"/>
                      <a:pt x="50" y="32"/>
                      <a:pt x="52" y="32"/>
                    </a:cubicBezTo>
                    <a:cubicBezTo>
                      <a:pt x="45" y="30"/>
                      <a:pt x="45" y="28"/>
                      <a:pt x="39" y="28"/>
                    </a:cubicBezTo>
                    <a:cubicBezTo>
                      <a:pt x="39" y="26"/>
                      <a:pt x="38" y="23"/>
                      <a:pt x="36" y="23"/>
                    </a:cubicBezTo>
                    <a:cubicBezTo>
                      <a:pt x="34" y="20"/>
                      <a:pt x="24" y="8"/>
                      <a:pt x="23" y="7"/>
                    </a:cubicBezTo>
                    <a:cubicBezTo>
                      <a:pt x="20" y="5"/>
                      <a:pt x="3" y="0"/>
                      <a:pt x="3" y="0"/>
                    </a:cubicBezTo>
                    <a:cubicBezTo>
                      <a:pt x="0" y="0"/>
                      <a:pt x="1" y="0"/>
                      <a:pt x="3" y="2"/>
                    </a:cubicBezTo>
                    <a:cubicBezTo>
                      <a:pt x="2" y="2"/>
                      <a:pt x="1" y="2"/>
                      <a:pt x="1" y="3"/>
                    </a:cubicBezTo>
                    <a:cubicBezTo>
                      <a:pt x="4" y="8"/>
                      <a:pt x="8" y="14"/>
                      <a:pt x="14" y="17"/>
                    </a:cubicBezTo>
                    <a:cubicBezTo>
                      <a:pt x="14" y="19"/>
                      <a:pt x="18" y="21"/>
                      <a:pt x="18" y="23"/>
                    </a:cubicBezTo>
                    <a:cubicBezTo>
                      <a:pt x="18" y="25"/>
                      <a:pt x="23" y="32"/>
                      <a:pt x="25" y="32"/>
                    </a:cubicBezTo>
                    <a:cubicBezTo>
                      <a:pt x="25" y="32"/>
                      <a:pt x="24" y="32"/>
                      <a:pt x="24" y="32"/>
                    </a:cubicBezTo>
                    <a:cubicBezTo>
                      <a:pt x="25" y="32"/>
                      <a:pt x="25" y="33"/>
                      <a:pt x="26" y="34"/>
                    </a:cubicBezTo>
                    <a:cubicBezTo>
                      <a:pt x="26" y="34"/>
                      <a:pt x="27" y="34"/>
                      <a:pt x="27" y="34"/>
                    </a:cubicBezTo>
                    <a:cubicBezTo>
                      <a:pt x="27" y="50"/>
                      <a:pt x="45" y="70"/>
                      <a:pt x="58" y="84"/>
                    </a:cubicBezTo>
                    <a:cubicBezTo>
                      <a:pt x="58" y="84"/>
                      <a:pt x="69" y="96"/>
                      <a:pt x="69" y="92"/>
                    </a:cubicBezTo>
                    <a:close/>
                    <a:moveTo>
                      <a:pt x="75" y="68"/>
                    </a:moveTo>
                    <a:cubicBezTo>
                      <a:pt x="75" y="68"/>
                      <a:pt x="75" y="68"/>
                      <a:pt x="75" y="68"/>
                    </a:cubicBezTo>
                    <a:close/>
                    <a:moveTo>
                      <a:pt x="73" y="66"/>
                    </a:moveTo>
                    <a:cubicBezTo>
                      <a:pt x="75" y="65"/>
                      <a:pt x="75" y="66"/>
                      <a:pt x="73" y="66"/>
                    </a:cubicBezTo>
                    <a:close/>
                    <a:moveTo>
                      <a:pt x="72" y="92"/>
                    </a:moveTo>
                    <a:cubicBezTo>
                      <a:pt x="72" y="90"/>
                      <a:pt x="72" y="91"/>
                      <a:pt x="72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5" name="Freeform 356">
                <a:extLst>
                  <a:ext uri="{FF2B5EF4-FFF2-40B4-BE49-F238E27FC236}">
                    <a16:creationId xmlns:a16="http://schemas.microsoft.com/office/drawing/2014/main" id="{44AE864F-CBD7-4FFF-9A70-A8333A27F4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7" y="2476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6" name="Freeform 357">
                <a:extLst>
                  <a:ext uri="{FF2B5EF4-FFF2-40B4-BE49-F238E27FC236}">
                    <a16:creationId xmlns:a16="http://schemas.microsoft.com/office/drawing/2014/main" id="{4F100B62-35AD-404A-80F2-7C8CABED8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2" y="2424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7" name="Freeform 358">
                <a:extLst>
                  <a:ext uri="{FF2B5EF4-FFF2-40B4-BE49-F238E27FC236}">
                    <a16:creationId xmlns:a16="http://schemas.microsoft.com/office/drawing/2014/main" id="{A05C60D7-9A65-4F83-902F-D8015A6DE7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6" y="2389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8" name="Freeform 359">
                <a:extLst>
                  <a:ext uri="{FF2B5EF4-FFF2-40B4-BE49-F238E27FC236}">
                    <a16:creationId xmlns:a16="http://schemas.microsoft.com/office/drawing/2014/main" id="{F775B563-6D9B-4E79-9C1A-AE9CEDDE58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07" y="2285"/>
                <a:ext cx="182" cy="222"/>
              </a:xfrm>
              <a:custGeom>
                <a:avLst/>
                <a:gdLst>
                  <a:gd name="T0" fmla="*/ 3 w 77"/>
                  <a:gd name="T1" fmla="*/ 44 h 94"/>
                  <a:gd name="T2" fmla="*/ 1 w 77"/>
                  <a:gd name="T3" fmla="*/ 53 h 94"/>
                  <a:gd name="T4" fmla="*/ 2 w 77"/>
                  <a:gd name="T5" fmla="*/ 57 h 94"/>
                  <a:gd name="T6" fmla="*/ 5 w 77"/>
                  <a:gd name="T7" fmla="*/ 69 h 94"/>
                  <a:gd name="T8" fmla="*/ 3 w 77"/>
                  <a:gd name="T9" fmla="*/ 69 h 94"/>
                  <a:gd name="T10" fmla="*/ 8 w 77"/>
                  <a:gd name="T11" fmla="*/ 69 h 94"/>
                  <a:gd name="T12" fmla="*/ 8 w 77"/>
                  <a:gd name="T13" fmla="*/ 70 h 94"/>
                  <a:gd name="T14" fmla="*/ 10 w 77"/>
                  <a:gd name="T15" fmla="*/ 76 h 94"/>
                  <a:gd name="T16" fmla="*/ 8 w 77"/>
                  <a:gd name="T17" fmla="*/ 77 h 94"/>
                  <a:gd name="T18" fmla="*/ 21 w 77"/>
                  <a:gd name="T19" fmla="*/ 84 h 94"/>
                  <a:gd name="T20" fmla="*/ 21 w 77"/>
                  <a:gd name="T21" fmla="*/ 88 h 94"/>
                  <a:gd name="T22" fmla="*/ 24 w 77"/>
                  <a:gd name="T23" fmla="*/ 86 h 94"/>
                  <a:gd name="T24" fmla="*/ 30 w 77"/>
                  <a:gd name="T25" fmla="*/ 83 h 94"/>
                  <a:gd name="T26" fmla="*/ 32 w 77"/>
                  <a:gd name="T27" fmla="*/ 85 h 94"/>
                  <a:gd name="T28" fmla="*/ 32 w 77"/>
                  <a:gd name="T29" fmla="*/ 85 h 94"/>
                  <a:gd name="T30" fmla="*/ 39 w 77"/>
                  <a:gd name="T31" fmla="*/ 88 h 94"/>
                  <a:gd name="T32" fmla="*/ 40 w 77"/>
                  <a:gd name="T33" fmla="*/ 92 h 94"/>
                  <a:gd name="T34" fmla="*/ 38 w 77"/>
                  <a:gd name="T35" fmla="*/ 93 h 94"/>
                  <a:gd name="T36" fmla="*/ 41 w 77"/>
                  <a:gd name="T37" fmla="*/ 94 h 94"/>
                  <a:gd name="T38" fmla="*/ 49 w 77"/>
                  <a:gd name="T39" fmla="*/ 88 h 94"/>
                  <a:gd name="T40" fmla="*/ 49 w 77"/>
                  <a:gd name="T41" fmla="*/ 92 h 94"/>
                  <a:gd name="T42" fmla="*/ 51 w 77"/>
                  <a:gd name="T43" fmla="*/ 92 h 94"/>
                  <a:gd name="T44" fmla="*/ 52 w 77"/>
                  <a:gd name="T45" fmla="*/ 92 h 94"/>
                  <a:gd name="T46" fmla="*/ 54 w 77"/>
                  <a:gd name="T47" fmla="*/ 81 h 94"/>
                  <a:gd name="T48" fmla="*/ 58 w 77"/>
                  <a:gd name="T49" fmla="*/ 68 h 94"/>
                  <a:gd name="T50" fmla="*/ 62 w 77"/>
                  <a:gd name="T51" fmla="*/ 53 h 94"/>
                  <a:gd name="T52" fmla="*/ 69 w 77"/>
                  <a:gd name="T53" fmla="*/ 53 h 94"/>
                  <a:gd name="T54" fmla="*/ 69 w 77"/>
                  <a:gd name="T55" fmla="*/ 53 h 94"/>
                  <a:gd name="T56" fmla="*/ 65 w 77"/>
                  <a:gd name="T57" fmla="*/ 39 h 94"/>
                  <a:gd name="T58" fmla="*/ 61 w 77"/>
                  <a:gd name="T59" fmla="*/ 28 h 94"/>
                  <a:gd name="T60" fmla="*/ 62 w 77"/>
                  <a:gd name="T61" fmla="*/ 28 h 94"/>
                  <a:gd name="T62" fmla="*/ 69 w 77"/>
                  <a:gd name="T63" fmla="*/ 24 h 94"/>
                  <a:gd name="T64" fmla="*/ 69 w 77"/>
                  <a:gd name="T65" fmla="*/ 24 h 94"/>
                  <a:gd name="T66" fmla="*/ 66 w 77"/>
                  <a:gd name="T67" fmla="*/ 20 h 94"/>
                  <a:gd name="T68" fmla="*/ 64 w 77"/>
                  <a:gd name="T69" fmla="*/ 9 h 94"/>
                  <a:gd name="T70" fmla="*/ 61 w 77"/>
                  <a:gd name="T71" fmla="*/ 10 h 94"/>
                  <a:gd name="T72" fmla="*/ 58 w 77"/>
                  <a:gd name="T73" fmla="*/ 5 h 94"/>
                  <a:gd name="T74" fmla="*/ 56 w 77"/>
                  <a:gd name="T75" fmla="*/ 4 h 94"/>
                  <a:gd name="T76" fmla="*/ 52 w 77"/>
                  <a:gd name="T77" fmla="*/ 7 h 94"/>
                  <a:gd name="T78" fmla="*/ 48 w 77"/>
                  <a:gd name="T79" fmla="*/ 15 h 94"/>
                  <a:gd name="T80" fmla="*/ 47 w 77"/>
                  <a:gd name="T81" fmla="*/ 13 h 94"/>
                  <a:gd name="T82" fmla="*/ 43 w 77"/>
                  <a:gd name="T83" fmla="*/ 18 h 94"/>
                  <a:gd name="T84" fmla="*/ 34 w 77"/>
                  <a:gd name="T85" fmla="*/ 22 h 94"/>
                  <a:gd name="T86" fmla="*/ 34 w 77"/>
                  <a:gd name="T87" fmla="*/ 27 h 94"/>
                  <a:gd name="T88" fmla="*/ 23 w 77"/>
                  <a:gd name="T89" fmla="*/ 35 h 94"/>
                  <a:gd name="T90" fmla="*/ 15 w 77"/>
                  <a:gd name="T91" fmla="*/ 46 h 94"/>
                  <a:gd name="T92" fmla="*/ 11 w 77"/>
                  <a:gd name="T93" fmla="*/ 44 h 94"/>
                  <a:gd name="T94" fmla="*/ 10 w 77"/>
                  <a:gd name="T95" fmla="*/ 45 h 94"/>
                  <a:gd name="T96" fmla="*/ 10 w 77"/>
                  <a:gd name="T97" fmla="*/ 44 h 94"/>
                  <a:gd name="T98" fmla="*/ 8 w 77"/>
                  <a:gd name="T99" fmla="*/ 46 h 94"/>
                  <a:gd name="T100" fmla="*/ 7 w 77"/>
                  <a:gd name="T101" fmla="*/ 42 h 94"/>
                  <a:gd name="T102" fmla="*/ 3 w 77"/>
                  <a:gd name="T103" fmla="*/ 44 h 94"/>
                  <a:gd name="T104" fmla="*/ 69 w 77"/>
                  <a:gd name="T105" fmla="*/ 24 h 94"/>
                  <a:gd name="T106" fmla="*/ 69 w 77"/>
                  <a:gd name="T107" fmla="*/ 24 h 94"/>
                  <a:gd name="T108" fmla="*/ 44 w 77"/>
                  <a:gd name="T109" fmla="*/ 18 h 94"/>
                  <a:gd name="T110" fmla="*/ 44 w 77"/>
                  <a:gd name="T111" fmla="*/ 18 h 94"/>
                  <a:gd name="T112" fmla="*/ 44 w 77"/>
                  <a:gd name="T113" fmla="*/ 18 h 94"/>
                  <a:gd name="T114" fmla="*/ 44 w 77"/>
                  <a:gd name="T115" fmla="*/ 18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7" h="94">
                    <a:moveTo>
                      <a:pt x="3" y="44"/>
                    </a:moveTo>
                    <a:cubicBezTo>
                      <a:pt x="2" y="46"/>
                      <a:pt x="1" y="49"/>
                      <a:pt x="1" y="53"/>
                    </a:cubicBezTo>
                    <a:cubicBezTo>
                      <a:pt x="1" y="52"/>
                      <a:pt x="0" y="57"/>
                      <a:pt x="2" y="57"/>
                    </a:cubicBezTo>
                    <a:cubicBezTo>
                      <a:pt x="2" y="59"/>
                      <a:pt x="1" y="65"/>
                      <a:pt x="5" y="69"/>
                    </a:cubicBezTo>
                    <a:cubicBezTo>
                      <a:pt x="5" y="68"/>
                      <a:pt x="4" y="68"/>
                      <a:pt x="3" y="69"/>
                    </a:cubicBezTo>
                    <a:cubicBezTo>
                      <a:pt x="3" y="69"/>
                      <a:pt x="8" y="72"/>
                      <a:pt x="8" y="69"/>
                    </a:cubicBezTo>
                    <a:cubicBezTo>
                      <a:pt x="8" y="69"/>
                      <a:pt x="8" y="70"/>
                      <a:pt x="8" y="70"/>
                    </a:cubicBezTo>
                    <a:cubicBezTo>
                      <a:pt x="5" y="70"/>
                      <a:pt x="10" y="76"/>
                      <a:pt x="10" y="76"/>
                    </a:cubicBezTo>
                    <a:cubicBezTo>
                      <a:pt x="9" y="76"/>
                      <a:pt x="8" y="76"/>
                      <a:pt x="8" y="77"/>
                    </a:cubicBezTo>
                    <a:cubicBezTo>
                      <a:pt x="8" y="80"/>
                      <a:pt x="16" y="89"/>
                      <a:pt x="21" y="84"/>
                    </a:cubicBezTo>
                    <a:cubicBezTo>
                      <a:pt x="21" y="84"/>
                      <a:pt x="21" y="88"/>
                      <a:pt x="21" y="88"/>
                    </a:cubicBezTo>
                    <a:cubicBezTo>
                      <a:pt x="21" y="89"/>
                      <a:pt x="24" y="87"/>
                      <a:pt x="24" y="86"/>
                    </a:cubicBezTo>
                    <a:cubicBezTo>
                      <a:pt x="27" y="88"/>
                      <a:pt x="27" y="88"/>
                      <a:pt x="30" y="83"/>
                    </a:cubicBezTo>
                    <a:cubicBezTo>
                      <a:pt x="30" y="85"/>
                      <a:pt x="30" y="86"/>
                      <a:pt x="32" y="85"/>
                    </a:cubicBezTo>
                    <a:cubicBezTo>
                      <a:pt x="32" y="85"/>
                      <a:pt x="32" y="85"/>
                      <a:pt x="32" y="85"/>
                    </a:cubicBezTo>
                    <a:cubicBezTo>
                      <a:pt x="34" y="86"/>
                      <a:pt x="35" y="87"/>
                      <a:pt x="39" y="88"/>
                    </a:cubicBezTo>
                    <a:cubicBezTo>
                      <a:pt x="36" y="88"/>
                      <a:pt x="39" y="91"/>
                      <a:pt x="40" y="92"/>
                    </a:cubicBezTo>
                    <a:cubicBezTo>
                      <a:pt x="40" y="92"/>
                      <a:pt x="38" y="93"/>
                      <a:pt x="38" y="93"/>
                    </a:cubicBezTo>
                    <a:cubicBezTo>
                      <a:pt x="38" y="93"/>
                      <a:pt x="41" y="94"/>
                      <a:pt x="41" y="94"/>
                    </a:cubicBezTo>
                    <a:cubicBezTo>
                      <a:pt x="42" y="94"/>
                      <a:pt x="48" y="89"/>
                      <a:pt x="49" y="88"/>
                    </a:cubicBezTo>
                    <a:cubicBezTo>
                      <a:pt x="49" y="89"/>
                      <a:pt x="49" y="90"/>
                      <a:pt x="49" y="92"/>
                    </a:cubicBezTo>
                    <a:cubicBezTo>
                      <a:pt x="51" y="92"/>
                      <a:pt x="51" y="92"/>
                      <a:pt x="51" y="92"/>
                    </a:cubicBezTo>
                    <a:cubicBezTo>
                      <a:pt x="52" y="92"/>
                      <a:pt x="51" y="91"/>
                      <a:pt x="52" y="92"/>
                    </a:cubicBezTo>
                    <a:cubicBezTo>
                      <a:pt x="51" y="92"/>
                      <a:pt x="54" y="81"/>
                      <a:pt x="54" y="81"/>
                    </a:cubicBezTo>
                    <a:cubicBezTo>
                      <a:pt x="52" y="75"/>
                      <a:pt x="54" y="69"/>
                      <a:pt x="58" y="68"/>
                    </a:cubicBezTo>
                    <a:cubicBezTo>
                      <a:pt x="60" y="68"/>
                      <a:pt x="62" y="54"/>
                      <a:pt x="62" y="53"/>
                    </a:cubicBezTo>
                    <a:cubicBezTo>
                      <a:pt x="63" y="53"/>
                      <a:pt x="69" y="53"/>
                      <a:pt x="69" y="53"/>
                    </a:cubicBezTo>
                    <a:cubicBezTo>
                      <a:pt x="69" y="53"/>
                      <a:pt x="69" y="52"/>
                      <a:pt x="69" y="53"/>
                    </a:cubicBezTo>
                    <a:cubicBezTo>
                      <a:pt x="67" y="53"/>
                      <a:pt x="63" y="41"/>
                      <a:pt x="65" y="39"/>
                    </a:cubicBezTo>
                    <a:cubicBezTo>
                      <a:pt x="60" y="36"/>
                      <a:pt x="60" y="32"/>
                      <a:pt x="61" y="28"/>
                    </a:cubicBezTo>
                    <a:cubicBezTo>
                      <a:pt x="62" y="28"/>
                      <a:pt x="62" y="28"/>
                      <a:pt x="62" y="28"/>
                    </a:cubicBezTo>
                    <a:cubicBezTo>
                      <a:pt x="62" y="28"/>
                      <a:pt x="69" y="25"/>
                      <a:pt x="69" y="24"/>
                    </a:cubicBezTo>
                    <a:cubicBezTo>
                      <a:pt x="69" y="24"/>
                      <a:pt x="69" y="24"/>
                      <a:pt x="69" y="24"/>
                    </a:cubicBezTo>
                    <a:cubicBezTo>
                      <a:pt x="70" y="24"/>
                      <a:pt x="65" y="20"/>
                      <a:pt x="66" y="20"/>
                    </a:cubicBezTo>
                    <a:cubicBezTo>
                      <a:pt x="77" y="19"/>
                      <a:pt x="64" y="9"/>
                      <a:pt x="64" y="9"/>
                    </a:cubicBezTo>
                    <a:cubicBezTo>
                      <a:pt x="62" y="11"/>
                      <a:pt x="62" y="11"/>
                      <a:pt x="61" y="10"/>
                    </a:cubicBezTo>
                    <a:cubicBezTo>
                      <a:pt x="63" y="6"/>
                      <a:pt x="60" y="7"/>
                      <a:pt x="58" y="5"/>
                    </a:cubicBezTo>
                    <a:cubicBezTo>
                      <a:pt x="58" y="1"/>
                      <a:pt x="57" y="2"/>
                      <a:pt x="56" y="4"/>
                    </a:cubicBezTo>
                    <a:cubicBezTo>
                      <a:pt x="56" y="0"/>
                      <a:pt x="51" y="7"/>
                      <a:pt x="52" y="7"/>
                    </a:cubicBezTo>
                    <a:cubicBezTo>
                      <a:pt x="51" y="7"/>
                      <a:pt x="48" y="14"/>
                      <a:pt x="48" y="15"/>
                    </a:cubicBezTo>
                    <a:cubicBezTo>
                      <a:pt x="47" y="15"/>
                      <a:pt x="47" y="14"/>
                      <a:pt x="47" y="13"/>
                    </a:cubicBezTo>
                    <a:cubicBezTo>
                      <a:pt x="45" y="15"/>
                      <a:pt x="44" y="16"/>
                      <a:pt x="43" y="18"/>
                    </a:cubicBezTo>
                    <a:cubicBezTo>
                      <a:pt x="43" y="17"/>
                      <a:pt x="34" y="24"/>
                      <a:pt x="34" y="22"/>
                    </a:cubicBezTo>
                    <a:cubicBezTo>
                      <a:pt x="34" y="23"/>
                      <a:pt x="34" y="25"/>
                      <a:pt x="34" y="27"/>
                    </a:cubicBezTo>
                    <a:cubicBezTo>
                      <a:pt x="31" y="30"/>
                      <a:pt x="26" y="32"/>
                      <a:pt x="23" y="35"/>
                    </a:cubicBezTo>
                    <a:cubicBezTo>
                      <a:pt x="23" y="35"/>
                      <a:pt x="12" y="46"/>
                      <a:pt x="15" y="46"/>
                    </a:cubicBezTo>
                    <a:cubicBezTo>
                      <a:pt x="15" y="46"/>
                      <a:pt x="12" y="45"/>
                      <a:pt x="11" y="44"/>
                    </a:cubicBezTo>
                    <a:cubicBezTo>
                      <a:pt x="11" y="45"/>
                      <a:pt x="10" y="45"/>
                      <a:pt x="10" y="45"/>
                    </a:cubicBezTo>
                    <a:cubicBezTo>
                      <a:pt x="10" y="45"/>
                      <a:pt x="10" y="44"/>
                      <a:pt x="10" y="44"/>
                    </a:cubicBezTo>
                    <a:cubicBezTo>
                      <a:pt x="10" y="44"/>
                      <a:pt x="8" y="46"/>
                      <a:pt x="8" y="46"/>
                    </a:cubicBezTo>
                    <a:cubicBezTo>
                      <a:pt x="8" y="43"/>
                      <a:pt x="8" y="44"/>
                      <a:pt x="7" y="42"/>
                    </a:cubicBezTo>
                    <a:cubicBezTo>
                      <a:pt x="6" y="43"/>
                      <a:pt x="3" y="45"/>
                      <a:pt x="3" y="44"/>
                    </a:cubicBezTo>
                    <a:close/>
                    <a:moveTo>
                      <a:pt x="69" y="24"/>
                    </a:moveTo>
                    <a:cubicBezTo>
                      <a:pt x="69" y="24"/>
                      <a:pt x="69" y="24"/>
                      <a:pt x="69" y="24"/>
                    </a:cubicBezTo>
                    <a:close/>
                    <a:moveTo>
                      <a:pt x="44" y="18"/>
                    </a:move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7" y="19"/>
                      <a:pt x="44" y="19"/>
                      <a:pt x="4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9" name="Freeform 360">
                <a:extLst>
                  <a:ext uri="{FF2B5EF4-FFF2-40B4-BE49-F238E27FC236}">
                    <a16:creationId xmlns:a16="http://schemas.microsoft.com/office/drawing/2014/main" id="{01319097-4D2C-4AB6-A6A4-FC2EA602D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8" y="231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00" name="Freeform 361">
                <a:extLst>
                  <a:ext uri="{FF2B5EF4-FFF2-40B4-BE49-F238E27FC236}">
                    <a16:creationId xmlns:a16="http://schemas.microsoft.com/office/drawing/2014/main" id="{4F8470CF-9041-4288-AEC4-6CFAD7076A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2485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01" name="Freeform 362">
                <a:extLst>
                  <a:ext uri="{FF2B5EF4-FFF2-40B4-BE49-F238E27FC236}">
                    <a16:creationId xmlns:a16="http://schemas.microsoft.com/office/drawing/2014/main" id="{D91B7E26-9A06-4E60-BF0E-474BF6458C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" y="2384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02" name="Freeform 363">
                <a:extLst>
                  <a:ext uri="{FF2B5EF4-FFF2-40B4-BE49-F238E27FC236}">
                    <a16:creationId xmlns:a16="http://schemas.microsoft.com/office/drawing/2014/main" id="{7D80E869-E3AB-41C2-BE5D-0B086A4B6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3" y="2389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03" name="Freeform 364">
                <a:extLst>
                  <a:ext uri="{FF2B5EF4-FFF2-40B4-BE49-F238E27FC236}">
                    <a16:creationId xmlns:a16="http://schemas.microsoft.com/office/drawing/2014/main" id="{66647B16-CABE-4869-AE52-BCC53AAF1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0" y="1622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2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04" name="Freeform 365">
                <a:extLst>
                  <a:ext uri="{FF2B5EF4-FFF2-40B4-BE49-F238E27FC236}">
                    <a16:creationId xmlns:a16="http://schemas.microsoft.com/office/drawing/2014/main" id="{D4E3348B-FCA3-46EC-B785-022E0E851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2" y="1615"/>
                <a:ext cx="2" cy="5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2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05" name="Freeform 366">
                <a:extLst>
                  <a:ext uri="{FF2B5EF4-FFF2-40B4-BE49-F238E27FC236}">
                    <a16:creationId xmlns:a16="http://schemas.microsoft.com/office/drawing/2014/main" id="{749432C6-7954-41B8-8BC6-9D4E157219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5" y="1608"/>
                <a:ext cx="3" cy="5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0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06" name="Freeform 367">
                <a:extLst>
                  <a:ext uri="{FF2B5EF4-FFF2-40B4-BE49-F238E27FC236}">
                    <a16:creationId xmlns:a16="http://schemas.microsoft.com/office/drawing/2014/main" id="{460B33EA-DB61-400A-93B9-49D5636064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0" y="1610"/>
                <a:ext cx="2" cy="5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2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07" name="Freeform 368">
                <a:extLst>
                  <a:ext uri="{FF2B5EF4-FFF2-40B4-BE49-F238E27FC236}">
                    <a16:creationId xmlns:a16="http://schemas.microsoft.com/office/drawing/2014/main" id="{2B0594DB-BE7F-4993-B3E9-CDFF546DA5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9" y="1146"/>
                <a:ext cx="3" cy="5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0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08" name="Freeform 369">
                <a:extLst>
                  <a:ext uri="{FF2B5EF4-FFF2-40B4-BE49-F238E27FC236}">
                    <a16:creationId xmlns:a16="http://schemas.microsoft.com/office/drawing/2014/main" id="{67386F04-79A9-462A-BBD1-C8B9AF200E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3" y="971"/>
                <a:ext cx="5" cy="7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cubicBezTo>
                      <a:pt x="2" y="3"/>
                      <a:pt x="0" y="0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09" name="Freeform 370">
                <a:extLst>
                  <a:ext uri="{FF2B5EF4-FFF2-40B4-BE49-F238E27FC236}">
                    <a16:creationId xmlns:a16="http://schemas.microsoft.com/office/drawing/2014/main" id="{28F50BC2-EF15-43D2-BF30-CC164F32CA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4" y="1023"/>
                <a:ext cx="5" cy="5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0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0" name="Freeform 371">
                <a:extLst>
                  <a:ext uri="{FF2B5EF4-FFF2-40B4-BE49-F238E27FC236}">
                    <a16:creationId xmlns:a16="http://schemas.microsoft.com/office/drawing/2014/main" id="{66818294-1439-4BF3-8E5C-089A79E4FD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8" y="971"/>
                <a:ext cx="5" cy="7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cubicBezTo>
                      <a:pt x="2" y="0"/>
                      <a:pt x="0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1" name="Freeform 372">
                <a:extLst>
                  <a:ext uri="{FF2B5EF4-FFF2-40B4-BE49-F238E27FC236}">
                    <a16:creationId xmlns:a16="http://schemas.microsoft.com/office/drawing/2014/main" id="{6BD64710-78C7-48B4-A63D-66754720AE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6" y="995"/>
                <a:ext cx="5" cy="7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cubicBezTo>
                      <a:pt x="2" y="0"/>
                      <a:pt x="0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2" name="Freeform 373">
                <a:extLst>
                  <a:ext uri="{FF2B5EF4-FFF2-40B4-BE49-F238E27FC236}">
                    <a16:creationId xmlns:a16="http://schemas.microsoft.com/office/drawing/2014/main" id="{318F2411-7218-44DD-B53F-D6E1399460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8" y="867"/>
                <a:ext cx="4" cy="5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2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3" name="Freeform 374">
                <a:extLst>
                  <a:ext uri="{FF2B5EF4-FFF2-40B4-BE49-F238E27FC236}">
                    <a16:creationId xmlns:a16="http://schemas.microsoft.com/office/drawing/2014/main" id="{3C566A47-7178-4C0B-A245-EA8CFC72C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8" y="1174"/>
                <a:ext cx="4" cy="5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2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4" name="Freeform 375">
                <a:extLst>
                  <a:ext uri="{FF2B5EF4-FFF2-40B4-BE49-F238E27FC236}">
                    <a16:creationId xmlns:a16="http://schemas.microsoft.com/office/drawing/2014/main" id="{365AFD12-B694-4A77-B3CF-74D9F7C432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4" y="1011"/>
                <a:ext cx="10" cy="3"/>
              </a:xfrm>
              <a:custGeom>
                <a:avLst/>
                <a:gdLst>
                  <a:gd name="T0" fmla="*/ 4 w 4"/>
                  <a:gd name="T1" fmla="*/ 0 h 1"/>
                  <a:gd name="T2" fmla="*/ 4 w 4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cubicBezTo>
                      <a:pt x="0" y="1"/>
                      <a:pt x="4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5" name="Freeform 376">
                <a:extLst>
                  <a:ext uri="{FF2B5EF4-FFF2-40B4-BE49-F238E27FC236}">
                    <a16:creationId xmlns:a16="http://schemas.microsoft.com/office/drawing/2014/main" id="{E4955B33-60E3-4F2D-89E1-FF0D7D35E2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5" y="1117"/>
                <a:ext cx="7" cy="8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cubicBezTo>
                      <a:pt x="3" y="0"/>
                      <a:pt x="0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6" name="Freeform 377">
                <a:extLst>
                  <a:ext uri="{FF2B5EF4-FFF2-40B4-BE49-F238E27FC236}">
                    <a16:creationId xmlns:a16="http://schemas.microsoft.com/office/drawing/2014/main" id="{B97AB606-E895-4750-8771-A07C15D06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9" y="976"/>
                <a:ext cx="12" cy="2"/>
              </a:xfrm>
              <a:custGeom>
                <a:avLst/>
                <a:gdLst>
                  <a:gd name="T0" fmla="*/ 0 w 5"/>
                  <a:gd name="T1" fmla="*/ 0 h 1"/>
                  <a:gd name="T2" fmla="*/ 0 w 5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" h="1">
                    <a:moveTo>
                      <a:pt x="0" y="0"/>
                    </a:moveTo>
                    <a:cubicBezTo>
                      <a:pt x="0" y="1"/>
                      <a:pt x="5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7" name="Freeform 378">
                <a:extLst>
                  <a:ext uri="{FF2B5EF4-FFF2-40B4-BE49-F238E27FC236}">
                    <a16:creationId xmlns:a16="http://schemas.microsoft.com/office/drawing/2014/main" id="{8994825F-DA41-4D26-8172-55219C9447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3" y="981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8" name="Freeform 379">
                <a:extLst>
                  <a:ext uri="{FF2B5EF4-FFF2-40B4-BE49-F238E27FC236}">
                    <a16:creationId xmlns:a16="http://schemas.microsoft.com/office/drawing/2014/main" id="{5D8952DF-C35D-459F-8DE8-C7D9836C53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2" y="114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9" name="Freeform 380">
                <a:extLst>
                  <a:ext uri="{FF2B5EF4-FFF2-40B4-BE49-F238E27FC236}">
                    <a16:creationId xmlns:a16="http://schemas.microsoft.com/office/drawing/2014/main" id="{A71B43C5-20AE-43BE-973C-E0EA81CB90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9" y="1188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0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0" name="Freeform 381">
                <a:extLst>
                  <a:ext uri="{FF2B5EF4-FFF2-40B4-BE49-F238E27FC236}">
                    <a16:creationId xmlns:a16="http://schemas.microsoft.com/office/drawing/2014/main" id="{87EB7E1A-27D9-4B94-B7C9-582C5965F2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3" y="98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1" name="Freeform 382">
                <a:extLst>
                  <a:ext uri="{FF2B5EF4-FFF2-40B4-BE49-F238E27FC236}">
                    <a16:creationId xmlns:a16="http://schemas.microsoft.com/office/drawing/2014/main" id="{67BC3213-BC1B-4731-9945-92D57DFD15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8" y="98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2" name="Freeform 383">
                <a:extLst>
                  <a:ext uri="{FF2B5EF4-FFF2-40B4-BE49-F238E27FC236}">
                    <a16:creationId xmlns:a16="http://schemas.microsoft.com/office/drawing/2014/main" id="{1D22DEC0-8C71-4102-BFF0-8687270622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3" y="992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3" name="Rectangle 384">
                <a:extLst>
                  <a:ext uri="{FF2B5EF4-FFF2-40B4-BE49-F238E27FC236}">
                    <a16:creationId xmlns:a16="http://schemas.microsoft.com/office/drawing/2014/main" id="{7B71E47D-2DBF-4C21-B83C-A0A918AD82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7" y="112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4" name="Freeform 385">
                <a:extLst>
                  <a:ext uri="{FF2B5EF4-FFF2-40B4-BE49-F238E27FC236}">
                    <a16:creationId xmlns:a16="http://schemas.microsoft.com/office/drawing/2014/main" id="{B6A8C94F-382A-4FED-8576-109E5956DB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2" y="123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5" name="Freeform 386">
                <a:extLst>
                  <a:ext uri="{FF2B5EF4-FFF2-40B4-BE49-F238E27FC236}">
                    <a16:creationId xmlns:a16="http://schemas.microsoft.com/office/drawing/2014/main" id="{9A5759DB-D99A-4BCB-BE5A-464B28DD2D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" y="976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1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6" name="Freeform 387">
                <a:extLst>
                  <a:ext uri="{FF2B5EF4-FFF2-40B4-BE49-F238E27FC236}">
                    <a16:creationId xmlns:a16="http://schemas.microsoft.com/office/drawing/2014/main" id="{BE3D4387-CF61-4602-B8B3-3A7AD9AEF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6" y="1089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7" name="Freeform 388">
                <a:extLst>
                  <a:ext uri="{FF2B5EF4-FFF2-40B4-BE49-F238E27FC236}">
                    <a16:creationId xmlns:a16="http://schemas.microsoft.com/office/drawing/2014/main" id="{F68D2979-C7D3-481D-AABD-E86971D32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7" y="1101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8" name="Freeform 389">
                <a:extLst>
                  <a:ext uri="{FF2B5EF4-FFF2-40B4-BE49-F238E27FC236}">
                    <a16:creationId xmlns:a16="http://schemas.microsoft.com/office/drawing/2014/main" id="{6F4A8643-5236-4AC5-8A77-131319EFC0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7" y="889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9" name="Freeform 390">
                <a:extLst>
                  <a:ext uri="{FF2B5EF4-FFF2-40B4-BE49-F238E27FC236}">
                    <a16:creationId xmlns:a16="http://schemas.microsoft.com/office/drawing/2014/main" id="{3098E4E2-6EA7-48C9-BE35-614FC78F0F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6" y="1214"/>
                <a:ext cx="2" cy="7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0 h 3"/>
                  <a:gd name="T4" fmla="*/ 0 w 1"/>
                  <a:gd name="T5" fmla="*/ 0 h 3"/>
                  <a:gd name="T6" fmla="*/ 0 w 1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cubicBezTo>
                      <a:pt x="1" y="2"/>
                      <a:pt x="1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0" y="3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30" name="Freeform 391">
                <a:extLst>
                  <a:ext uri="{FF2B5EF4-FFF2-40B4-BE49-F238E27FC236}">
                    <a16:creationId xmlns:a16="http://schemas.microsoft.com/office/drawing/2014/main" id="{00DB85CD-5D6B-4278-BC38-66275A26F2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3" y="122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31" name="Freeform 392">
                <a:extLst>
                  <a:ext uri="{FF2B5EF4-FFF2-40B4-BE49-F238E27FC236}">
                    <a16:creationId xmlns:a16="http://schemas.microsoft.com/office/drawing/2014/main" id="{D057175F-9047-48AD-A60F-A9B952C130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4" y="1292"/>
                <a:ext cx="3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32" name="Freeform 393">
                <a:extLst>
                  <a:ext uri="{FF2B5EF4-FFF2-40B4-BE49-F238E27FC236}">
                    <a16:creationId xmlns:a16="http://schemas.microsoft.com/office/drawing/2014/main" id="{EE6B94A3-DA65-4590-AFAD-F737ABDCC5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9" y="1018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33" name="Freeform 394">
                <a:extLst>
                  <a:ext uri="{FF2B5EF4-FFF2-40B4-BE49-F238E27FC236}">
                    <a16:creationId xmlns:a16="http://schemas.microsoft.com/office/drawing/2014/main" id="{151F78D1-7550-454D-9596-3E02E56D06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3" y="99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34" name="Rectangle 395">
                <a:extLst>
                  <a:ext uri="{FF2B5EF4-FFF2-40B4-BE49-F238E27FC236}">
                    <a16:creationId xmlns:a16="http://schemas.microsoft.com/office/drawing/2014/main" id="{6FB34312-3406-4F29-A45E-74E500A0E1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44" y="1292"/>
                <a:ext cx="3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35" name="Freeform 396">
                <a:extLst>
                  <a:ext uri="{FF2B5EF4-FFF2-40B4-BE49-F238E27FC236}">
                    <a16:creationId xmlns:a16="http://schemas.microsoft.com/office/drawing/2014/main" id="{F367A449-F896-4819-8F1A-A37D506BDA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2" y="12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36" name="Freeform 397">
                <a:extLst>
                  <a:ext uri="{FF2B5EF4-FFF2-40B4-BE49-F238E27FC236}">
                    <a16:creationId xmlns:a16="http://schemas.microsoft.com/office/drawing/2014/main" id="{43935DF2-3464-40CB-87D9-C601F69AA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3" y="1193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37" name="Freeform 398">
                <a:extLst>
                  <a:ext uri="{FF2B5EF4-FFF2-40B4-BE49-F238E27FC236}">
                    <a16:creationId xmlns:a16="http://schemas.microsoft.com/office/drawing/2014/main" id="{0B8712A7-BC88-4FFE-81A5-933471494A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5" y="1228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38" name="Freeform 399">
                <a:extLst>
                  <a:ext uri="{FF2B5EF4-FFF2-40B4-BE49-F238E27FC236}">
                    <a16:creationId xmlns:a16="http://schemas.microsoft.com/office/drawing/2014/main" id="{F6CA8266-78CE-44DE-A7AC-0C4F07E0D0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0" y="97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39" name="Freeform 400">
                <a:extLst>
                  <a:ext uri="{FF2B5EF4-FFF2-40B4-BE49-F238E27FC236}">
                    <a16:creationId xmlns:a16="http://schemas.microsoft.com/office/drawing/2014/main" id="{F97B472F-8807-4487-8295-693E6E1EB9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0" y="90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40" name="Freeform 401">
                <a:extLst>
                  <a:ext uri="{FF2B5EF4-FFF2-40B4-BE49-F238E27FC236}">
                    <a16:creationId xmlns:a16="http://schemas.microsoft.com/office/drawing/2014/main" id="{308D6B66-515F-4A42-AB79-9ADAD386E46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01" y="839"/>
                <a:ext cx="992" cy="458"/>
              </a:xfrm>
              <a:custGeom>
                <a:avLst/>
                <a:gdLst>
                  <a:gd name="T0" fmla="*/ 344 w 421"/>
                  <a:gd name="T1" fmla="*/ 108 h 194"/>
                  <a:gd name="T2" fmla="*/ 351 w 421"/>
                  <a:gd name="T3" fmla="*/ 100 h 194"/>
                  <a:gd name="T4" fmla="*/ 348 w 421"/>
                  <a:gd name="T5" fmla="*/ 93 h 194"/>
                  <a:gd name="T6" fmla="*/ 357 w 421"/>
                  <a:gd name="T7" fmla="*/ 83 h 194"/>
                  <a:gd name="T8" fmla="*/ 361 w 421"/>
                  <a:gd name="T9" fmla="*/ 72 h 194"/>
                  <a:gd name="T10" fmla="*/ 370 w 421"/>
                  <a:gd name="T11" fmla="*/ 65 h 194"/>
                  <a:gd name="T12" fmla="*/ 368 w 421"/>
                  <a:gd name="T13" fmla="*/ 52 h 194"/>
                  <a:gd name="T14" fmla="*/ 353 w 421"/>
                  <a:gd name="T15" fmla="*/ 48 h 194"/>
                  <a:gd name="T16" fmla="*/ 368 w 421"/>
                  <a:gd name="T17" fmla="*/ 36 h 194"/>
                  <a:gd name="T18" fmla="*/ 388 w 421"/>
                  <a:gd name="T19" fmla="*/ 28 h 194"/>
                  <a:gd name="T20" fmla="*/ 353 w 421"/>
                  <a:gd name="T21" fmla="*/ 11 h 194"/>
                  <a:gd name="T22" fmla="*/ 217 w 421"/>
                  <a:gd name="T23" fmla="*/ 4 h 194"/>
                  <a:gd name="T24" fmla="*/ 172 w 421"/>
                  <a:gd name="T25" fmla="*/ 10 h 194"/>
                  <a:gd name="T26" fmla="*/ 149 w 421"/>
                  <a:gd name="T27" fmla="*/ 10 h 194"/>
                  <a:gd name="T28" fmla="*/ 128 w 421"/>
                  <a:gd name="T29" fmla="*/ 12 h 194"/>
                  <a:gd name="T30" fmla="*/ 81 w 421"/>
                  <a:gd name="T31" fmla="*/ 23 h 194"/>
                  <a:gd name="T32" fmla="*/ 42 w 421"/>
                  <a:gd name="T33" fmla="*/ 28 h 194"/>
                  <a:gd name="T34" fmla="*/ 56 w 421"/>
                  <a:gd name="T35" fmla="*/ 36 h 194"/>
                  <a:gd name="T36" fmla="*/ 2 w 421"/>
                  <a:gd name="T37" fmla="*/ 52 h 194"/>
                  <a:gd name="T38" fmla="*/ 22 w 421"/>
                  <a:gd name="T39" fmla="*/ 59 h 194"/>
                  <a:gd name="T40" fmla="*/ 46 w 421"/>
                  <a:gd name="T41" fmla="*/ 65 h 194"/>
                  <a:gd name="T42" fmla="*/ 62 w 421"/>
                  <a:gd name="T43" fmla="*/ 65 h 194"/>
                  <a:gd name="T44" fmla="*/ 73 w 421"/>
                  <a:gd name="T45" fmla="*/ 65 h 194"/>
                  <a:gd name="T46" fmla="*/ 89 w 421"/>
                  <a:gd name="T47" fmla="*/ 65 h 194"/>
                  <a:gd name="T48" fmla="*/ 98 w 421"/>
                  <a:gd name="T49" fmla="*/ 69 h 194"/>
                  <a:gd name="T50" fmla="*/ 106 w 421"/>
                  <a:gd name="T51" fmla="*/ 76 h 194"/>
                  <a:gd name="T52" fmla="*/ 111 w 421"/>
                  <a:gd name="T53" fmla="*/ 78 h 194"/>
                  <a:gd name="T54" fmla="*/ 113 w 421"/>
                  <a:gd name="T55" fmla="*/ 91 h 194"/>
                  <a:gd name="T56" fmla="*/ 123 w 421"/>
                  <a:gd name="T57" fmla="*/ 100 h 194"/>
                  <a:gd name="T58" fmla="*/ 141 w 421"/>
                  <a:gd name="T59" fmla="*/ 104 h 194"/>
                  <a:gd name="T60" fmla="*/ 125 w 421"/>
                  <a:gd name="T61" fmla="*/ 106 h 194"/>
                  <a:gd name="T62" fmla="*/ 132 w 421"/>
                  <a:gd name="T63" fmla="*/ 120 h 194"/>
                  <a:gd name="T64" fmla="*/ 147 w 421"/>
                  <a:gd name="T65" fmla="*/ 123 h 194"/>
                  <a:gd name="T66" fmla="*/ 132 w 421"/>
                  <a:gd name="T67" fmla="*/ 126 h 194"/>
                  <a:gd name="T68" fmla="*/ 134 w 421"/>
                  <a:gd name="T69" fmla="*/ 149 h 194"/>
                  <a:gd name="T70" fmla="*/ 145 w 421"/>
                  <a:gd name="T71" fmla="*/ 162 h 194"/>
                  <a:gd name="T72" fmla="*/ 149 w 421"/>
                  <a:gd name="T73" fmla="*/ 166 h 194"/>
                  <a:gd name="T74" fmla="*/ 175 w 421"/>
                  <a:gd name="T75" fmla="*/ 188 h 194"/>
                  <a:gd name="T76" fmla="*/ 217 w 421"/>
                  <a:gd name="T77" fmla="*/ 168 h 194"/>
                  <a:gd name="T78" fmla="*/ 222 w 421"/>
                  <a:gd name="T79" fmla="*/ 154 h 194"/>
                  <a:gd name="T80" fmla="*/ 228 w 421"/>
                  <a:gd name="T81" fmla="*/ 149 h 194"/>
                  <a:gd name="T82" fmla="*/ 270 w 421"/>
                  <a:gd name="T83" fmla="*/ 134 h 194"/>
                  <a:gd name="T84" fmla="*/ 272 w 421"/>
                  <a:gd name="T85" fmla="*/ 131 h 194"/>
                  <a:gd name="T86" fmla="*/ 329 w 421"/>
                  <a:gd name="T87" fmla="*/ 119 h 194"/>
                  <a:gd name="T88" fmla="*/ 359 w 421"/>
                  <a:gd name="T89" fmla="*/ 70 h 194"/>
                  <a:gd name="T90" fmla="*/ 381 w 421"/>
                  <a:gd name="T91" fmla="*/ 32 h 194"/>
                  <a:gd name="T92" fmla="*/ 328 w 421"/>
                  <a:gd name="T93" fmla="*/ 89 h 194"/>
                  <a:gd name="T94" fmla="*/ 329 w 421"/>
                  <a:gd name="T95" fmla="*/ 19 h 194"/>
                  <a:gd name="T96" fmla="*/ 343 w 421"/>
                  <a:gd name="T97" fmla="*/ 24 h 194"/>
                  <a:gd name="T98" fmla="*/ 338 w 421"/>
                  <a:gd name="T99" fmla="*/ 19 h 194"/>
                  <a:gd name="T100" fmla="*/ 173 w 421"/>
                  <a:gd name="T101" fmla="*/ 8 h 194"/>
                  <a:gd name="T102" fmla="*/ 32 w 421"/>
                  <a:gd name="T103" fmla="*/ 52 h 194"/>
                  <a:gd name="T104" fmla="*/ 39 w 421"/>
                  <a:gd name="T105" fmla="*/ 52 h 194"/>
                  <a:gd name="T106" fmla="*/ 108 w 421"/>
                  <a:gd name="T107" fmla="*/ 74 h 194"/>
                  <a:gd name="T108" fmla="*/ 133 w 421"/>
                  <a:gd name="T109" fmla="*/ 19 h 194"/>
                  <a:gd name="T110" fmla="*/ 167 w 421"/>
                  <a:gd name="T111" fmla="*/ 13 h 194"/>
                  <a:gd name="T112" fmla="*/ 281 w 421"/>
                  <a:gd name="T113" fmla="*/ 17 h 194"/>
                  <a:gd name="T114" fmla="*/ 293 w 421"/>
                  <a:gd name="T115" fmla="*/ 15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21" h="194">
                    <a:moveTo>
                      <a:pt x="346" y="111"/>
                    </a:moveTo>
                    <a:cubicBezTo>
                      <a:pt x="347" y="111"/>
                      <a:pt x="346" y="111"/>
                      <a:pt x="346" y="111"/>
                    </a:cubicBezTo>
                    <a:cubicBezTo>
                      <a:pt x="335" y="112"/>
                      <a:pt x="328" y="107"/>
                      <a:pt x="318" y="109"/>
                    </a:cubicBezTo>
                    <a:cubicBezTo>
                      <a:pt x="319" y="108"/>
                      <a:pt x="323" y="107"/>
                      <a:pt x="325" y="107"/>
                    </a:cubicBezTo>
                    <a:cubicBezTo>
                      <a:pt x="324" y="107"/>
                      <a:pt x="326" y="100"/>
                      <a:pt x="331" y="104"/>
                    </a:cubicBezTo>
                    <a:cubicBezTo>
                      <a:pt x="331" y="107"/>
                      <a:pt x="340" y="113"/>
                      <a:pt x="344" y="108"/>
                    </a:cubicBezTo>
                    <a:cubicBezTo>
                      <a:pt x="346" y="110"/>
                      <a:pt x="350" y="109"/>
                      <a:pt x="351" y="107"/>
                    </a:cubicBezTo>
                    <a:cubicBezTo>
                      <a:pt x="351" y="106"/>
                      <a:pt x="350" y="107"/>
                      <a:pt x="350" y="107"/>
                    </a:cubicBezTo>
                    <a:cubicBezTo>
                      <a:pt x="350" y="106"/>
                      <a:pt x="351" y="105"/>
                      <a:pt x="351" y="104"/>
                    </a:cubicBezTo>
                    <a:cubicBezTo>
                      <a:pt x="350" y="104"/>
                      <a:pt x="349" y="105"/>
                      <a:pt x="348" y="104"/>
                    </a:cubicBezTo>
                    <a:cubicBezTo>
                      <a:pt x="351" y="101"/>
                      <a:pt x="351" y="103"/>
                      <a:pt x="348" y="101"/>
                    </a:cubicBezTo>
                    <a:cubicBezTo>
                      <a:pt x="348" y="100"/>
                      <a:pt x="351" y="100"/>
                      <a:pt x="351" y="100"/>
                    </a:cubicBezTo>
                    <a:cubicBezTo>
                      <a:pt x="351" y="99"/>
                      <a:pt x="350" y="98"/>
                      <a:pt x="349" y="98"/>
                    </a:cubicBezTo>
                    <a:cubicBezTo>
                      <a:pt x="349" y="98"/>
                      <a:pt x="347" y="101"/>
                      <a:pt x="347" y="100"/>
                    </a:cubicBezTo>
                    <a:cubicBezTo>
                      <a:pt x="348" y="100"/>
                      <a:pt x="348" y="99"/>
                      <a:pt x="348" y="98"/>
                    </a:cubicBezTo>
                    <a:cubicBezTo>
                      <a:pt x="348" y="98"/>
                      <a:pt x="343" y="96"/>
                      <a:pt x="337" y="94"/>
                    </a:cubicBezTo>
                    <a:cubicBezTo>
                      <a:pt x="341" y="95"/>
                      <a:pt x="345" y="95"/>
                      <a:pt x="346" y="93"/>
                    </a:cubicBezTo>
                    <a:cubicBezTo>
                      <a:pt x="345" y="94"/>
                      <a:pt x="348" y="93"/>
                      <a:pt x="348" y="93"/>
                    </a:cubicBezTo>
                    <a:cubicBezTo>
                      <a:pt x="348" y="92"/>
                      <a:pt x="348" y="91"/>
                      <a:pt x="346" y="91"/>
                    </a:cubicBezTo>
                    <a:cubicBezTo>
                      <a:pt x="347" y="91"/>
                      <a:pt x="350" y="89"/>
                      <a:pt x="347" y="89"/>
                    </a:cubicBezTo>
                    <a:cubicBezTo>
                      <a:pt x="349" y="87"/>
                      <a:pt x="347" y="87"/>
                      <a:pt x="344" y="87"/>
                    </a:cubicBezTo>
                    <a:cubicBezTo>
                      <a:pt x="342" y="87"/>
                      <a:pt x="341" y="87"/>
                      <a:pt x="340" y="87"/>
                    </a:cubicBezTo>
                    <a:cubicBezTo>
                      <a:pt x="348" y="86"/>
                      <a:pt x="350" y="84"/>
                      <a:pt x="358" y="85"/>
                    </a:cubicBezTo>
                    <a:cubicBezTo>
                      <a:pt x="357" y="85"/>
                      <a:pt x="358" y="81"/>
                      <a:pt x="357" y="83"/>
                    </a:cubicBezTo>
                    <a:cubicBezTo>
                      <a:pt x="357" y="82"/>
                      <a:pt x="362" y="80"/>
                      <a:pt x="362" y="81"/>
                    </a:cubicBezTo>
                    <a:cubicBezTo>
                      <a:pt x="362" y="80"/>
                      <a:pt x="355" y="81"/>
                      <a:pt x="355" y="80"/>
                    </a:cubicBezTo>
                    <a:cubicBezTo>
                      <a:pt x="356" y="80"/>
                      <a:pt x="370" y="77"/>
                      <a:pt x="370" y="76"/>
                    </a:cubicBezTo>
                    <a:cubicBezTo>
                      <a:pt x="368" y="74"/>
                      <a:pt x="365" y="74"/>
                      <a:pt x="362" y="74"/>
                    </a:cubicBezTo>
                    <a:cubicBezTo>
                      <a:pt x="364" y="74"/>
                      <a:pt x="364" y="73"/>
                      <a:pt x="362" y="72"/>
                    </a:cubicBezTo>
                    <a:cubicBezTo>
                      <a:pt x="362" y="72"/>
                      <a:pt x="361" y="72"/>
                      <a:pt x="361" y="72"/>
                    </a:cubicBezTo>
                    <a:cubicBezTo>
                      <a:pt x="362" y="71"/>
                      <a:pt x="370" y="67"/>
                      <a:pt x="365" y="67"/>
                    </a:cubicBezTo>
                    <a:cubicBezTo>
                      <a:pt x="363" y="65"/>
                      <a:pt x="359" y="58"/>
                      <a:pt x="356" y="58"/>
                    </a:cubicBezTo>
                    <a:cubicBezTo>
                      <a:pt x="358" y="58"/>
                      <a:pt x="357" y="56"/>
                      <a:pt x="360" y="58"/>
                    </a:cubicBezTo>
                    <a:cubicBezTo>
                      <a:pt x="361" y="58"/>
                      <a:pt x="364" y="59"/>
                      <a:pt x="364" y="59"/>
                    </a:cubicBezTo>
                    <a:cubicBezTo>
                      <a:pt x="363" y="58"/>
                      <a:pt x="364" y="59"/>
                      <a:pt x="366" y="58"/>
                    </a:cubicBezTo>
                    <a:cubicBezTo>
                      <a:pt x="366" y="61"/>
                      <a:pt x="368" y="63"/>
                      <a:pt x="370" y="65"/>
                    </a:cubicBezTo>
                    <a:cubicBezTo>
                      <a:pt x="370" y="64"/>
                      <a:pt x="372" y="63"/>
                      <a:pt x="372" y="63"/>
                    </a:cubicBezTo>
                    <a:cubicBezTo>
                      <a:pt x="371" y="63"/>
                      <a:pt x="370" y="62"/>
                      <a:pt x="370" y="61"/>
                    </a:cubicBezTo>
                    <a:cubicBezTo>
                      <a:pt x="370" y="61"/>
                      <a:pt x="370" y="61"/>
                      <a:pt x="370" y="61"/>
                    </a:cubicBezTo>
                    <a:cubicBezTo>
                      <a:pt x="367" y="60"/>
                      <a:pt x="371" y="58"/>
                      <a:pt x="373" y="58"/>
                    </a:cubicBezTo>
                    <a:cubicBezTo>
                      <a:pt x="372" y="51"/>
                      <a:pt x="366" y="52"/>
                      <a:pt x="362" y="52"/>
                    </a:cubicBezTo>
                    <a:cubicBezTo>
                      <a:pt x="363" y="52"/>
                      <a:pt x="368" y="52"/>
                      <a:pt x="368" y="52"/>
                    </a:cubicBezTo>
                    <a:cubicBezTo>
                      <a:pt x="367" y="49"/>
                      <a:pt x="367" y="50"/>
                      <a:pt x="366" y="50"/>
                    </a:cubicBezTo>
                    <a:cubicBezTo>
                      <a:pt x="365" y="49"/>
                      <a:pt x="365" y="48"/>
                      <a:pt x="364" y="47"/>
                    </a:cubicBezTo>
                    <a:cubicBezTo>
                      <a:pt x="364" y="47"/>
                      <a:pt x="364" y="47"/>
                      <a:pt x="364" y="47"/>
                    </a:cubicBezTo>
                    <a:cubicBezTo>
                      <a:pt x="363" y="47"/>
                      <a:pt x="359" y="48"/>
                      <a:pt x="359" y="48"/>
                    </a:cubicBezTo>
                    <a:cubicBezTo>
                      <a:pt x="358" y="45"/>
                      <a:pt x="356" y="43"/>
                      <a:pt x="356" y="48"/>
                    </a:cubicBezTo>
                    <a:cubicBezTo>
                      <a:pt x="355" y="48"/>
                      <a:pt x="354" y="48"/>
                      <a:pt x="353" y="48"/>
                    </a:cubicBezTo>
                    <a:cubicBezTo>
                      <a:pt x="353" y="46"/>
                      <a:pt x="355" y="44"/>
                      <a:pt x="355" y="43"/>
                    </a:cubicBezTo>
                    <a:cubicBezTo>
                      <a:pt x="358" y="43"/>
                      <a:pt x="356" y="43"/>
                      <a:pt x="358" y="41"/>
                    </a:cubicBezTo>
                    <a:cubicBezTo>
                      <a:pt x="358" y="41"/>
                      <a:pt x="361" y="41"/>
                      <a:pt x="363" y="41"/>
                    </a:cubicBezTo>
                    <a:cubicBezTo>
                      <a:pt x="363" y="41"/>
                      <a:pt x="368" y="38"/>
                      <a:pt x="368" y="39"/>
                    </a:cubicBezTo>
                    <a:cubicBezTo>
                      <a:pt x="368" y="39"/>
                      <a:pt x="368" y="39"/>
                      <a:pt x="368" y="39"/>
                    </a:cubicBezTo>
                    <a:cubicBezTo>
                      <a:pt x="368" y="36"/>
                      <a:pt x="368" y="36"/>
                      <a:pt x="368" y="36"/>
                    </a:cubicBezTo>
                    <a:cubicBezTo>
                      <a:pt x="368" y="37"/>
                      <a:pt x="366" y="36"/>
                      <a:pt x="364" y="37"/>
                    </a:cubicBezTo>
                    <a:cubicBezTo>
                      <a:pt x="365" y="36"/>
                      <a:pt x="366" y="35"/>
                      <a:pt x="366" y="34"/>
                    </a:cubicBezTo>
                    <a:cubicBezTo>
                      <a:pt x="372" y="34"/>
                      <a:pt x="377" y="35"/>
                      <a:pt x="381" y="32"/>
                    </a:cubicBezTo>
                    <a:cubicBezTo>
                      <a:pt x="381" y="32"/>
                      <a:pt x="381" y="32"/>
                      <a:pt x="381" y="32"/>
                    </a:cubicBezTo>
                    <a:cubicBezTo>
                      <a:pt x="381" y="32"/>
                      <a:pt x="387" y="30"/>
                      <a:pt x="390" y="30"/>
                    </a:cubicBezTo>
                    <a:cubicBezTo>
                      <a:pt x="391" y="30"/>
                      <a:pt x="389" y="28"/>
                      <a:pt x="388" y="28"/>
                    </a:cubicBezTo>
                    <a:cubicBezTo>
                      <a:pt x="393" y="28"/>
                      <a:pt x="401" y="23"/>
                      <a:pt x="400" y="23"/>
                    </a:cubicBezTo>
                    <a:cubicBezTo>
                      <a:pt x="404" y="24"/>
                      <a:pt x="421" y="23"/>
                      <a:pt x="421" y="21"/>
                    </a:cubicBezTo>
                    <a:cubicBezTo>
                      <a:pt x="412" y="18"/>
                      <a:pt x="368" y="17"/>
                      <a:pt x="368" y="19"/>
                    </a:cubicBezTo>
                    <a:cubicBezTo>
                      <a:pt x="362" y="18"/>
                      <a:pt x="358" y="19"/>
                      <a:pt x="353" y="21"/>
                    </a:cubicBezTo>
                    <a:cubicBezTo>
                      <a:pt x="355" y="19"/>
                      <a:pt x="351" y="15"/>
                      <a:pt x="347" y="14"/>
                    </a:cubicBezTo>
                    <a:cubicBezTo>
                      <a:pt x="351" y="13"/>
                      <a:pt x="353" y="12"/>
                      <a:pt x="353" y="11"/>
                    </a:cubicBezTo>
                    <a:cubicBezTo>
                      <a:pt x="349" y="10"/>
                      <a:pt x="341" y="8"/>
                      <a:pt x="341" y="10"/>
                    </a:cubicBezTo>
                    <a:cubicBezTo>
                      <a:pt x="339" y="8"/>
                      <a:pt x="331" y="7"/>
                      <a:pt x="329" y="8"/>
                    </a:cubicBezTo>
                    <a:cubicBezTo>
                      <a:pt x="324" y="6"/>
                      <a:pt x="263" y="0"/>
                      <a:pt x="263" y="3"/>
                    </a:cubicBezTo>
                    <a:cubicBezTo>
                      <a:pt x="257" y="5"/>
                      <a:pt x="238" y="1"/>
                      <a:pt x="232" y="6"/>
                    </a:cubicBezTo>
                    <a:cubicBezTo>
                      <a:pt x="230" y="5"/>
                      <a:pt x="219" y="2"/>
                      <a:pt x="219" y="6"/>
                    </a:cubicBezTo>
                    <a:cubicBezTo>
                      <a:pt x="219" y="7"/>
                      <a:pt x="217" y="5"/>
                      <a:pt x="217" y="4"/>
                    </a:cubicBezTo>
                    <a:cubicBezTo>
                      <a:pt x="216" y="5"/>
                      <a:pt x="216" y="5"/>
                      <a:pt x="216" y="5"/>
                    </a:cubicBezTo>
                    <a:cubicBezTo>
                      <a:pt x="215" y="5"/>
                      <a:pt x="214" y="4"/>
                      <a:pt x="214" y="4"/>
                    </a:cubicBezTo>
                    <a:cubicBezTo>
                      <a:pt x="211" y="4"/>
                      <a:pt x="193" y="5"/>
                      <a:pt x="186" y="7"/>
                    </a:cubicBezTo>
                    <a:cubicBezTo>
                      <a:pt x="186" y="4"/>
                      <a:pt x="177" y="8"/>
                      <a:pt x="174" y="8"/>
                    </a:cubicBezTo>
                    <a:cubicBezTo>
                      <a:pt x="171" y="8"/>
                      <a:pt x="169" y="8"/>
                      <a:pt x="167" y="10"/>
                    </a:cubicBezTo>
                    <a:cubicBezTo>
                      <a:pt x="167" y="10"/>
                      <a:pt x="172" y="10"/>
                      <a:pt x="172" y="10"/>
                    </a:cubicBezTo>
                    <a:cubicBezTo>
                      <a:pt x="174" y="10"/>
                      <a:pt x="185" y="15"/>
                      <a:pt x="191" y="17"/>
                    </a:cubicBezTo>
                    <a:cubicBezTo>
                      <a:pt x="184" y="16"/>
                      <a:pt x="176" y="12"/>
                      <a:pt x="170" y="12"/>
                    </a:cubicBezTo>
                    <a:cubicBezTo>
                      <a:pt x="170" y="12"/>
                      <a:pt x="164" y="10"/>
                      <a:pt x="157" y="10"/>
                    </a:cubicBezTo>
                    <a:cubicBezTo>
                      <a:pt x="158" y="10"/>
                      <a:pt x="160" y="9"/>
                      <a:pt x="158" y="9"/>
                    </a:cubicBezTo>
                    <a:cubicBezTo>
                      <a:pt x="157" y="9"/>
                      <a:pt x="156" y="9"/>
                      <a:pt x="156" y="10"/>
                    </a:cubicBezTo>
                    <a:cubicBezTo>
                      <a:pt x="153" y="10"/>
                      <a:pt x="151" y="10"/>
                      <a:pt x="149" y="10"/>
                    </a:cubicBezTo>
                    <a:cubicBezTo>
                      <a:pt x="149" y="10"/>
                      <a:pt x="154" y="17"/>
                      <a:pt x="156" y="17"/>
                    </a:cubicBezTo>
                    <a:cubicBezTo>
                      <a:pt x="148" y="16"/>
                      <a:pt x="145" y="12"/>
                      <a:pt x="140" y="15"/>
                    </a:cubicBezTo>
                    <a:cubicBezTo>
                      <a:pt x="138" y="14"/>
                      <a:pt x="139" y="12"/>
                      <a:pt x="134" y="12"/>
                    </a:cubicBezTo>
                    <a:cubicBezTo>
                      <a:pt x="132" y="12"/>
                      <a:pt x="136" y="16"/>
                      <a:pt x="136" y="17"/>
                    </a:cubicBezTo>
                    <a:cubicBezTo>
                      <a:pt x="135" y="17"/>
                      <a:pt x="134" y="17"/>
                      <a:pt x="134" y="17"/>
                    </a:cubicBezTo>
                    <a:cubicBezTo>
                      <a:pt x="133" y="15"/>
                      <a:pt x="128" y="12"/>
                      <a:pt x="128" y="12"/>
                    </a:cubicBezTo>
                    <a:cubicBezTo>
                      <a:pt x="122" y="12"/>
                      <a:pt x="117" y="14"/>
                      <a:pt x="114" y="15"/>
                    </a:cubicBezTo>
                    <a:cubicBezTo>
                      <a:pt x="110" y="15"/>
                      <a:pt x="79" y="15"/>
                      <a:pt x="79" y="18"/>
                    </a:cubicBezTo>
                    <a:cubicBezTo>
                      <a:pt x="80" y="19"/>
                      <a:pt x="80" y="18"/>
                      <a:pt x="82" y="19"/>
                    </a:cubicBezTo>
                    <a:cubicBezTo>
                      <a:pt x="82" y="20"/>
                      <a:pt x="82" y="20"/>
                      <a:pt x="82" y="21"/>
                    </a:cubicBezTo>
                    <a:cubicBezTo>
                      <a:pt x="81" y="21"/>
                      <a:pt x="80" y="21"/>
                      <a:pt x="80" y="21"/>
                    </a:cubicBezTo>
                    <a:cubicBezTo>
                      <a:pt x="80" y="22"/>
                      <a:pt x="81" y="23"/>
                      <a:pt x="81" y="23"/>
                    </a:cubicBezTo>
                    <a:cubicBezTo>
                      <a:pt x="70" y="19"/>
                      <a:pt x="63" y="25"/>
                      <a:pt x="55" y="25"/>
                    </a:cubicBezTo>
                    <a:cubicBezTo>
                      <a:pt x="50" y="26"/>
                      <a:pt x="49" y="26"/>
                      <a:pt x="46" y="28"/>
                    </a:cubicBezTo>
                    <a:cubicBezTo>
                      <a:pt x="45" y="28"/>
                      <a:pt x="45" y="26"/>
                      <a:pt x="46" y="26"/>
                    </a:cubicBezTo>
                    <a:cubicBezTo>
                      <a:pt x="45" y="26"/>
                      <a:pt x="44" y="26"/>
                      <a:pt x="44" y="25"/>
                    </a:cubicBezTo>
                    <a:cubicBezTo>
                      <a:pt x="44" y="25"/>
                      <a:pt x="44" y="25"/>
                      <a:pt x="44" y="26"/>
                    </a:cubicBezTo>
                    <a:cubicBezTo>
                      <a:pt x="46" y="26"/>
                      <a:pt x="41" y="29"/>
                      <a:pt x="42" y="28"/>
                    </a:cubicBezTo>
                    <a:cubicBezTo>
                      <a:pt x="42" y="27"/>
                      <a:pt x="38" y="28"/>
                      <a:pt x="40" y="28"/>
                    </a:cubicBezTo>
                    <a:cubicBezTo>
                      <a:pt x="40" y="28"/>
                      <a:pt x="38" y="30"/>
                      <a:pt x="37" y="31"/>
                    </a:cubicBezTo>
                    <a:cubicBezTo>
                      <a:pt x="37" y="30"/>
                      <a:pt x="41" y="32"/>
                      <a:pt x="42" y="32"/>
                    </a:cubicBezTo>
                    <a:cubicBezTo>
                      <a:pt x="40" y="32"/>
                      <a:pt x="55" y="32"/>
                      <a:pt x="55" y="32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6" y="35"/>
                      <a:pt x="56" y="36"/>
                      <a:pt x="56" y="36"/>
                    </a:cubicBezTo>
                    <a:cubicBezTo>
                      <a:pt x="51" y="37"/>
                      <a:pt x="28" y="38"/>
                      <a:pt x="27" y="41"/>
                    </a:cubicBezTo>
                    <a:cubicBezTo>
                      <a:pt x="20" y="41"/>
                      <a:pt x="5" y="42"/>
                      <a:pt x="3" y="45"/>
                    </a:cubicBezTo>
                    <a:cubicBezTo>
                      <a:pt x="2" y="45"/>
                      <a:pt x="1" y="45"/>
                      <a:pt x="0" y="47"/>
                    </a:cubicBezTo>
                    <a:cubicBezTo>
                      <a:pt x="0" y="48"/>
                      <a:pt x="9" y="49"/>
                      <a:pt x="11" y="49"/>
                    </a:cubicBezTo>
                    <a:cubicBezTo>
                      <a:pt x="11" y="49"/>
                      <a:pt x="17" y="51"/>
                      <a:pt x="19" y="51"/>
                    </a:cubicBezTo>
                    <a:cubicBezTo>
                      <a:pt x="14" y="52"/>
                      <a:pt x="9" y="52"/>
                      <a:pt x="2" y="52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7" y="54"/>
                      <a:pt x="12" y="54"/>
                      <a:pt x="13" y="54"/>
                    </a:cubicBezTo>
                    <a:cubicBezTo>
                      <a:pt x="14" y="54"/>
                      <a:pt x="16" y="54"/>
                      <a:pt x="17" y="54"/>
                    </a:cubicBezTo>
                    <a:cubicBezTo>
                      <a:pt x="14" y="54"/>
                      <a:pt x="12" y="55"/>
                      <a:pt x="11" y="56"/>
                    </a:cubicBezTo>
                    <a:cubicBezTo>
                      <a:pt x="11" y="58"/>
                      <a:pt x="18" y="59"/>
                      <a:pt x="20" y="59"/>
                    </a:cubicBezTo>
                    <a:cubicBezTo>
                      <a:pt x="21" y="59"/>
                      <a:pt x="21" y="59"/>
                      <a:pt x="22" y="59"/>
                    </a:cubicBezTo>
                    <a:cubicBezTo>
                      <a:pt x="21" y="59"/>
                      <a:pt x="19" y="59"/>
                      <a:pt x="20" y="60"/>
                    </a:cubicBezTo>
                    <a:cubicBezTo>
                      <a:pt x="21" y="60"/>
                      <a:pt x="27" y="63"/>
                      <a:pt x="29" y="63"/>
                    </a:cubicBezTo>
                    <a:cubicBezTo>
                      <a:pt x="29" y="64"/>
                      <a:pt x="31" y="62"/>
                      <a:pt x="30" y="65"/>
                    </a:cubicBezTo>
                    <a:cubicBezTo>
                      <a:pt x="31" y="64"/>
                      <a:pt x="31" y="64"/>
                      <a:pt x="31" y="63"/>
                    </a:cubicBezTo>
                    <a:cubicBezTo>
                      <a:pt x="31" y="63"/>
                      <a:pt x="46" y="67"/>
                      <a:pt x="46" y="65"/>
                    </a:cubicBezTo>
                    <a:cubicBezTo>
                      <a:pt x="46" y="65"/>
                      <a:pt x="46" y="65"/>
                      <a:pt x="46" y="65"/>
                    </a:cubicBezTo>
                    <a:cubicBezTo>
                      <a:pt x="46" y="65"/>
                      <a:pt x="46" y="65"/>
                      <a:pt x="46" y="65"/>
                    </a:cubicBezTo>
                    <a:cubicBezTo>
                      <a:pt x="46" y="62"/>
                      <a:pt x="47" y="63"/>
                      <a:pt x="47" y="63"/>
                    </a:cubicBezTo>
                    <a:cubicBezTo>
                      <a:pt x="48" y="63"/>
                      <a:pt x="49" y="63"/>
                      <a:pt x="49" y="63"/>
                    </a:cubicBezTo>
                    <a:cubicBezTo>
                      <a:pt x="47" y="63"/>
                      <a:pt x="49" y="65"/>
                      <a:pt x="48" y="65"/>
                    </a:cubicBezTo>
                    <a:cubicBezTo>
                      <a:pt x="54" y="66"/>
                      <a:pt x="57" y="65"/>
                      <a:pt x="61" y="62"/>
                    </a:cubicBezTo>
                    <a:cubicBezTo>
                      <a:pt x="61" y="62"/>
                      <a:pt x="61" y="65"/>
                      <a:pt x="62" y="65"/>
                    </a:cubicBezTo>
                    <a:cubicBezTo>
                      <a:pt x="62" y="65"/>
                      <a:pt x="63" y="63"/>
                      <a:pt x="63" y="63"/>
                    </a:cubicBezTo>
                    <a:cubicBezTo>
                      <a:pt x="65" y="63"/>
                      <a:pt x="63" y="65"/>
                      <a:pt x="65" y="65"/>
                    </a:cubicBezTo>
                    <a:cubicBezTo>
                      <a:pt x="65" y="65"/>
                      <a:pt x="67" y="63"/>
                      <a:pt x="65" y="63"/>
                    </a:cubicBezTo>
                    <a:cubicBezTo>
                      <a:pt x="66" y="61"/>
                      <a:pt x="66" y="66"/>
                      <a:pt x="66" y="61"/>
                    </a:cubicBezTo>
                    <a:cubicBezTo>
                      <a:pt x="67" y="61"/>
                      <a:pt x="69" y="62"/>
                      <a:pt x="73" y="63"/>
                    </a:cubicBezTo>
                    <a:cubicBezTo>
                      <a:pt x="72" y="63"/>
                      <a:pt x="71" y="65"/>
                      <a:pt x="73" y="65"/>
                    </a:cubicBezTo>
                    <a:cubicBezTo>
                      <a:pt x="73" y="65"/>
                      <a:pt x="74" y="64"/>
                      <a:pt x="74" y="63"/>
                    </a:cubicBezTo>
                    <a:cubicBezTo>
                      <a:pt x="75" y="64"/>
                      <a:pt x="77" y="66"/>
                      <a:pt x="77" y="64"/>
                    </a:cubicBezTo>
                    <a:cubicBezTo>
                      <a:pt x="78" y="63"/>
                      <a:pt x="76" y="64"/>
                      <a:pt x="79" y="63"/>
                    </a:cubicBezTo>
                    <a:cubicBezTo>
                      <a:pt x="80" y="63"/>
                      <a:pt x="82" y="65"/>
                      <a:pt x="80" y="65"/>
                    </a:cubicBezTo>
                    <a:cubicBezTo>
                      <a:pt x="81" y="65"/>
                      <a:pt x="85" y="65"/>
                      <a:pt x="89" y="65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89" y="66"/>
                      <a:pt x="86" y="65"/>
                      <a:pt x="88" y="67"/>
                    </a:cubicBezTo>
                    <a:cubicBezTo>
                      <a:pt x="89" y="67"/>
                      <a:pt x="89" y="66"/>
                      <a:pt x="89" y="65"/>
                    </a:cubicBezTo>
                    <a:cubicBezTo>
                      <a:pt x="89" y="65"/>
                      <a:pt x="90" y="67"/>
                      <a:pt x="90" y="67"/>
                    </a:cubicBezTo>
                    <a:cubicBezTo>
                      <a:pt x="92" y="66"/>
                      <a:pt x="91" y="66"/>
                      <a:pt x="93" y="65"/>
                    </a:cubicBezTo>
                    <a:cubicBezTo>
                      <a:pt x="93" y="71"/>
                      <a:pt x="97" y="64"/>
                      <a:pt x="98" y="67"/>
                    </a:cubicBezTo>
                    <a:cubicBezTo>
                      <a:pt x="98" y="67"/>
                      <a:pt x="99" y="69"/>
                      <a:pt x="98" y="69"/>
                    </a:cubicBezTo>
                    <a:cubicBezTo>
                      <a:pt x="100" y="70"/>
                      <a:pt x="101" y="72"/>
                      <a:pt x="101" y="72"/>
                    </a:cubicBezTo>
                    <a:cubicBezTo>
                      <a:pt x="103" y="72"/>
                      <a:pt x="104" y="73"/>
                      <a:pt x="105" y="74"/>
                    </a:cubicBezTo>
                    <a:cubicBezTo>
                      <a:pt x="104" y="74"/>
                      <a:pt x="103" y="74"/>
                      <a:pt x="103" y="74"/>
                    </a:cubicBezTo>
                    <a:cubicBezTo>
                      <a:pt x="103" y="74"/>
                      <a:pt x="103" y="75"/>
                      <a:pt x="103" y="75"/>
                    </a:cubicBezTo>
                    <a:cubicBezTo>
                      <a:pt x="103" y="77"/>
                      <a:pt x="105" y="76"/>
                      <a:pt x="105" y="75"/>
                    </a:cubicBezTo>
                    <a:cubicBezTo>
                      <a:pt x="105" y="75"/>
                      <a:pt x="105" y="76"/>
                      <a:pt x="106" y="76"/>
                    </a:cubicBezTo>
                    <a:cubicBezTo>
                      <a:pt x="106" y="75"/>
                      <a:pt x="106" y="75"/>
                      <a:pt x="107" y="74"/>
                    </a:cubicBezTo>
                    <a:cubicBezTo>
                      <a:pt x="107" y="74"/>
                      <a:pt x="107" y="74"/>
                      <a:pt x="107" y="74"/>
                    </a:cubicBezTo>
                    <a:cubicBezTo>
                      <a:pt x="107" y="74"/>
                      <a:pt x="107" y="74"/>
                      <a:pt x="107" y="74"/>
                    </a:cubicBezTo>
                    <a:cubicBezTo>
                      <a:pt x="108" y="74"/>
                      <a:pt x="108" y="74"/>
                      <a:pt x="108" y="74"/>
                    </a:cubicBezTo>
                    <a:cubicBezTo>
                      <a:pt x="109" y="74"/>
                      <a:pt x="107" y="76"/>
                      <a:pt x="106" y="76"/>
                    </a:cubicBezTo>
                    <a:cubicBezTo>
                      <a:pt x="108" y="78"/>
                      <a:pt x="110" y="78"/>
                      <a:pt x="111" y="78"/>
                    </a:cubicBezTo>
                    <a:cubicBezTo>
                      <a:pt x="110" y="78"/>
                      <a:pt x="109" y="78"/>
                      <a:pt x="108" y="78"/>
                    </a:cubicBezTo>
                    <a:cubicBezTo>
                      <a:pt x="106" y="78"/>
                      <a:pt x="110" y="81"/>
                      <a:pt x="110" y="80"/>
                    </a:cubicBezTo>
                    <a:cubicBezTo>
                      <a:pt x="110" y="81"/>
                      <a:pt x="110" y="82"/>
                      <a:pt x="110" y="83"/>
                    </a:cubicBezTo>
                    <a:cubicBezTo>
                      <a:pt x="110" y="83"/>
                      <a:pt x="113" y="85"/>
                      <a:pt x="114" y="87"/>
                    </a:cubicBezTo>
                    <a:cubicBezTo>
                      <a:pt x="111" y="88"/>
                      <a:pt x="112" y="89"/>
                      <a:pt x="114" y="89"/>
                    </a:cubicBezTo>
                    <a:cubicBezTo>
                      <a:pt x="112" y="89"/>
                      <a:pt x="116" y="91"/>
                      <a:pt x="113" y="91"/>
                    </a:cubicBezTo>
                    <a:cubicBezTo>
                      <a:pt x="115" y="91"/>
                      <a:pt x="116" y="91"/>
                      <a:pt x="116" y="91"/>
                    </a:cubicBezTo>
                    <a:cubicBezTo>
                      <a:pt x="117" y="92"/>
                      <a:pt x="117" y="92"/>
                      <a:pt x="117" y="93"/>
                    </a:cubicBezTo>
                    <a:cubicBezTo>
                      <a:pt x="116" y="93"/>
                      <a:pt x="115" y="96"/>
                      <a:pt x="116" y="96"/>
                    </a:cubicBezTo>
                    <a:cubicBezTo>
                      <a:pt x="116" y="96"/>
                      <a:pt x="118" y="97"/>
                      <a:pt x="118" y="97"/>
                    </a:cubicBezTo>
                    <a:cubicBezTo>
                      <a:pt x="118" y="98"/>
                      <a:pt x="116" y="98"/>
                      <a:pt x="116" y="99"/>
                    </a:cubicBezTo>
                    <a:cubicBezTo>
                      <a:pt x="116" y="102"/>
                      <a:pt x="123" y="100"/>
                      <a:pt x="123" y="100"/>
                    </a:cubicBezTo>
                    <a:cubicBezTo>
                      <a:pt x="123" y="102"/>
                      <a:pt x="127" y="102"/>
                      <a:pt x="130" y="102"/>
                    </a:cubicBezTo>
                    <a:cubicBezTo>
                      <a:pt x="128" y="103"/>
                      <a:pt x="132" y="104"/>
                      <a:pt x="134" y="104"/>
                    </a:cubicBezTo>
                    <a:cubicBezTo>
                      <a:pt x="135" y="104"/>
                      <a:pt x="133" y="99"/>
                      <a:pt x="132" y="100"/>
                    </a:cubicBezTo>
                    <a:cubicBezTo>
                      <a:pt x="132" y="99"/>
                      <a:pt x="132" y="98"/>
                      <a:pt x="131" y="98"/>
                    </a:cubicBezTo>
                    <a:cubicBezTo>
                      <a:pt x="131" y="98"/>
                      <a:pt x="134" y="98"/>
                      <a:pt x="134" y="98"/>
                    </a:cubicBezTo>
                    <a:cubicBezTo>
                      <a:pt x="135" y="102"/>
                      <a:pt x="136" y="103"/>
                      <a:pt x="141" y="104"/>
                    </a:cubicBezTo>
                    <a:cubicBezTo>
                      <a:pt x="139" y="104"/>
                      <a:pt x="141" y="106"/>
                      <a:pt x="142" y="106"/>
                    </a:cubicBezTo>
                    <a:cubicBezTo>
                      <a:pt x="142" y="106"/>
                      <a:pt x="142" y="106"/>
                      <a:pt x="143" y="107"/>
                    </a:cubicBezTo>
                    <a:cubicBezTo>
                      <a:pt x="142" y="107"/>
                      <a:pt x="142" y="107"/>
                      <a:pt x="142" y="107"/>
                    </a:cubicBezTo>
                    <a:cubicBezTo>
                      <a:pt x="142" y="107"/>
                      <a:pt x="142" y="107"/>
                      <a:pt x="142" y="107"/>
                    </a:cubicBezTo>
                    <a:cubicBezTo>
                      <a:pt x="142" y="107"/>
                      <a:pt x="142" y="107"/>
                      <a:pt x="142" y="107"/>
                    </a:cubicBezTo>
                    <a:cubicBezTo>
                      <a:pt x="140" y="106"/>
                      <a:pt x="125" y="102"/>
                      <a:pt x="125" y="106"/>
                    </a:cubicBezTo>
                    <a:cubicBezTo>
                      <a:pt x="125" y="106"/>
                      <a:pt x="125" y="107"/>
                      <a:pt x="125" y="107"/>
                    </a:cubicBezTo>
                    <a:cubicBezTo>
                      <a:pt x="125" y="106"/>
                      <a:pt x="128" y="109"/>
                      <a:pt x="129" y="109"/>
                    </a:cubicBezTo>
                    <a:cubicBezTo>
                      <a:pt x="128" y="109"/>
                      <a:pt x="127" y="109"/>
                      <a:pt x="126" y="109"/>
                    </a:cubicBezTo>
                    <a:cubicBezTo>
                      <a:pt x="127" y="109"/>
                      <a:pt x="124" y="108"/>
                      <a:pt x="123" y="107"/>
                    </a:cubicBezTo>
                    <a:cubicBezTo>
                      <a:pt x="123" y="107"/>
                      <a:pt x="122" y="109"/>
                      <a:pt x="123" y="109"/>
                    </a:cubicBezTo>
                    <a:cubicBezTo>
                      <a:pt x="121" y="111"/>
                      <a:pt x="130" y="120"/>
                      <a:pt x="132" y="120"/>
                    </a:cubicBezTo>
                    <a:cubicBezTo>
                      <a:pt x="136" y="119"/>
                      <a:pt x="144" y="118"/>
                      <a:pt x="145" y="113"/>
                    </a:cubicBezTo>
                    <a:cubicBezTo>
                      <a:pt x="142" y="113"/>
                      <a:pt x="140" y="111"/>
                      <a:pt x="137" y="111"/>
                    </a:cubicBezTo>
                    <a:cubicBezTo>
                      <a:pt x="141" y="111"/>
                      <a:pt x="143" y="112"/>
                      <a:pt x="147" y="113"/>
                    </a:cubicBezTo>
                    <a:cubicBezTo>
                      <a:pt x="147" y="114"/>
                      <a:pt x="147" y="115"/>
                      <a:pt x="147" y="116"/>
                    </a:cubicBezTo>
                    <a:cubicBezTo>
                      <a:pt x="147" y="115"/>
                      <a:pt x="150" y="115"/>
                      <a:pt x="151" y="115"/>
                    </a:cubicBezTo>
                    <a:cubicBezTo>
                      <a:pt x="150" y="117"/>
                      <a:pt x="149" y="120"/>
                      <a:pt x="147" y="123"/>
                    </a:cubicBezTo>
                    <a:cubicBezTo>
                      <a:pt x="147" y="122"/>
                      <a:pt x="144" y="122"/>
                      <a:pt x="145" y="122"/>
                    </a:cubicBezTo>
                    <a:cubicBezTo>
                      <a:pt x="145" y="121"/>
                      <a:pt x="145" y="120"/>
                      <a:pt x="143" y="120"/>
                    </a:cubicBezTo>
                    <a:cubicBezTo>
                      <a:pt x="143" y="120"/>
                      <a:pt x="142" y="122"/>
                      <a:pt x="143" y="122"/>
                    </a:cubicBezTo>
                    <a:cubicBezTo>
                      <a:pt x="138" y="122"/>
                      <a:pt x="136" y="123"/>
                      <a:pt x="134" y="124"/>
                    </a:cubicBezTo>
                    <a:cubicBezTo>
                      <a:pt x="134" y="123"/>
                      <a:pt x="134" y="123"/>
                      <a:pt x="133" y="122"/>
                    </a:cubicBezTo>
                    <a:cubicBezTo>
                      <a:pt x="134" y="121"/>
                      <a:pt x="129" y="126"/>
                      <a:pt x="132" y="126"/>
                    </a:cubicBezTo>
                    <a:cubicBezTo>
                      <a:pt x="131" y="129"/>
                      <a:pt x="128" y="135"/>
                      <a:pt x="132" y="137"/>
                    </a:cubicBezTo>
                    <a:cubicBezTo>
                      <a:pt x="132" y="137"/>
                      <a:pt x="132" y="137"/>
                      <a:pt x="132" y="137"/>
                    </a:cubicBezTo>
                    <a:cubicBezTo>
                      <a:pt x="132" y="137"/>
                      <a:pt x="131" y="137"/>
                      <a:pt x="131" y="137"/>
                    </a:cubicBezTo>
                    <a:cubicBezTo>
                      <a:pt x="131" y="137"/>
                      <a:pt x="131" y="137"/>
                      <a:pt x="131" y="137"/>
                    </a:cubicBezTo>
                    <a:cubicBezTo>
                      <a:pt x="131" y="137"/>
                      <a:pt x="131" y="137"/>
                      <a:pt x="131" y="137"/>
                    </a:cubicBezTo>
                    <a:cubicBezTo>
                      <a:pt x="131" y="143"/>
                      <a:pt x="132" y="144"/>
                      <a:pt x="134" y="149"/>
                    </a:cubicBezTo>
                    <a:cubicBezTo>
                      <a:pt x="134" y="146"/>
                      <a:pt x="138" y="152"/>
                      <a:pt x="138" y="150"/>
                    </a:cubicBezTo>
                    <a:cubicBezTo>
                      <a:pt x="140" y="151"/>
                      <a:pt x="140" y="152"/>
                      <a:pt x="140" y="153"/>
                    </a:cubicBezTo>
                    <a:cubicBezTo>
                      <a:pt x="141" y="154"/>
                      <a:pt x="142" y="157"/>
                      <a:pt x="143" y="159"/>
                    </a:cubicBezTo>
                    <a:cubicBezTo>
                      <a:pt x="143" y="159"/>
                      <a:pt x="144" y="159"/>
                      <a:pt x="145" y="160"/>
                    </a:cubicBezTo>
                    <a:cubicBezTo>
                      <a:pt x="145" y="160"/>
                      <a:pt x="145" y="161"/>
                      <a:pt x="144" y="161"/>
                    </a:cubicBezTo>
                    <a:cubicBezTo>
                      <a:pt x="144" y="161"/>
                      <a:pt x="145" y="162"/>
                      <a:pt x="145" y="162"/>
                    </a:cubicBezTo>
                    <a:cubicBezTo>
                      <a:pt x="145" y="161"/>
                      <a:pt x="146" y="161"/>
                      <a:pt x="147" y="161"/>
                    </a:cubicBezTo>
                    <a:cubicBezTo>
                      <a:pt x="147" y="165"/>
                      <a:pt x="147" y="163"/>
                      <a:pt x="149" y="166"/>
                    </a:cubicBezTo>
                    <a:cubicBezTo>
                      <a:pt x="149" y="166"/>
                      <a:pt x="149" y="166"/>
                      <a:pt x="149" y="166"/>
                    </a:cubicBezTo>
                    <a:cubicBezTo>
                      <a:pt x="149" y="166"/>
                      <a:pt x="149" y="166"/>
                      <a:pt x="149" y="166"/>
                    </a:cubicBezTo>
                    <a:cubicBezTo>
                      <a:pt x="149" y="166"/>
                      <a:pt x="149" y="166"/>
                      <a:pt x="149" y="166"/>
                    </a:cubicBezTo>
                    <a:cubicBezTo>
                      <a:pt x="149" y="166"/>
                      <a:pt x="149" y="166"/>
                      <a:pt x="149" y="166"/>
                    </a:cubicBezTo>
                    <a:cubicBezTo>
                      <a:pt x="152" y="168"/>
                      <a:pt x="153" y="169"/>
                      <a:pt x="154" y="172"/>
                    </a:cubicBezTo>
                    <a:cubicBezTo>
                      <a:pt x="154" y="172"/>
                      <a:pt x="154" y="171"/>
                      <a:pt x="153" y="172"/>
                    </a:cubicBezTo>
                    <a:cubicBezTo>
                      <a:pt x="153" y="172"/>
                      <a:pt x="164" y="181"/>
                      <a:pt x="162" y="181"/>
                    </a:cubicBezTo>
                    <a:cubicBezTo>
                      <a:pt x="161" y="181"/>
                      <a:pt x="167" y="183"/>
                      <a:pt x="164" y="183"/>
                    </a:cubicBezTo>
                    <a:cubicBezTo>
                      <a:pt x="167" y="185"/>
                      <a:pt x="169" y="189"/>
                      <a:pt x="174" y="186"/>
                    </a:cubicBezTo>
                    <a:cubicBezTo>
                      <a:pt x="175" y="186"/>
                      <a:pt x="174" y="188"/>
                      <a:pt x="175" y="188"/>
                    </a:cubicBezTo>
                    <a:cubicBezTo>
                      <a:pt x="179" y="188"/>
                      <a:pt x="182" y="188"/>
                      <a:pt x="187" y="190"/>
                    </a:cubicBezTo>
                    <a:cubicBezTo>
                      <a:pt x="185" y="190"/>
                      <a:pt x="190" y="192"/>
                      <a:pt x="189" y="192"/>
                    </a:cubicBezTo>
                    <a:cubicBezTo>
                      <a:pt x="200" y="194"/>
                      <a:pt x="208" y="192"/>
                      <a:pt x="208" y="181"/>
                    </a:cubicBezTo>
                    <a:cubicBezTo>
                      <a:pt x="211" y="178"/>
                      <a:pt x="210" y="179"/>
                      <a:pt x="210" y="174"/>
                    </a:cubicBezTo>
                    <a:cubicBezTo>
                      <a:pt x="210" y="176"/>
                      <a:pt x="210" y="173"/>
                      <a:pt x="210" y="172"/>
                    </a:cubicBezTo>
                    <a:cubicBezTo>
                      <a:pt x="213" y="170"/>
                      <a:pt x="215" y="168"/>
                      <a:pt x="217" y="168"/>
                    </a:cubicBezTo>
                    <a:cubicBezTo>
                      <a:pt x="215" y="168"/>
                      <a:pt x="218" y="166"/>
                      <a:pt x="218" y="165"/>
                    </a:cubicBezTo>
                    <a:cubicBezTo>
                      <a:pt x="219" y="165"/>
                      <a:pt x="221" y="163"/>
                      <a:pt x="221" y="164"/>
                    </a:cubicBezTo>
                    <a:cubicBezTo>
                      <a:pt x="221" y="163"/>
                      <a:pt x="221" y="157"/>
                      <a:pt x="221" y="157"/>
                    </a:cubicBezTo>
                    <a:cubicBezTo>
                      <a:pt x="222" y="157"/>
                      <a:pt x="224" y="157"/>
                      <a:pt x="224" y="157"/>
                    </a:cubicBezTo>
                    <a:cubicBezTo>
                      <a:pt x="223" y="157"/>
                      <a:pt x="223" y="155"/>
                      <a:pt x="224" y="155"/>
                    </a:cubicBezTo>
                    <a:cubicBezTo>
                      <a:pt x="223" y="155"/>
                      <a:pt x="223" y="155"/>
                      <a:pt x="222" y="154"/>
                    </a:cubicBezTo>
                    <a:cubicBezTo>
                      <a:pt x="223" y="154"/>
                      <a:pt x="224" y="154"/>
                      <a:pt x="222" y="153"/>
                    </a:cubicBezTo>
                    <a:cubicBezTo>
                      <a:pt x="225" y="153"/>
                      <a:pt x="227" y="153"/>
                      <a:pt x="228" y="150"/>
                    </a:cubicBezTo>
                    <a:cubicBezTo>
                      <a:pt x="228" y="151"/>
                      <a:pt x="229" y="151"/>
                      <a:pt x="230" y="150"/>
                    </a:cubicBezTo>
                    <a:cubicBezTo>
                      <a:pt x="229" y="150"/>
                      <a:pt x="228" y="149"/>
                      <a:pt x="228" y="149"/>
                    </a:cubicBezTo>
                    <a:cubicBezTo>
                      <a:pt x="228" y="149"/>
                      <a:pt x="228" y="149"/>
                      <a:pt x="228" y="149"/>
                    </a:cubicBezTo>
                    <a:cubicBezTo>
                      <a:pt x="228" y="149"/>
                      <a:pt x="228" y="149"/>
                      <a:pt x="228" y="149"/>
                    </a:cubicBezTo>
                    <a:cubicBezTo>
                      <a:pt x="228" y="149"/>
                      <a:pt x="228" y="148"/>
                      <a:pt x="228" y="148"/>
                    </a:cubicBezTo>
                    <a:cubicBezTo>
                      <a:pt x="231" y="147"/>
                      <a:pt x="237" y="151"/>
                      <a:pt x="237" y="147"/>
                    </a:cubicBezTo>
                    <a:cubicBezTo>
                      <a:pt x="242" y="150"/>
                      <a:pt x="263" y="143"/>
                      <a:pt x="263" y="141"/>
                    </a:cubicBezTo>
                    <a:cubicBezTo>
                      <a:pt x="261" y="143"/>
                      <a:pt x="263" y="140"/>
                      <a:pt x="263" y="139"/>
                    </a:cubicBezTo>
                    <a:cubicBezTo>
                      <a:pt x="265" y="139"/>
                      <a:pt x="267" y="139"/>
                      <a:pt x="267" y="137"/>
                    </a:cubicBezTo>
                    <a:cubicBezTo>
                      <a:pt x="269" y="137"/>
                      <a:pt x="270" y="136"/>
                      <a:pt x="270" y="134"/>
                    </a:cubicBezTo>
                    <a:cubicBezTo>
                      <a:pt x="272" y="135"/>
                      <a:pt x="272" y="134"/>
                      <a:pt x="272" y="133"/>
                    </a:cubicBezTo>
                    <a:cubicBezTo>
                      <a:pt x="272" y="131"/>
                      <a:pt x="272" y="135"/>
                      <a:pt x="272" y="131"/>
                    </a:cubicBezTo>
                    <a:cubicBezTo>
                      <a:pt x="272" y="131"/>
                      <a:pt x="272" y="131"/>
                      <a:pt x="272" y="131"/>
                    </a:cubicBezTo>
                    <a:cubicBezTo>
                      <a:pt x="272" y="131"/>
                      <a:pt x="272" y="131"/>
                      <a:pt x="272" y="131"/>
                    </a:cubicBezTo>
                    <a:cubicBezTo>
                      <a:pt x="272" y="131"/>
                      <a:pt x="272" y="131"/>
                      <a:pt x="272" y="131"/>
                    </a:cubicBezTo>
                    <a:cubicBezTo>
                      <a:pt x="272" y="131"/>
                      <a:pt x="272" y="131"/>
                      <a:pt x="272" y="131"/>
                    </a:cubicBezTo>
                    <a:cubicBezTo>
                      <a:pt x="273" y="131"/>
                      <a:pt x="276" y="131"/>
                      <a:pt x="276" y="130"/>
                    </a:cubicBezTo>
                    <a:cubicBezTo>
                      <a:pt x="276" y="131"/>
                      <a:pt x="279" y="131"/>
                      <a:pt x="278" y="131"/>
                    </a:cubicBezTo>
                    <a:cubicBezTo>
                      <a:pt x="278" y="131"/>
                      <a:pt x="281" y="128"/>
                      <a:pt x="280" y="127"/>
                    </a:cubicBezTo>
                    <a:cubicBezTo>
                      <a:pt x="285" y="131"/>
                      <a:pt x="297" y="126"/>
                      <a:pt x="300" y="126"/>
                    </a:cubicBezTo>
                    <a:cubicBezTo>
                      <a:pt x="308" y="126"/>
                      <a:pt x="322" y="123"/>
                      <a:pt x="327" y="118"/>
                    </a:cubicBezTo>
                    <a:cubicBezTo>
                      <a:pt x="327" y="118"/>
                      <a:pt x="329" y="122"/>
                      <a:pt x="329" y="119"/>
                    </a:cubicBezTo>
                    <a:cubicBezTo>
                      <a:pt x="332" y="118"/>
                      <a:pt x="346" y="113"/>
                      <a:pt x="346" y="111"/>
                    </a:cubicBezTo>
                    <a:close/>
                    <a:moveTo>
                      <a:pt x="344" y="100"/>
                    </a:moveTo>
                    <a:cubicBezTo>
                      <a:pt x="344" y="99"/>
                      <a:pt x="345" y="102"/>
                      <a:pt x="344" y="100"/>
                    </a:cubicBezTo>
                    <a:close/>
                    <a:moveTo>
                      <a:pt x="359" y="70"/>
                    </a:moveTo>
                    <a:cubicBezTo>
                      <a:pt x="361" y="72"/>
                      <a:pt x="359" y="71"/>
                      <a:pt x="357" y="71"/>
                    </a:cubicBezTo>
                    <a:cubicBezTo>
                      <a:pt x="358" y="71"/>
                      <a:pt x="356" y="69"/>
                      <a:pt x="359" y="70"/>
                    </a:cubicBezTo>
                    <a:close/>
                    <a:moveTo>
                      <a:pt x="384" y="27"/>
                    </a:moveTo>
                    <a:cubicBezTo>
                      <a:pt x="387" y="28"/>
                      <a:pt x="384" y="28"/>
                      <a:pt x="384" y="27"/>
                    </a:cubicBezTo>
                    <a:close/>
                    <a:moveTo>
                      <a:pt x="381" y="32"/>
                    </a:moveTo>
                    <a:cubicBezTo>
                      <a:pt x="380" y="32"/>
                      <a:pt x="380" y="32"/>
                      <a:pt x="379" y="32"/>
                    </a:cubicBezTo>
                    <a:cubicBezTo>
                      <a:pt x="379" y="31"/>
                      <a:pt x="379" y="31"/>
                      <a:pt x="379" y="30"/>
                    </a:cubicBezTo>
                    <a:cubicBezTo>
                      <a:pt x="379" y="30"/>
                      <a:pt x="380" y="31"/>
                      <a:pt x="381" y="32"/>
                    </a:cubicBezTo>
                    <a:close/>
                    <a:moveTo>
                      <a:pt x="379" y="27"/>
                    </a:moveTo>
                    <a:cubicBezTo>
                      <a:pt x="379" y="27"/>
                      <a:pt x="380" y="26"/>
                      <a:pt x="379" y="27"/>
                    </a:cubicBezTo>
                    <a:close/>
                    <a:moveTo>
                      <a:pt x="377" y="28"/>
                    </a:moveTo>
                    <a:cubicBezTo>
                      <a:pt x="377" y="27"/>
                      <a:pt x="380" y="27"/>
                      <a:pt x="377" y="28"/>
                    </a:cubicBezTo>
                    <a:close/>
                    <a:moveTo>
                      <a:pt x="329" y="92"/>
                    </a:moveTo>
                    <a:cubicBezTo>
                      <a:pt x="329" y="92"/>
                      <a:pt x="328" y="89"/>
                      <a:pt x="328" y="89"/>
                    </a:cubicBezTo>
                    <a:cubicBezTo>
                      <a:pt x="329" y="89"/>
                      <a:pt x="329" y="89"/>
                      <a:pt x="329" y="89"/>
                    </a:cubicBezTo>
                    <a:cubicBezTo>
                      <a:pt x="329" y="89"/>
                      <a:pt x="329" y="89"/>
                      <a:pt x="329" y="89"/>
                    </a:cubicBezTo>
                    <a:cubicBezTo>
                      <a:pt x="329" y="89"/>
                      <a:pt x="329" y="89"/>
                      <a:pt x="329" y="89"/>
                    </a:cubicBezTo>
                    <a:cubicBezTo>
                      <a:pt x="329" y="91"/>
                      <a:pt x="331" y="92"/>
                      <a:pt x="333" y="93"/>
                    </a:cubicBezTo>
                    <a:cubicBezTo>
                      <a:pt x="331" y="92"/>
                      <a:pt x="329" y="92"/>
                      <a:pt x="329" y="92"/>
                    </a:cubicBezTo>
                    <a:close/>
                    <a:moveTo>
                      <a:pt x="329" y="19"/>
                    </a:moveTo>
                    <a:cubicBezTo>
                      <a:pt x="328" y="18"/>
                      <a:pt x="329" y="18"/>
                      <a:pt x="329" y="19"/>
                    </a:cubicBezTo>
                    <a:close/>
                    <a:moveTo>
                      <a:pt x="331" y="84"/>
                    </a:moveTo>
                    <a:cubicBezTo>
                      <a:pt x="332" y="84"/>
                      <a:pt x="332" y="82"/>
                      <a:pt x="335" y="85"/>
                    </a:cubicBezTo>
                    <a:cubicBezTo>
                      <a:pt x="334" y="84"/>
                      <a:pt x="331" y="84"/>
                      <a:pt x="331" y="84"/>
                    </a:cubicBezTo>
                    <a:close/>
                    <a:moveTo>
                      <a:pt x="343" y="24"/>
                    </a:moveTo>
                    <a:cubicBezTo>
                      <a:pt x="344" y="24"/>
                      <a:pt x="346" y="23"/>
                      <a:pt x="343" y="24"/>
                    </a:cubicBezTo>
                    <a:close/>
                    <a:moveTo>
                      <a:pt x="348" y="79"/>
                    </a:moveTo>
                    <a:cubicBezTo>
                      <a:pt x="347" y="80"/>
                      <a:pt x="345" y="79"/>
                      <a:pt x="348" y="79"/>
                    </a:cubicBezTo>
                    <a:close/>
                    <a:moveTo>
                      <a:pt x="351" y="50"/>
                    </a:moveTo>
                    <a:cubicBezTo>
                      <a:pt x="347" y="51"/>
                      <a:pt x="349" y="49"/>
                      <a:pt x="351" y="50"/>
                    </a:cubicBezTo>
                    <a:close/>
                    <a:moveTo>
                      <a:pt x="340" y="14"/>
                    </a:moveTo>
                    <a:cubicBezTo>
                      <a:pt x="339" y="15"/>
                      <a:pt x="338" y="17"/>
                      <a:pt x="338" y="19"/>
                    </a:cubicBezTo>
                    <a:cubicBezTo>
                      <a:pt x="337" y="19"/>
                      <a:pt x="332" y="19"/>
                      <a:pt x="330" y="19"/>
                    </a:cubicBezTo>
                    <a:cubicBezTo>
                      <a:pt x="334" y="19"/>
                      <a:pt x="329" y="15"/>
                      <a:pt x="328" y="15"/>
                    </a:cubicBezTo>
                    <a:cubicBezTo>
                      <a:pt x="330" y="15"/>
                      <a:pt x="335" y="15"/>
                      <a:pt x="340" y="14"/>
                    </a:cubicBezTo>
                    <a:close/>
                    <a:moveTo>
                      <a:pt x="173" y="8"/>
                    </a:moveTo>
                    <a:cubicBezTo>
                      <a:pt x="173" y="8"/>
                      <a:pt x="173" y="9"/>
                      <a:pt x="173" y="9"/>
                    </a:cubicBezTo>
                    <a:cubicBezTo>
                      <a:pt x="173" y="8"/>
                      <a:pt x="173" y="8"/>
                      <a:pt x="173" y="8"/>
                    </a:cubicBezTo>
                    <a:close/>
                    <a:moveTo>
                      <a:pt x="185" y="10"/>
                    </a:moveTo>
                    <a:cubicBezTo>
                      <a:pt x="179" y="10"/>
                      <a:pt x="184" y="9"/>
                      <a:pt x="185" y="10"/>
                    </a:cubicBezTo>
                    <a:close/>
                    <a:moveTo>
                      <a:pt x="26" y="59"/>
                    </a:moveTo>
                    <a:cubicBezTo>
                      <a:pt x="26" y="59"/>
                      <a:pt x="26" y="59"/>
                      <a:pt x="26" y="59"/>
                    </a:cubicBezTo>
                    <a:close/>
                    <a:moveTo>
                      <a:pt x="23" y="53"/>
                    </a:moveTo>
                    <a:cubicBezTo>
                      <a:pt x="27" y="52"/>
                      <a:pt x="31" y="51"/>
                      <a:pt x="32" y="52"/>
                    </a:cubicBezTo>
                    <a:cubicBezTo>
                      <a:pt x="30" y="52"/>
                      <a:pt x="27" y="52"/>
                      <a:pt x="23" y="53"/>
                    </a:cubicBezTo>
                    <a:close/>
                    <a:moveTo>
                      <a:pt x="42" y="63"/>
                    </a:moveTo>
                    <a:cubicBezTo>
                      <a:pt x="42" y="62"/>
                      <a:pt x="43" y="63"/>
                      <a:pt x="42" y="63"/>
                    </a:cubicBezTo>
                    <a:close/>
                    <a:moveTo>
                      <a:pt x="39" y="52"/>
                    </a:moveTo>
                    <a:cubicBezTo>
                      <a:pt x="41" y="51"/>
                      <a:pt x="41" y="52"/>
                      <a:pt x="42" y="52"/>
                    </a:cubicBezTo>
                    <a:cubicBezTo>
                      <a:pt x="43" y="51"/>
                      <a:pt x="43" y="53"/>
                      <a:pt x="39" y="52"/>
                    </a:cubicBezTo>
                    <a:close/>
                    <a:moveTo>
                      <a:pt x="105" y="73"/>
                    </a:moveTo>
                    <a:cubicBezTo>
                      <a:pt x="105" y="73"/>
                      <a:pt x="105" y="73"/>
                      <a:pt x="105" y="73"/>
                    </a:cubicBezTo>
                    <a:cubicBezTo>
                      <a:pt x="105" y="73"/>
                      <a:pt x="105" y="73"/>
                      <a:pt x="105" y="73"/>
                    </a:cubicBezTo>
                    <a:close/>
                    <a:moveTo>
                      <a:pt x="108" y="74"/>
                    </a:moveTo>
                    <a:cubicBezTo>
                      <a:pt x="108" y="74"/>
                      <a:pt x="108" y="74"/>
                      <a:pt x="108" y="74"/>
                    </a:cubicBezTo>
                    <a:cubicBezTo>
                      <a:pt x="108" y="74"/>
                      <a:pt x="108" y="74"/>
                      <a:pt x="108" y="74"/>
                    </a:cubicBezTo>
                    <a:cubicBezTo>
                      <a:pt x="108" y="74"/>
                      <a:pt x="108" y="74"/>
                      <a:pt x="108" y="74"/>
                    </a:cubicBezTo>
                    <a:close/>
                    <a:moveTo>
                      <a:pt x="118" y="96"/>
                    </a:moveTo>
                    <a:cubicBezTo>
                      <a:pt x="119" y="96"/>
                      <a:pt x="118" y="96"/>
                      <a:pt x="118" y="96"/>
                    </a:cubicBezTo>
                    <a:close/>
                    <a:moveTo>
                      <a:pt x="119" y="95"/>
                    </a:moveTo>
                    <a:cubicBezTo>
                      <a:pt x="119" y="95"/>
                      <a:pt x="119" y="95"/>
                      <a:pt x="119" y="95"/>
                    </a:cubicBezTo>
                    <a:close/>
                    <a:moveTo>
                      <a:pt x="133" y="19"/>
                    </a:moveTo>
                    <a:cubicBezTo>
                      <a:pt x="133" y="18"/>
                      <a:pt x="133" y="18"/>
                      <a:pt x="133" y="18"/>
                    </a:cubicBezTo>
                    <a:cubicBezTo>
                      <a:pt x="133" y="18"/>
                      <a:pt x="133" y="18"/>
                      <a:pt x="133" y="19"/>
                    </a:cubicBezTo>
                    <a:close/>
                    <a:moveTo>
                      <a:pt x="135" y="110"/>
                    </a:moveTo>
                    <a:cubicBezTo>
                      <a:pt x="135" y="109"/>
                      <a:pt x="135" y="110"/>
                      <a:pt x="135" y="110"/>
                    </a:cubicBezTo>
                    <a:close/>
                    <a:moveTo>
                      <a:pt x="167" y="13"/>
                    </a:moveTo>
                    <a:cubicBezTo>
                      <a:pt x="167" y="12"/>
                      <a:pt x="167" y="13"/>
                      <a:pt x="167" y="13"/>
                    </a:cubicBezTo>
                    <a:close/>
                    <a:moveTo>
                      <a:pt x="169" y="185"/>
                    </a:moveTo>
                    <a:cubicBezTo>
                      <a:pt x="168" y="185"/>
                      <a:pt x="169" y="184"/>
                      <a:pt x="169" y="185"/>
                    </a:cubicBezTo>
                    <a:close/>
                    <a:moveTo>
                      <a:pt x="279" y="17"/>
                    </a:moveTo>
                    <a:cubicBezTo>
                      <a:pt x="278" y="18"/>
                      <a:pt x="275" y="18"/>
                      <a:pt x="279" y="17"/>
                    </a:cubicBezTo>
                    <a:close/>
                    <a:moveTo>
                      <a:pt x="281" y="17"/>
                    </a:moveTo>
                    <a:cubicBezTo>
                      <a:pt x="281" y="17"/>
                      <a:pt x="279" y="17"/>
                      <a:pt x="281" y="17"/>
                    </a:cubicBezTo>
                    <a:close/>
                    <a:moveTo>
                      <a:pt x="288" y="16"/>
                    </a:moveTo>
                    <a:cubicBezTo>
                      <a:pt x="288" y="17"/>
                      <a:pt x="283" y="17"/>
                      <a:pt x="288" y="16"/>
                    </a:cubicBezTo>
                    <a:close/>
                    <a:moveTo>
                      <a:pt x="292" y="16"/>
                    </a:moveTo>
                    <a:cubicBezTo>
                      <a:pt x="291" y="16"/>
                      <a:pt x="287" y="16"/>
                      <a:pt x="292" y="16"/>
                    </a:cubicBezTo>
                    <a:close/>
                    <a:moveTo>
                      <a:pt x="293" y="17"/>
                    </a:moveTo>
                    <a:cubicBezTo>
                      <a:pt x="293" y="16"/>
                      <a:pt x="293" y="15"/>
                      <a:pt x="293" y="15"/>
                    </a:cubicBezTo>
                    <a:cubicBezTo>
                      <a:pt x="302" y="15"/>
                      <a:pt x="310" y="15"/>
                      <a:pt x="319" y="15"/>
                    </a:cubicBezTo>
                    <a:cubicBezTo>
                      <a:pt x="308" y="15"/>
                      <a:pt x="301" y="15"/>
                      <a:pt x="293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41" name="Freeform 402">
                <a:extLst>
                  <a:ext uri="{FF2B5EF4-FFF2-40B4-BE49-F238E27FC236}">
                    <a16:creationId xmlns:a16="http://schemas.microsoft.com/office/drawing/2014/main" id="{B2F05373-258C-42CC-822D-D1F3C27534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0" y="849"/>
                <a:ext cx="3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42" name="Freeform 403">
                <a:extLst>
                  <a:ext uri="{FF2B5EF4-FFF2-40B4-BE49-F238E27FC236}">
                    <a16:creationId xmlns:a16="http://schemas.microsoft.com/office/drawing/2014/main" id="{03EA9C5C-4748-4078-AA70-E54AEDD5C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3" y="846"/>
                <a:ext cx="0" cy="3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43" name="Freeform 404">
                <a:extLst>
                  <a:ext uri="{FF2B5EF4-FFF2-40B4-BE49-F238E27FC236}">
                    <a16:creationId xmlns:a16="http://schemas.microsoft.com/office/drawing/2014/main" id="{2B588641-6DE9-4859-99C8-F66D50137B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0" y="898"/>
                <a:ext cx="0" cy="3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44" name="Freeform 405">
                <a:extLst>
                  <a:ext uri="{FF2B5EF4-FFF2-40B4-BE49-F238E27FC236}">
                    <a16:creationId xmlns:a16="http://schemas.microsoft.com/office/drawing/2014/main" id="{FD82AB62-3C16-4C68-A668-46A3F78A0F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8" y="981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8" name="Group 607">
              <a:extLst>
                <a:ext uri="{FF2B5EF4-FFF2-40B4-BE49-F238E27FC236}">
                  <a16:creationId xmlns:a16="http://schemas.microsoft.com/office/drawing/2014/main" id="{8DC3B48E-3CA4-4FFF-86D9-2168AFC7BAB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0" y="882"/>
              <a:ext cx="2786" cy="2599"/>
              <a:chOff x="1530" y="882"/>
              <a:chExt cx="2786" cy="2599"/>
            </a:xfrm>
            <a:grpFill/>
          </p:grpSpPr>
          <p:sp>
            <p:nvSpPr>
              <p:cNvPr id="145" name="Freeform 407">
                <a:extLst>
                  <a:ext uri="{FF2B5EF4-FFF2-40B4-BE49-F238E27FC236}">
                    <a16:creationId xmlns:a16="http://schemas.microsoft.com/office/drawing/2014/main" id="{C67706E7-C452-421C-A8ED-EF756AC842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8" y="981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6" name="Rectangle 408">
                <a:extLst>
                  <a:ext uri="{FF2B5EF4-FFF2-40B4-BE49-F238E27FC236}">
                    <a16:creationId xmlns:a16="http://schemas.microsoft.com/office/drawing/2014/main" id="{4691670F-EE42-4212-9895-D740E8745C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0" y="990"/>
                <a:ext cx="1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7" name="Freeform 409">
                <a:extLst>
                  <a:ext uri="{FF2B5EF4-FFF2-40B4-BE49-F238E27FC236}">
                    <a16:creationId xmlns:a16="http://schemas.microsoft.com/office/drawing/2014/main" id="{85B09809-E74A-4C83-8D54-9D0C6DF3AA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2" y="898"/>
                <a:ext cx="3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8" name="Freeform 410">
                <a:extLst>
                  <a:ext uri="{FF2B5EF4-FFF2-40B4-BE49-F238E27FC236}">
                    <a16:creationId xmlns:a16="http://schemas.microsoft.com/office/drawing/2014/main" id="{88CA8872-B35F-4890-9727-DAA803B58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2" y="1742"/>
                <a:ext cx="5" cy="10"/>
              </a:xfrm>
              <a:custGeom>
                <a:avLst/>
                <a:gdLst>
                  <a:gd name="T0" fmla="*/ 1 w 2"/>
                  <a:gd name="T1" fmla="*/ 1 h 4"/>
                  <a:gd name="T2" fmla="*/ 0 w 2"/>
                  <a:gd name="T3" fmla="*/ 3 h 4"/>
                  <a:gd name="T4" fmla="*/ 1 w 2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1" y="1"/>
                    </a:moveTo>
                    <a:cubicBezTo>
                      <a:pt x="1" y="1"/>
                      <a:pt x="0" y="0"/>
                      <a:pt x="0" y="3"/>
                    </a:cubicBezTo>
                    <a:cubicBezTo>
                      <a:pt x="0" y="4"/>
                      <a:pt x="2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9" name="Freeform 411">
                <a:extLst>
                  <a:ext uri="{FF2B5EF4-FFF2-40B4-BE49-F238E27FC236}">
                    <a16:creationId xmlns:a16="http://schemas.microsoft.com/office/drawing/2014/main" id="{81B801DD-389F-40DC-9086-340923867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4" y="1731"/>
                <a:ext cx="3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0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0" name="Freeform 412">
                <a:extLst>
                  <a:ext uri="{FF2B5EF4-FFF2-40B4-BE49-F238E27FC236}">
                    <a16:creationId xmlns:a16="http://schemas.microsoft.com/office/drawing/2014/main" id="{22FC1689-7AF0-494D-A0D4-1C3D05B3EB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7" y="1747"/>
                <a:ext cx="3" cy="5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0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1" name="Freeform 413">
                <a:extLst>
                  <a:ext uri="{FF2B5EF4-FFF2-40B4-BE49-F238E27FC236}">
                    <a16:creationId xmlns:a16="http://schemas.microsoft.com/office/drawing/2014/main" id="{4B4118D4-AD25-4DCE-B2AD-06EA1E2841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8" y="1750"/>
                <a:ext cx="2" cy="4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2" name="Freeform 414">
                <a:extLst>
                  <a:ext uri="{FF2B5EF4-FFF2-40B4-BE49-F238E27FC236}">
                    <a16:creationId xmlns:a16="http://schemas.microsoft.com/office/drawing/2014/main" id="{28E0AE67-FF72-42AE-8DC9-29C1654DA7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" y="1717"/>
                <a:ext cx="2" cy="7"/>
              </a:xfrm>
              <a:custGeom>
                <a:avLst/>
                <a:gdLst>
                  <a:gd name="T0" fmla="*/ 0 w 1"/>
                  <a:gd name="T1" fmla="*/ 3 h 3"/>
                  <a:gd name="T2" fmla="*/ 0 w 1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1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3" name="Freeform 415">
                <a:extLst>
                  <a:ext uri="{FF2B5EF4-FFF2-40B4-BE49-F238E27FC236}">
                    <a16:creationId xmlns:a16="http://schemas.microsoft.com/office/drawing/2014/main" id="{81E13C4C-3AFC-4FD4-BB43-1428653689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0" y="1726"/>
                <a:ext cx="4" cy="5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0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4" name="Freeform 416">
                <a:extLst>
                  <a:ext uri="{FF2B5EF4-FFF2-40B4-BE49-F238E27FC236}">
                    <a16:creationId xmlns:a16="http://schemas.microsoft.com/office/drawing/2014/main" id="{1B657D2C-C915-4D21-95CF-0D2BA4EE6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2" y="1714"/>
                <a:ext cx="2" cy="5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5" name="Freeform 417">
                <a:extLst>
                  <a:ext uri="{FF2B5EF4-FFF2-40B4-BE49-F238E27FC236}">
                    <a16:creationId xmlns:a16="http://schemas.microsoft.com/office/drawing/2014/main" id="{B125AE42-C73D-4151-95FA-D22C9346EE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" y="1745"/>
                <a:ext cx="7" cy="5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cubicBezTo>
                      <a:pt x="3" y="2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6" name="Freeform 418">
                <a:extLst>
                  <a:ext uri="{FF2B5EF4-FFF2-40B4-BE49-F238E27FC236}">
                    <a16:creationId xmlns:a16="http://schemas.microsoft.com/office/drawing/2014/main" id="{0257C288-D909-4CD6-96CE-5E25E2BD74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3" y="1724"/>
                <a:ext cx="4" cy="4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0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7" name="Freeform 419">
                <a:extLst>
                  <a:ext uri="{FF2B5EF4-FFF2-40B4-BE49-F238E27FC236}">
                    <a16:creationId xmlns:a16="http://schemas.microsoft.com/office/drawing/2014/main" id="{5D7551BE-A285-476B-B5DB-8D87EBD2E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0" y="1745"/>
                <a:ext cx="5" cy="2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2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8" name="Rectangle 420">
                <a:extLst>
                  <a:ext uri="{FF2B5EF4-FFF2-40B4-BE49-F238E27FC236}">
                    <a16:creationId xmlns:a16="http://schemas.microsoft.com/office/drawing/2014/main" id="{B16D2172-2345-4D02-81F3-022EC83F13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1" y="167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9" name="Freeform 421">
                <a:extLst>
                  <a:ext uri="{FF2B5EF4-FFF2-40B4-BE49-F238E27FC236}">
                    <a16:creationId xmlns:a16="http://schemas.microsoft.com/office/drawing/2014/main" id="{38A8ED78-2B93-40B0-915C-69E45142E3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9" y="1676"/>
                <a:ext cx="2" cy="5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0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0" name="Freeform 422">
                <a:extLst>
                  <a:ext uri="{FF2B5EF4-FFF2-40B4-BE49-F238E27FC236}">
                    <a16:creationId xmlns:a16="http://schemas.microsoft.com/office/drawing/2014/main" id="{4EDE8F01-7B9B-4609-9BB0-19641629C5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7" y="1766"/>
                <a:ext cx="10" cy="2"/>
              </a:xfrm>
              <a:custGeom>
                <a:avLst/>
                <a:gdLst>
                  <a:gd name="T0" fmla="*/ 4 w 4"/>
                  <a:gd name="T1" fmla="*/ 0 h 1"/>
                  <a:gd name="T2" fmla="*/ 4 w 4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cubicBezTo>
                      <a:pt x="0" y="1"/>
                      <a:pt x="4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1" name="Freeform 423">
                <a:extLst>
                  <a:ext uri="{FF2B5EF4-FFF2-40B4-BE49-F238E27FC236}">
                    <a16:creationId xmlns:a16="http://schemas.microsoft.com/office/drawing/2014/main" id="{9946FC1C-57AA-4624-AEC7-7F3645A250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1" y="1693"/>
                <a:ext cx="9" cy="5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cubicBezTo>
                      <a:pt x="0" y="0"/>
                      <a:pt x="4" y="2"/>
                      <a:pt x="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2" name="Freeform 424">
                <a:extLst>
                  <a:ext uri="{FF2B5EF4-FFF2-40B4-BE49-F238E27FC236}">
                    <a16:creationId xmlns:a16="http://schemas.microsoft.com/office/drawing/2014/main" id="{A9AA0EBD-490F-432A-844F-AD57329740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0" y="1733"/>
                <a:ext cx="3" cy="7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cubicBezTo>
                      <a:pt x="1" y="0"/>
                      <a:pt x="0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3" name="Freeform 425">
                <a:extLst>
                  <a:ext uri="{FF2B5EF4-FFF2-40B4-BE49-F238E27FC236}">
                    <a16:creationId xmlns:a16="http://schemas.microsoft.com/office/drawing/2014/main" id="{C0DC5123-94C8-4057-93A9-B2E7342772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1" y="1735"/>
                <a:ext cx="12" cy="7"/>
              </a:xfrm>
              <a:custGeom>
                <a:avLst/>
                <a:gdLst>
                  <a:gd name="T0" fmla="*/ 3 w 5"/>
                  <a:gd name="T1" fmla="*/ 0 h 3"/>
                  <a:gd name="T2" fmla="*/ 2 w 5"/>
                  <a:gd name="T3" fmla="*/ 2 h 3"/>
                  <a:gd name="T4" fmla="*/ 3 w 5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cubicBezTo>
                      <a:pt x="0" y="2"/>
                      <a:pt x="2" y="1"/>
                      <a:pt x="2" y="2"/>
                    </a:cubicBezTo>
                    <a:cubicBezTo>
                      <a:pt x="2" y="3"/>
                      <a:pt x="5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4" name="Freeform 426">
                <a:extLst>
                  <a:ext uri="{FF2B5EF4-FFF2-40B4-BE49-F238E27FC236}">
                    <a16:creationId xmlns:a16="http://schemas.microsoft.com/office/drawing/2014/main" id="{B2FD395C-5C7A-44B2-B1C6-380E22B618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7" y="1731"/>
                <a:ext cx="12" cy="11"/>
              </a:xfrm>
              <a:custGeom>
                <a:avLst/>
                <a:gdLst>
                  <a:gd name="T0" fmla="*/ 4 w 5"/>
                  <a:gd name="T1" fmla="*/ 3 h 5"/>
                  <a:gd name="T2" fmla="*/ 2 w 5"/>
                  <a:gd name="T3" fmla="*/ 2 h 5"/>
                  <a:gd name="T4" fmla="*/ 0 w 5"/>
                  <a:gd name="T5" fmla="*/ 0 h 5"/>
                  <a:gd name="T6" fmla="*/ 0 w 5"/>
                  <a:gd name="T7" fmla="*/ 3 h 5"/>
                  <a:gd name="T8" fmla="*/ 3 w 5"/>
                  <a:gd name="T9" fmla="*/ 3 h 5"/>
                  <a:gd name="T10" fmla="*/ 4 w 5"/>
                  <a:gd name="T11" fmla="*/ 5 h 5"/>
                  <a:gd name="T12" fmla="*/ 4 w 5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cubicBezTo>
                      <a:pt x="5" y="2"/>
                      <a:pt x="2" y="3"/>
                      <a:pt x="2" y="2"/>
                    </a:cubicBezTo>
                    <a:cubicBezTo>
                      <a:pt x="1" y="2"/>
                      <a:pt x="2" y="0"/>
                      <a:pt x="0" y="0"/>
                    </a:cubicBezTo>
                    <a:cubicBezTo>
                      <a:pt x="0" y="0"/>
                      <a:pt x="0" y="3"/>
                      <a:pt x="0" y="3"/>
                    </a:cubicBezTo>
                    <a:cubicBezTo>
                      <a:pt x="1" y="3"/>
                      <a:pt x="2" y="2"/>
                      <a:pt x="3" y="3"/>
                    </a:cubicBezTo>
                    <a:cubicBezTo>
                      <a:pt x="1" y="3"/>
                      <a:pt x="2" y="5"/>
                      <a:pt x="4" y="5"/>
                    </a:cubicBezTo>
                    <a:cubicBezTo>
                      <a:pt x="4" y="5"/>
                      <a:pt x="5" y="3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5" name="Rectangle 427">
                <a:extLst>
                  <a:ext uri="{FF2B5EF4-FFF2-40B4-BE49-F238E27FC236}">
                    <a16:creationId xmlns:a16="http://schemas.microsoft.com/office/drawing/2014/main" id="{B0082EF7-A7D1-4DE2-8E38-0B14AC9C86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6" y="166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6" name="Freeform 428">
                <a:extLst>
                  <a:ext uri="{FF2B5EF4-FFF2-40B4-BE49-F238E27FC236}">
                    <a16:creationId xmlns:a16="http://schemas.microsoft.com/office/drawing/2014/main" id="{9FBB3132-1A9F-49D0-8097-194E2AE8B8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3" y="1655"/>
                <a:ext cx="10" cy="10"/>
              </a:xfrm>
              <a:custGeom>
                <a:avLst/>
                <a:gdLst>
                  <a:gd name="T0" fmla="*/ 4 w 4"/>
                  <a:gd name="T1" fmla="*/ 2 h 4"/>
                  <a:gd name="T2" fmla="*/ 1 w 4"/>
                  <a:gd name="T3" fmla="*/ 3 h 4"/>
                  <a:gd name="T4" fmla="*/ 4 w 4"/>
                  <a:gd name="T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4" y="2"/>
                    </a:moveTo>
                    <a:cubicBezTo>
                      <a:pt x="4" y="0"/>
                      <a:pt x="0" y="2"/>
                      <a:pt x="1" y="3"/>
                    </a:cubicBezTo>
                    <a:cubicBezTo>
                      <a:pt x="1" y="4"/>
                      <a:pt x="4" y="3"/>
                      <a:pt x="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7" name="Rectangle 429">
                <a:extLst>
                  <a:ext uri="{FF2B5EF4-FFF2-40B4-BE49-F238E27FC236}">
                    <a16:creationId xmlns:a16="http://schemas.microsoft.com/office/drawing/2014/main" id="{6CCBBAD3-F745-497E-AEA3-377EB5B45C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6" y="1691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8" name="Freeform 430">
                <a:extLst>
                  <a:ext uri="{FF2B5EF4-FFF2-40B4-BE49-F238E27FC236}">
                    <a16:creationId xmlns:a16="http://schemas.microsoft.com/office/drawing/2014/main" id="{6433106F-3854-4D8E-BFA1-1EC8A48196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9" y="1684"/>
                <a:ext cx="12" cy="14"/>
              </a:xfrm>
              <a:custGeom>
                <a:avLst/>
                <a:gdLst>
                  <a:gd name="T0" fmla="*/ 3 w 5"/>
                  <a:gd name="T1" fmla="*/ 3 h 6"/>
                  <a:gd name="T2" fmla="*/ 0 w 5"/>
                  <a:gd name="T3" fmla="*/ 4 h 6"/>
                  <a:gd name="T4" fmla="*/ 3 w 5"/>
                  <a:gd name="T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6">
                    <a:moveTo>
                      <a:pt x="3" y="3"/>
                    </a:move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5" y="4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9" name="Freeform 431">
                <a:extLst>
                  <a:ext uri="{FF2B5EF4-FFF2-40B4-BE49-F238E27FC236}">
                    <a16:creationId xmlns:a16="http://schemas.microsoft.com/office/drawing/2014/main" id="{04578955-A5C5-4355-9A8C-E8569E300A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5" y="1721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0" name="Freeform 432">
                <a:extLst>
                  <a:ext uri="{FF2B5EF4-FFF2-40B4-BE49-F238E27FC236}">
                    <a16:creationId xmlns:a16="http://schemas.microsoft.com/office/drawing/2014/main" id="{34C6117B-C792-49CA-A13D-3A78EAF414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3" y="17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1" name="Freeform 433">
                <a:extLst>
                  <a:ext uri="{FF2B5EF4-FFF2-40B4-BE49-F238E27FC236}">
                    <a16:creationId xmlns:a16="http://schemas.microsoft.com/office/drawing/2014/main" id="{11EB7CA0-4A13-4D09-A115-573475F3AB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5" y="17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2" name="Freeform 434">
                <a:extLst>
                  <a:ext uri="{FF2B5EF4-FFF2-40B4-BE49-F238E27FC236}">
                    <a16:creationId xmlns:a16="http://schemas.microsoft.com/office/drawing/2014/main" id="{60E64475-85FC-4073-8FB1-1D850C274F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6" y="1726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3" name="Freeform 435">
                <a:extLst>
                  <a:ext uri="{FF2B5EF4-FFF2-40B4-BE49-F238E27FC236}">
                    <a16:creationId xmlns:a16="http://schemas.microsoft.com/office/drawing/2014/main" id="{7ABEE55B-1E03-4447-9323-D0E5D6D58B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0" y="1733"/>
                <a:ext cx="3" cy="5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0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2"/>
                      <a:pt x="1" y="1"/>
                      <a:pt x="1" y="0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4" name="Rectangle 436">
                <a:extLst>
                  <a:ext uri="{FF2B5EF4-FFF2-40B4-BE49-F238E27FC236}">
                    <a16:creationId xmlns:a16="http://schemas.microsoft.com/office/drawing/2014/main" id="{89969D7F-4C65-4FA2-A4D0-25521B4610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6" y="1735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5" name="Freeform 437">
                <a:extLst>
                  <a:ext uri="{FF2B5EF4-FFF2-40B4-BE49-F238E27FC236}">
                    <a16:creationId xmlns:a16="http://schemas.microsoft.com/office/drawing/2014/main" id="{14E3117B-9E2C-49C7-A505-326515224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4" y="1721"/>
                <a:ext cx="31" cy="14"/>
              </a:xfrm>
              <a:custGeom>
                <a:avLst/>
                <a:gdLst>
                  <a:gd name="T0" fmla="*/ 1 w 13"/>
                  <a:gd name="T1" fmla="*/ 6 h 6"/>
                  <a:gd name="T2" fmla="*/ 8 w 13"/>
                  <a:gd name="T3" fmla="*/ 5 h 6"/>
                  <a:gd name="T4" fmla="*/ 7 w 13"/>
                  <a:gd name="T5" fmla="*/ 4 h 6"/>
                  <a:gd name="T6" fmla="*/ 13 w 13"/>
                  <a:gd name="T7" fmla="*/ 2 h 6"/>
                  <a:gd name="T8" fmla="*/ 10 w 13"/>
                  <a:gd name="T9" fmla="*/ 2 h 6"/>
                  <a:gd name="T10" fmla="*/ 8 w 13"/>
                  <a:gd name="T11" fmla="*/ 3 h 6"/>
                  <a:gd name="T12" fmla="*/ 8 w 13"/>
                  <a:gd name="T13" fmla="*/ 2 h 6"/>
                  <a:gd name="T14" fmla="*/ 9 w 13"/>
                  <a:gd name="T15" fmla="*/ 0 h 6"/>
                  <a:gd name="T16" fmla="*/ 3 w 13"/>
                  <a:gd name="T17" fmla="*/ 1 h 6"/>
                  <a:gd name="T18" fmla="*/ 1 w 13"/>
                  <a:gd name="T19" fmla="*/ 2 h 6"/>
                  <a:gd name="T20" fmla="*/ 5 w 13"/>
                  <a:gd name="T21" fmla="*/ 2 h 6"/>
                  <a:gd name="T22" fmla="*/ 4 w 13"/>
                  <a:gd name="T23" fmla="*/ 2 h 6"/>
                  <a:gd name="T24" fmla="*/ 1 w 13"/>
                  <a:gd name="T2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6">
                    <a:moveTo>
                      <a:pt x="1" y="6"/>
                    </a:moveTo>
                    <a:cubicBezTo>
                      <a:pt x="1" y="4"/>
                      <a:pt x="6" y="5"/>
                      <a:pt x="8" y="5"/>
                    </a:cubicBezTo>
                    <a:cubicBezTo>
                      <a:pt x="8" y="5"/>
                      <a:pt x="8" y="4"/>
                      <a:pt x="7" y="4"/>
                    </a:cubicBezTo>
                    <a:cubicBezTo>
                      <a:pt x="10" y="4"/>
                      <a:pt x="11" y="4"/>
                      <a:pt x="13" y="2"/>
                    </a:cubicBezTo>
                    <a:cubicBezTo>
                      <a:pt x="12" y="2"/>
                      <a:pt x="11" y="3"/>
                      <a:pt x="10" y="2"/>
                    </a:cubicBezTo>
                    <a:cubicBezTo>
                      <a:pt x="9" y="2"/>
                      <a:pt x="8" y="2"/>
                      <a:pt x="8" y="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1"/>
                      <a:pt x="9" y="0"/>
                    </a:cubicBezTo>
                    <a:cubicBezTo>
                      <a:pt x="7" y="0"/>
                      <a:pt x="3" y="0"/>
                      <a:pt x="3" y="1"/>
                    </a:cubicBezTo>
                    <a:cubicBezTo>
                      <a:pt x="3" y="0"/>
                      <a:pt x="2" y="1"/>
                      <a:pt x="1" y="2"/>
                    </a:cubicBezTo>
                    <a:cubicBezTo>
                      <a:pt x="2" y="2"/>
                      <a:pt x="5" y="2"/>
                      <a:pt x="5" y="2"/>
                    </a:cubicBezTo>
                    <a:cubicBezTo>
                      <a:pt x="4" y="2"/>
                      <a:pt x="5" y="2"/>
                      <a:pt x="4" y="2"/>
                    </a:cubicBezTo>
                    <a:cubicBezTo>
                      <a:pt x="5" y="2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6" name="Freeform 438">
                <a:extLst>
                  <a:ext uri="{FF2B5EF4-FFF2-40B4-BE49-F238E27FC236}">
                    <a16:creationId xmlns:a16="http://schemas.microsoft.com/office/drawing/2014/main" id="{769D1CA0-BD19-40E6-83BD-C2A6D9E654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4" y="1665"/>
                <a:ext cx="12" cy="9"/>
              </a:xfrm>
              <a:custGeom>
                <a:avLst/>
                <a:gdLst>
                  <a:gd name="T0" fmla="*/ 5 w 5"/>
                  <a:gd name="T1" fmla="*/ 4 h 4"/>
                  <a:gd name="T2" fmla="*/ 5 w 5"/>
                  <a:gd name="T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" h="4">
                    <a:moveTo>
                      <a:pt x="5" y="4"/>
                    </a:moveTo>
                    <a:cubicBezTo>
                      <a:pt x="5" y="4"/>
                      <a:pt x="0" y="0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7" name="Freeform 439">
                <a:extLst>
                  <a:ext uri="{FF2B5EF4-FFF2-40B4-BE49-F238E27FC236}">
                    <a16:creationId xmlns:a16="http://schemas.microsoft.com/office/drawing/2014/main" id="{2160F3FA-0DB9-410B-BAA0-317F0ABB4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9" y="1747"/>
                <a:ext cx="10" cy="17"/>
              </a:xfrm>
              <a:custGeom>
                <a:avLst/>
                <a:gdLst>
                  <a:gd name="T0" fmla="*/ 0 w 4"/>
                  <a:gd name="T1" fmla="*/ 2 h 7"/>
                  <a:gd name="T2" fmla="*/ 4 w 4"/>
                  <a:gd name="T3" fmla="*/ 0 h 7"/>
                  <a:gd name="T4" fmla="*/ 0 w 4"/>
                  <a:gd name="T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7">
                    <a:moveTo>
                      <a:pt x="0" y="2"/>
                    </a:moveTo>
                    <a:cubicBezTo>
                      <a:pt x="0" y="2"/>
                      <a:pt x="1" y="7"/>
                      <a:pt x="4" y="0"/>
                    </a:cubicBezTo>
                    <a:cubicBezTo>
                      <a:pt x="4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8" name="Freeform 440">
                <a:extLst>
                  <a:ext uri="{FF2B5EF4-FFF2-40B4-BE49-F238E27FC236}">
                    <a16:creationId xmlns:a16="http://schemas.microsoft.com/office/drawing/2014/main" id="{7CFEEDCD-E79A-4CDB-B02B-F78DE837D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2" y="175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9" name="Freeform 441">
                <a:extLst>
                  <a:ext uri="{FF2B5EF4-FFF2-40B4-BE49-F238E27FC236}">
                    <a16:creationId xmlns:a16="http://schemas.microsoft.com/office/drawing/2014/main" id="{EBDFA53B-7088-41E7-8D1F-2C7D31D43E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5" y="1764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1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0" name="Freeform 442">
                <a:extLst>
                  <a:ext uri="{FF2B5EF4-FFF2-40B4-BE49-F238E27FC236}">
                    <a16:creationId xmlns:a16="http://schemas.microsoft.com/office/drawing/2014/main" id="{3DA7BB27-A442-4E0C-BD5C-16736116B1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5" y="1747"/>
                <a:ext cx="47" cy="24"/>
              </a:xfrm>
              <a:custGeom>
                <a:avLst/>
                <a:gdLst>
                  <a:gd name="T0" fmla="*/ 13 w 20"/>
                  <a:gd name="T1" fmla="*/ 4 h 10"/>
                  <a:gd name="T2" fmla="*/ 11 w 20"/>
                  <a:gd name="T3" fmla="*/ 3 h 10"/>
                  <a:gd name="T4" fmla="*/ 8 w 20"/>
                  <a:gd name="T5" fmla="*/ 4 h 10"/>
                  <a:gd name="T6" fmla="*/ 7 w 20"/>
                  <a:gd name="T7" fmla="*/ 4 h 10"/>
                  <a:gd name="T8" fmla="*/ 3 w 20"/>
                  <a:gd name="T9" fmla="*/ 2 h 10"/>
                  <a:gd name="T10" fmla="*/ 3 w 20"/>
                  <a:gd name="T11" fmla="*/ 2 h 10"/>
                  <a:gd name="T12" fmla="*/ 2 w 20"/>
                  <a:gd name="T13" fmla="*/ 0 h 10"/>
                  <a:gd name="T14" fmla="*/ 0 w 20"/>
                  <a:gd name="T15" fmla="*/ 2 h 10"/>
                  <a:gd name="T16" fmla="*/ 16 w 20"/>
                  <a:gd name="T17" fmla="*/ 8 h 10"/>
                  <a:gd name="T18" fmla="*/ 15 w 20"/>
                  <a:gd name="T19" fmla="*/ 9 h 10"/>
                  <a:gd name="T20" fmla="*/ 18 w 20"/>
                  <a:gd name="T21" fmla="*/ 7 h 10"/>
                  <a:gd name="T22" fmla="*/ 18 w 20"/>
                  <a:gd name="T23" fmla="*/ 7 h 10"/>
                  <a:gd name="T24" fmla="*/ 20 w 20"/>
                  <a:gd name="T25" fmla="*/ 7 h 10"/>
                  <a:gd name="T26" fmla="*/ 20 w 20"/>
                  <a:gd name="T27" fmla="*/ 4 h 10"/>
                  <a:gd name="T28" fmla="*/ 13 w 20"/>
                  <a:gd name="T2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" h="10">
                    <a:moveTo>
                      <a:pt x="13" y="4"/>
                    </a:moveTo>
                    <a:cubicBezTo>
                      <a:pt x="12" y="4"/>
                      <a:pt x="13" y="1"/>
                      <a:pt x="11" y="3"/>
                    </a:cubicBezTo>
                    <a:cubicBezTo>
                      <a:pt x="11" y="1"/>
                      <a:pt x="8" y="2"/>
                      <a:pt x="8" y="4"/>
                    </a:cubicBezTo>
                    <a:cubicBezTo>
                      <a:pt x="8" y="4"/>
                      <a:pt x="7" y="4"/>
                      <a:pt x="7" y="4"/>
                    </a:cubicBezTo>
                    <a:cubicBezTo>
                      <a:pt x="5" y="2"/>
                      <a:pt x="6" y="3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3" y="1"/>
                      <a:pt x="2" y="0"/>
                    </a:cubicBezTo>
                    <a:cubicBezTo>
                      <a:pt x="2" y="1"/>
                      <a:pt x="1" y="2"/>
                      <a:pt x="0" y="2"/>
                    </a:cubicBezTo>
                    <a:cubicBezTo>
                      <a:pt x="1" y="5"/>
                      <a:pt x="16" y="10"/>
                      <a:pt x="16" y="8"/>
                    </a:cubicBezTo>
                    <a:cubicBezTo>
                      <a:pt x="16" y="8"/>
                      <a:pt x="16" y="9"/>
                      <a:pt x="15" y="9"/>
                    </a:cubicBezTo>
                    <a:cubicBezTo>
                      <a:pt x="16" y="9"/>
                      <a:pt x="17" y="8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9" y="7"/>
                      <a:pt x="20" y="6"/>
                      <a:pt x="20" y="7"/>
                    </a:cubicBezTo>
                    <a:cubicBezTo>
                      <a:pt x="20" y="5"/>
                      <a:pt x="20" y="5"/>
                      <a:pt x="20" y="4"/>
                    </a:cubicBezTo>
                    <a:cubicBezTo>
                      <a:pt x="20" y="5"/>
                      <a:pt x="14" y="4"/>
                      <a:pt x="1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1" name="Freeform 443">
                <a:extLst>
                  <a:ext uri="{FF2B5EF4-FFF2-40B4-BE49-F238E27FC236}">
                    <a16:creationId xmlns:a16="http://schemas.microsoft.com/office/drawing/2014/main" id="{D22442A2-8130-4FD0-8FC2-31520C94C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6" y="2405"/>
                <a:ext cx="5" cy="7"/>
              </a:xfrm>
              <a:custGeom>
                <a:avLst/>
                <a:gdLst>
                  <a:gd name="T0" fmla="*/ 2 w 2"/>
                  <a:gd name="T1" fmla="*/ 1 h 3"/>
                  <a:gd name="T2" fmla="*/ 2 w 2"/>
                  <a:gd name="T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2" y="0"/>
                      <a:pt x="0" y="3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2" name="Freeform 444">
                <a:extLst>
                  <a:ext uri="{FF2B5EF4-FFF2-40B4-BE49-F238E27FC236}">
                    <a16:creationId xmlns:a16="http://schemas.microsoft.com/office/drawing/2014/main" id="{304D1C07-340E-4F04-AF56-E56788CD3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0" y="2351"/>
                <a:ext cx="16" cy="12"/>
              </a:xfrm>
              <a:custGeom>
                <a:avLst/>
                <a:gdLst>
                  <a:gd name="T0" fmla="*/ 4 w 7"/>
                  <a:gd name="T1" fmla="*/ 5 h 5"/>
                  <a:gd name="T2" fmla="*/ 5 w 7"/>
                  <a:gd name="T3" fmla="*/ 0 h 5"/>
                  <a:gd name="T4" fmla="*/ 4 w 7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5">
                    <a:moveTo>
                      <a:pt x="4" y="5"/>
                    </a:moveTo>
                    <a:cubicBezTo>
                      <a:pt x="6" y="5"/>
                      <a:pt x="7" y="0"/>
                      <a:pt x="5" y="0"/>
                    </a:cubicBezTo>
                    <a:cubicBezTo>
                      <a:pt x="0" y="3"/>
                      <a:pt x="4" y="4"/>
                      <a:pt x="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3" name="Freeform 445">
                <a:extLst>
                  <a:ext uri="{FF2B5EF4-FFF2-40B4-BE49-F238E27FC236}">
                    <a16:creationId xmlns:a16="http://schemas.microsoft.com/office/drawing/2014/main" id="{4E653CF6-6E2B-49A7-BEB7-F9A28FB53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9" y="2363"/>
                <a:ext cx="3" cy="0"/>
              </a:xfrm>
              <a:custGeom>
                <a:avLst/>
                <a:gdLst>
                  <a:gd name="T0" fmla="*/ 0 w 1"/>
                  <a:gd name="T1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4" name="Freeform 446">
                <a:extLst>
                  <a:ext uri="{FF2B5EF4-FFF2-40B4-BE49-F238E27FC236}">
                    <a16:creationId xmlns:a16="http://schemas.microsoft.com/office/drawing/2014/main" id="{762EE2B2-ABE2-46A3-8065-591471C0DF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3" y="1485"/>
                <a:ext cx="9" cy="3"/>
              </a:xfrm>
              <a:custGeom>
                <a:avLst/>
                <a:gdLst>
                  <a:gd name="T0" fmla="*/ 0 w 4"/>
                  <a:gd name="T1" fmla="*/ 1 h 1"/>
                  <a:gd name="T2" fmla="*/ 0 w 4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1">
                    <a:moveTo>
                      <a:pt x="0" y="1"/>
                    </a:moveTo>
                    <a:cubicBezTo>
                      <a:pt x="0" y="1"/>
                      <a:pt x="4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5" name="Freeform 447">
                <a:extLst>
                  <a:ext uri="{FF2B5EF4-FFF2-40B4-BE49-F238E27FC236}">
                    <a16:creationId xmlns:a16="http://schemas.microsoft.com/office/drawing/2014/main" id="{3596818B-3CF2-428B-9818-2BA554C1F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5" y="1485"/>
                <a:ext cx="12" cy="7"/>
              </a:xfrm>
              <a:custGeom>
                <a:avLst/>
                <a:gdLst>
                  <a:gd name="T0" fmla="*/ 1 w 5"/>
                  <a:gd name="T1" fmla="*/ 2 h 3"/>
                  <a:gd name="T2" fmla="*/ 3 w 5"/>
                  <a:gd name="T3" fmla="*/ 3 h 3"/>
                  <a:gd name="T4" fmla="*/ 1 w 5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1"/>
                      <a:pt x="0" y="3"/>
                      <a:pt x="3" y="3"/>
                    </a:cubicBezTo>
                    <a:cubicBezTo>
                      <a:pt x="5" y="3"/>
                      <a:pt x="1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6" name="Freeform 448">
                <a:extLst>
                  <a:ext uri="{FF2B5EF4-FFF2-40B4-BE49-F238E27FC236}">
                    <a16:creationId xmlns:a16="http://schemas.microsoft.com/office/drawing/2014/main" id="{762A1485-3A3E-4C39-84B1-C9C2EB8D7B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9" y="1363"/>
                <a:ext cx="5" cy="2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0" y="0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7" name="Freeform 449">
                <a:extLst>
                  <a:ext uri="{FF2B5EF4-FFF2-40B4-BE49-F238E27FC236}">
                    <a16:creationId xmlns:a16="http://schemas.microsoft.com/office/drawing/2014/main" id="{97ACD6F6-8C6C-4804-A00F-417EBBB0D3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1" y="1445"/>
                <a:ext cx="2" cy="5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0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8" name="Freeform 450">
                <a:extLst>
                  <a:ext uri="{FF2B5EF4-FFF2-40B4-BE49-F238E27FC236}">
                    <a16:creationId xmlns:a16="http://schemas.microsoft.com/office/drawing/2014/main" id="{98AD4D7D-FE94-4D45-9BFA-4BEF14022C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1" y="1306"/>
                <a:ext cx="3" cy="5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9" name="Freeform 451">
                <a:extLst>
                  <a:ext uri="{FF2B5EF4-FFF2-40B4-BE49-F238E27FC236}">
                    <a16:creationId xmlns:a16="http://schemas.microsoft.com/office/drawing/2014/main" id="{B28BB333-2999-4102-816E-3AA7C3E99AB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43" y="1301"/>
                <a:ext cx="167" cy="184"/>
              </a:xfrm>
              <a:custGeom>
                <a:avLst/>
                <a:gdLst>
                  <a:gd name="T0" fmla="*/ 8 w 71"/>
                  <a:gd name="T1" fmla="*/ 14 h 78"/>
                  <a:gd name="T2" fmla="*/ 9 w 71"/>
                  <a:gd name="T3" fmla="*/ 21 h 78"/>
                  <a:gd name="T4" fmla="*/ 12 w 71"/>
                  <a:gd name="T5" fmla="*/ 22 h 78"/>
                  <a:gd name="T6" fmla="*/ 5 w 71"/>
                  <a:gd name="T7" fmla="*/ 25 h 78"/>
                  <a:gd name="T8" fmla="*/ 12 w 71"/>
                  <a:gd name="T9" fmla="*/ 27 h 78"/>
                  <a:gd name="T10" fmla="*/ 14 w 71"/>
                  <a:gd name="T11" fmla="*/ 30 h 78"/>
                  <a:gd name="T12" fmla="*/ 16 w 71"/>
                  <a:gd name="T13" fmla="*/ 33 h 78"/>
                  <a:gd name="T14" fmla="*/ 18 w 71"/>
                  <a:gd name="T15" fmla="*/ 34 h 78"/>
                  <a:gd name="T16" fmla="*/ 20 w 71"/>
                  <a:gd name="T17" fmla="*/ 40 h 78"/>
                  <a:gd name="T18" fmla="*/ 23 w 71"/>
                  <a:gd name="T19" fmla="*/ 38 h 78"/>
                  <a:gd name="T20" fmla="*/ 30 w 71"/>
                  <a:gd name="T21" fmla="*/ 38 h 78"/>
                  <a:gd name="T22" fmla="*/ 31 w 71"/>
                  <a:gd name="T23" fmla="*/ 49 h 78"/>
                  <a:gd name="T24" fmla="*/ 23 w 71"/>
                  <a:gd name="T25" fmla="*/ 49 h 78"/>
                  <a:gd name="T26" fmla="*/ 24 w 71"/>
                  <a:gd name="T27" fmla="*/ 51 h 78"/>
                  <a:gd name="T28" fmla="*/ 21 w 71"/>
                  <a:gd name="T29" fmla="*/ 55 h 78"/>
                  <a:gd name="T30" fmla="*/ 23 w 71"/>
                  <a:gd name="T31" fmla="*/ 55 h 78"/>
                  <a:gd name="T32" fmla="*/ 25 w 71"/>
                  <a:gd name="T33" fmla="*/ 57 h 78"/>
                  <a:gd name="T34" fmla="*/ 23 w 71"/>
                  <a:gd name="T35" fmla="*/ 62 h 78"/>
                  <a:gd name="T36" fmla="*/ 25 w 71"/>
                  <a:gd name="T37" fmla="*/ 67 h 78"/>
                  <a:gd name="T38" fmla="*/ 15 w 71"/>
                  <a:gd name="T39" fmla="*/ 77 h 78"/>
                  <a:gd name="T40" fmla="*/ 20 w 71"/>
                  <a:gd name="T41" fmla="*/ 75 h 78"/>
                  <a:gd name="T42" fmla="*/ 31 w 71"/>
                  <a:gd name="T43" fmla="*/ 72 h 78"/>
                  <a:gd name="T44" fmla="*/ 36 w 71"/>
                  <a:gd name="T45" fmla="*/ 73 h 78"/>
                  <a:gd name="T46" fmla="*/ 61 w 71"/>
                  <a:gd name="T47" fmla="*/ 64 h 78"/>
                  <a:gd name="T48" fmla="*/ 58 w 71"/>
                  <a:gd name="T49" fmla="*/ 51 h 78"/>
                  <a:gd name="T50" fmla="*/ 53 w 71"/>
                  <a:gd name="T51" fmla="*/ 44 h 78"/>
                  <a:gd name="T52" fmla="*/ 36 w 71"/>
                  <a:gd name="T53" fmla="*/ 26 h 78"/>
                  <a:gd name="T54" fmla="*/ 28 w 71"/>
                  <a:gd name="T55" fmla="*/ 14 h 78"/>
                  <a:gd name="T56" fmla="*/ 35 w 71"/>
                  <a:gd name="T57" fmla="*/ 5 h 78"/>
                  <a:gd name="T58" fmla="*/ 37 w 71"/>
                  <a:gd name="T59" fmla="*/ 0 h 78"/>
                  <a:gd name="T60" fmla="*/ 31 w 71"/>
                  <a:gd name="T61" fmla="*/ 5 h 78"/>
                  <a:gd name="T62" fmla="*/ 17 w 71"/>
                  <a:gd name="T63" fmla="*/ 11 h 78"/>
                  <a:gd name="T64" fmla="*/ 9 w 71"/>
                  <a:gd name="T65" fmla="*/ 14 h 78"/>
                  <a:gd name="T66" fmla="*/ 3 w 71"/>
                  <a:gd name="T67" fmla="*/ 12 h 78"/>
                  <a:gd name="T68" fmla="*/ 3 w 71"/>
                  <a:gd name="T69" fmla="*/ 14 h 78"/>
                  <a:gd name="T70" fmla="*/ 1 w 71"/>
                  <a:gd name="T71" fmla="*/ 16 h 78"/>
                  <a:gd name="T72" fmla="*/ 2 w 71"/>
                  <a:gd name="T73" fmla="*/ 16 h 78"/>
                  <a:gd name="T74" fmla="*/ 1 w 71"/>
                  <a:gd name="T75" fmla="*/ 22 h 78"/>
                  <a:gd name="T76" fmla="*/ 11 w 71"/>
                  <a:gd name="T77" fmla="*/ 23 h 78"/>
                  <a:gd name="T78" fmla="*/ 36 w 71"/>
                  <a:gd name="T79" fmla="*/ 27 h 78"/>
                  <a:gd name="T80" fmla="*/ 34 w 71"/>
                  <a:gd name="T81" fmla="*/ 28 h 78"/>
                  <a:gd name="T82" fmla="*/ 21 w 71"/>
                  <a:gd name="T83" fmla="*/ 31 h 78"/>
                  <a:gd name="T84" fmla="*/ 20 w 71"/>
                  <a:gd name="T85" fmla="*/ 33 h 78"/>
                  <a:gd name="T86" fmla="*/ 20 w 71"/>
                  <a:gd name="T87" fmla="*/ 31 h 78"/>
                  <a:gd name="T88" fmla="*/ 14 w 71"/>
                  <a:gd name="T89" fmla="*/ 27 h 78"/>
                  <a:gd name="T90" fmla="*/ 12 w 71"/>
                  <a:gd name="T91" fmla="*/ 22 h 78"/>
                  <a:gd name="T92" fmla="*/ 12 w 71"/>
                  <a:gd name="T93" fmla="*/ 23 h 78"/>
                  <a:gd name="T94" fmla="*/ 5 w 71"/>
                  <a:gd name="T95" fmla="*/ 14 h 78"/>
                  <a:gd name="T96" fmla="*/ 5 w 71"/>
                  <a:gd name="T97" fmla="*/ 1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1" h="78">
                    <a:moveTo>
                      <a:pt x="1" y="22"/>
                    </a:moveTo>
                    <a:cubicBezTo>
                      <a:pt x="1" y="23"/>
                      <a:pt x="5" y="18"/>
                      <a:pt x="8" y="14"/>
                    </a:cubicBezTo>
                    <a:cubicBezTo>
                      <a:pt x="8" y="16"/>
                      <a:pt x="7" y="18"/>
                      <a:pt x="10" y="19"/>
                    </a:cubicBezTo>
                    <a:cubicBezTo>
                      <a:pt x="10" y="19"/>
                      <a:pt x="9" y="18"/>
                      <a:pt x="9" y="21"/>
                    </a:cubicBezTo>
                    <a:cubicBezTo>
                      <a:pt x="9" y="21"/>
                      <a:pt x="9" y="21"/>
                      <a:pt x="10" y="21"/>
                    </a:cubicBezTo>
                    <a:cubicBezTo>
                      <a:pt x="10" y="21"/>
                      <a:pt x="12" y="20"/>
                      <a:pt x="12" y="22"/>
                    </a:cubicBezTo>
                    <a:cubicBezTo>
                      <a:pt x="12" y="23"/>
                      <a:pt x="5" y="21"/>
                      <a:pt x="5" y="24"/>
                    </a:cubicBezTo>
                    <a:cubicBezTo>
                      <a:pt x="5" y="24"/>
                      <a:pt x="5" y="25"/>
                      <a:pt x="5" y="25"/>
                    </a:cubicBezTo>
                    <a:cubicBezTo>
                      <a:pt x="5" y="24"/>
                      <a:pt x="10" y="25"/>
                      <a:pt x="10" y="24"/>
                    </a:cubicBezTo>
                    <a:cubicBezTo>
                      <a:pt x="9" y="27"/>
                      <a:pt x="10" y="26"/>
                      <a:pt x="12" y="27"/>
                    </a:cubicBezTo>
                    <a:cubicBezTo>
                      <a:pt x="11" y="27"/>
                      <a:pt x="10" y="30"/>
                      <a:pt x="10" y="31"/>
                    </a:cubicBezTo>
                    <a:cubicBezTo>
                      <a:pt x="10" y="31"/>
                      <a:pt x="12" y="31"/>
                      <a:pt x="14" y="30"/>
                    </a:cubicBezTo>
                    <a:cubicBezTo>
                      <a:pt x="14" y="31"/>
                      <a:pt x="14" y="33"/>
                      <a:pt x="14" y="34"/>
                    </a:cubicBezTo>
                    <a:cubicBezTo>
                      <a:pt x="14" y="33"/>
                      <a:pt x="15" y="33"/>
                      <a:pt x="16" y="33"/>
                    </a:cubicBezTo>
                    <a:cubicBezTo>
                      <a:pt x="16" y="33"/>
                      <a:pt x="16" y="32"/>
                      <a:pt x="18" y="32"/>
                    </a:cubicBezTo>
                    <a:cubicBezTo>
                      <a:pt x="19" y="32"/>
                      <a:pt x="16" y="35"/>
                      <a:pt x="18" y="34"/>
                    </a:cubicBezTo>
                    <a:cubicBezTo>
                      <a:pt x="18" y="34"/>
                      <a:pt x="18" y="35"/>
                      <a:pt x="19" y="35"/>
                    </a:cubicBezTo>
                    <a:cubicBezTo>
                      <a:pt x="17" y="37"/>
                      <a:pt x="21" y="40"/>
                      <a:pt x="20" y="40"/>
                    </a:cubicBezTo>
                    <a:cubicBezTo>
                      <a:pt x="20" y="40"/>
                      <a:pt x="25" y="38"/>
                      <a:pt x="22" y="38"/>
                    </a:cubicBezTo>
                    <a:cubicBezTo>
                      <a:pt x="22" y="38"/>
                      <a:pt x="23" y="38"/>
                      <a:pt x="23" y="38"/>
                    </a:cubicBezTo>
                    <a:cubicBezTo>
                      <a:pt x="23" y="39"/>
                      <a:pt x="23" y="39"/>
                      <a:pt x="23" y="40"/>
                    </a:cubicBezTo>
                    <a:cubicBezTo>
                      <a:pt x="26" y="38"/>
                      <a:pt x="26" y="38"/>
                      <a:pt x="30" y="38"/>
                    </a:cubicBezTo>
                    <a:cubicBezTo>
                      <a:pt x="26" y="41"/>
                      <a:pt x="34" y="43"/>
                      <a:pt x="34" y="44"/>
                    </a:cubicBezTo>
                    <a:cubicBezTo>
                      <a:pt x="34" y="45"/>
                      <a:pt x="32" y="47"/>
                      <a:pt x="31" y="49"/>
                    </a:cubicBezTo>
                    <a:cubicBezTo>
                      <a:pt x="31" y="49"/>
                      <a:pt x="23" y="49"/>
                      <a:pt x="23" y="48"/>
                    </a:cubicBezTo>
                    <a:cubicBezTo>
                      <a:pt x="23" y="49"/>
                      <a:pt x="23" y="49"/>
                      <a:pt x="23" y="49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50"/>
                      <a:pt x="24" y="51"/>
                      <a:pt x="24" y="51"/>
                    </a:cubicBezTo>
                    <a:cubicBezTo>
                      <a:pt x="24" y="51"/>
                      <a:pt x="21" y="53"/>
                      <a:pt x="21" y="54"/>
                    </a:cubicBezTo>
                    <a:cubicBezTo>
                      <a:pt x="20" y="54"/>
                      <a:pt x="21" y="55"/>
                      <a:pt x="21" y="55"/>
                    </a:cubicBezTo>
                    <a:cubicBezTo>
                      <a:pt x="23" y="54"/>
                      <a:pt x="22" y="57"/>
                      <a:pt x="22" y="54"/>
                    </a:cubicBezTo>
                    <a:cubicBezTo>
                      <a:pt x="22" y="54"/>
                      <a:pt x="23" y="55"/>
                      <a:pt x="23" y="55"/>
                    </a:cubicBezTo>
                    <a:cubicBezTo>
                      <a:pt x="25" y="55"/>
                      <a:pt x="24" y="53"/>
                      <a:pt x="25" y="53"/>
                    </a:cubicBezTo>
                    <a:cubicBezTo>
                      <a:pt x="25" y="54"/>
                      <a:pt x="25" y="57"/>
                      <a:pt x="25" y="57"/>
                    </a:cubicBezTo>
                    <a:cubicBezTo>
                      <a:pt x="25" y="58"/>
                      <a:pt x="16" y="60"/>
                      <a:pt x="16" y="61"/>
                    </a:cubicBezTo>
                    <a:cubicBezTo>
                      <a:pt x="20" y="65"/>
                      <a:pt x="19" y="64"/>
                      <a:pt x="23" y="62"/>
                    </a:cubicBezTo>
                    <a:cubicBezTo>
                      <a:pt x="24" y="62"/>
                      <a:pt x="29" y="65"/>
                      <a:pt x="31" y="66"/>
                    </a:cubicBezTo>
                    <a:cubicBezTo>
                      <a:pt x="29" y="66"/>
                      <a:pt x="26" y="66"/>
                      <a:pt x="25" y="67"/>
                    </a:cubicBezTo>
                    <a:cubicBezTo>
                      <a:pt x="25" y="67"/>
                      <a:pt x="14" y="74"/>
                      <a:pt x="14" y="75"/>
                    </a:cubicBezTo>
                    <a:cubicBezTo>
                      <a:pt x="14" y="75"/>
                      <a:pt x="14" y="77"/>
                      <a:pt x="15" y="77"/>
                    </a:cubicBezTo>
                    <a:cubicBezTo>
                      <a:pt x="17" y="77"/>
                      <a:pt x="18" y="75"/>
                      <a:pt x="18" y="77"/>
                    </a:cubicBezTo>
                    <a:cubicBezTo>
                      <a:pt x="21" y="78"/>
                      <a:pt x="20" y="76"/>
                      <a:pt x="20" y="75"/>
                    </a:cubicBezTo>
                    <a:cubicBezTo>
                      <a:pt x="23" y="75"/>
                      <a:pt x="24" y="76"/>
                      <a:pt x="24" y="73"/>
                    </a:cubicBezTo>
                    <a:cubicBezTo>
                      <a:pt x="26" y="75"/>
                      <a:pt x="31" y="77"/>
                      <a:pt x="31" y="72"/>
                    </a:cubicBezTo>
                    <a:cubicBezTo>
                      <a:pt x="32" y="72"/>
                      <a:pt x="33" y="70"/>
                      <a:pt x="36" y="71"/>
                    </a:cubicBezTo>
                    <a:cubicBezTo>
                      <a:pt x="36" y="71"/>
                      <a:pt x="36" y="73"/>
                      <a:pt x="36" y="73"/>
                    </a:cubicBezTo>
                    <a:cubicBezTo>
                      <a:pt x="38" y="74"/>
                      <a:pt x="43" y="71"/>
                      <a:pt x="42" y="71"/>
                    </a:cubicBezTo>
                    <a:cubicBezTo>
                      <a:pt x="47" y="72"/>
                      <a:pt x="71" y="70"/>
                      <a:pt x="61" y="64"/>
                    </a:cubicBezTo>
                    <a:cubicBezTo>
                      <a:pt x="68" y="64"/>
                      <a:pt x="69" y="52"/>
                      <a:pt x="56" y="52"/>
                    </a:cubicBezTo>
                    <a:cubicBezTo>
                      <a:pt x="56" y="51"/>
                      <a:pt x="58" y="52"/>
                      <a:pt x="58" y="51"/>
                    </a:cubicBezTo>
                    <a:cubicBezTo>
                      <a:pt x="57" y="49"/>
                      <a:pt x="55" y="47"/>
                      <a:pt x="53" y="44"/>
                    </a:cubicBezTo>
                    <a:cubicBezTo>
                      <a:pt x="53" y="44"/>
                      <a:pt x="53" y="44"/>
                      <a:pt x="53" y="44"/>
                    </a:cubicBezTo>
                    <a:cubicBezTo>
                      <a:pt x="52" y="41"/>
                      <a:pt x="41" y="27"/>
                      <a:pt x="37" y="27"/>
                    </a:cubicBezTo>
                    <a:cubicBezTo>
                      <a:pt x="37" y="27"/>
                      <a:pt x="41" y="26"/>
                      <a:pt x="36" y="26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45" y="18"/>
                      <a:pt x="43" y="12"/>
                      <a:pt x="28" y="14"/>
                    </a:cubicBezTo>
                    <a:cubicBezTo>
                      <a:pt x="28" y="13"/>
                      <a:pt x="28" y="12"/>
                      <a:pt x="29" y="11"/>
                    </a:cubicBezTo>
                    <a:cubicBezTo>
                      <a:pt x="33" y="10"/>
                      <a:pt x="35" y="8"/>
                      <a:pt x="35" y="5"/>
                    </a:cubicBezTo>
                    <a:cubicBezTo>
                      <a:pt x="37" y="5"/>
                      <a:pt x="38" y="0"/>
                      <a:pt x="38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6" y="0"/>
                      <a:pt x="35" y="0"/>
                      <a:pt x="33" y="0"/>
                    </a:cubicBezTo>
                    <a:cubicBezTo>
                      <a:pt x="35" y="0"/>
                      <a:pt x="27" y="5"/>
                      <a:pt x="31" y="5"/>
                    </a:cubicBezTo>
                    <a:cubicBezTo>
                      <a:pt x="28" y="8"/>
                      <a:pt x="20" y="5"/>
                      <a:pt x="18" y="9"/>
                    </a:cubicBezTo>
                    <a:cubicBezTo>
                      <a:pt x="19" y="9"/>
                      <a:pt x="14" y="11"/>
                      <a:pt x="17" y="11"/>
                    </a:cubicBezTo>
                    <a:cubicBezTo>
                      <a:pt x="14" y="13"/>
                      <a:pt x="14" y="14"/>
                      <a:pt x="14" y="15"/>
                    </a:cubicBezTo>
                    <a:cubicBezTo>
                      <a:pt x="14" y="14"/>
                      <a:pt x="10" y="14"/>
                      <a:pt x="9" y="14"/>
                    </a:cubicBezTo>
                    <a:cubicBezTo>
                      <a:pt x="10" y="13"/>
                      <a:pt x="11" y="12"/>
                      <a:pt x="11" y="11"/>
                    </a:cubicBezTo>
                    <a:cubicBezTo>
                      <a:pt x="14" y="11"/>
                      <a:pt x="10" y="6"/>
                      <a:pt x="3" y="12"/>
                    </a:cubicBezTo>
                    <a:cubicBezTo>
                      <a:pt x="3" y="13"/>
                      <a:pt x="3" y="13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" y="13"/>
                      <a:pt x="0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3" y="16"/>
                      <a:pt x="3" y="16"/>
                    </a:cubicBezTo>
                    <a:cubicBezTo>
                      <a:pt x="2" y="18"/>
                      <a:pt x="4" y="20"/>
                      <a:pt x="1" y="22"/>
                    </a:cubicBezTo>
                    <a:close/>
                    <a:moveTo>
                      <a:pt x="11" y="23"/>
                    </a:moveTo>
                    <a:cubicBezTo>
                      <a:pt x="11" y="23"/>
                      <a:pt x="10" y="23"/>
                      <a:pt x="11" y="23"/>
                    </a:cubicBezTo>
                    <a:close/>
                    <a:moveTo>
                      <a:pt x="36" y="27"/>
                    </a:moveTo>
                    <a:cubicBezTo>
                      <a:pt x="36" y="27"/>
                      <a:pt x="36" y="27"/>
                      <a:pt x="36" y="27"/>
                    </a:cubicBezTo>
                    <a:close/>
                    <a:moveTo>
                      <a:pt x="34" y="28"/>
                    </a:moveTo>
                    <a:cubicBezTo>
                      <a:pt x="33" y="28"/>
                      <a:pt x="34" y="26"/>
                      <a:pt x="34" y="28"/>
                    </a:cubicBezTo>
                    <a:close/>
                    <a:moveTo>
                      <a:pt x="20" y="31"/>
                    </a:moveTo>
                    <a:cubicBezTo>
                      <a:pt x="21" y="31"/>
                      <a:pt x="21" y="31"/>
                      <a:pt x="21" y="31"/>
                    </a:cubicBezTo>
                    <a:cubicBezTo>
                      <a:pt x="21" y="31"/>
                      <a:pt x="20" y="33"/>
                      <a:pt x="20" y="34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0" y="33"/>
                      <a:pt x="21" y="31"/>
                      <a:pt x="20" y="31"/>
                    </a:cubicBezTo>
                    <a:close/>
                    <a:moveTo>
                      <a:pt x="14" y="27"/>
                    </a:moveTo>
                    <a:cubicBezTo>
                      <a:pt x="11" y="27"/>
                      <a:pt x="13" y="26"/>
                      <a:pt x="14" y="27"/>
                    </a:cubicBezTo>
                    <a:close/>
                    <a:moveTo>
                      <a:pt x="12" y="23"/>
                    </a:moveTo>
                    <a:cubicBezTo>
                      <a:pt x="12" y="23"/>
                      <a:pt x="12" y="23"/>
                      <a:pt x="12" y="22"/>
                    </a:cubicBezTo>
                    <a:cubicBezTo>
                      <a:pt x="12" y="22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lose/>
                    <a:moveTo>
                      <a:pt x="5" y="12"/>
                    </a:moveTo>
                    <a:cubicBezTo>
                      <a:pt x="5" y="13"/>
                      <a:pt x="5" y="14"/>
                      <a:pt x="5" y="14"/>
                    </a:cubicBezTo>
                    <a:cubicBezTo>
                      <a:pt x="5" y="13"/>
                      <a:pt x="5" y="13"/>
                      <a:pt x="4" y="14"/>
                    </a:cubicBezTo>
                    <a:cubicBezTo>
                      <a:pt x="5" y="13"/>
                      <a:pt x="5" y="12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0" name="Freeform 452">
                <a:extLst>
                  <a:ext uri="{FF2B5EF4-FFF2-40B4-BE49-F238E27FC236}">
                    <a16:creationId xmlns:a16="http://schemas.microsoft.com/office/drawing/2014/main" id="{F0E72C56-A2DC-4EC2-B3C8-0303D9F997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0" y="1304"/>
                <a:ext cx="2" cy="7"/>
              </a:xfrm>
              <a:custGeom>
                <a:avLst/>
                <a:gdLst>
                  <a:gd name="T0" fmla="*/ 0 w 1"/>
                  <a:gd name="T1" fmla="*/ 3 h 3"/>
                  <a:gd name="T2" fmla="*/ 0 w 1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1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1" name="Freeform 453">
                <a:extLst>
                  <a:ext uri="{FF2B5EF4-FFF2-40B4-BE49-F238E27FC236}">
                    <a16:creationId xmlns:a16="http://schemas.microsoft.com/office/drawing/2014/main" id="{76FCCC5E-800E-4069-B13F-A513E1D731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8" y="1320"/>
                <a:ext cx="4" cy="5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2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2" name="Freeform 454">
                <a:extLst>
                  <a:ext uri="{FF2B5EF4-FFF2-40B4-BE49-F238E27FC236}">
                    <a16:creationId xmlns:a16="http://schemas.microsoft.com/office/drawing/2014/main" id="{40DC20BF-5A72-4596-9084-9B8B636BD1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1" y="1327"/>
                <a:ext cx="7" cy="7"/>
              </a:xfrm>
              <a:custGeom>
                <a:avLst/>
                <a:gdLst>
                  <a:gd name="T0" fmla="*/ 0 w 3"/>
                  <a:gd name="T1" fmla="*/ 3 h 3"/>
                  <a:gd name="T2" fmla="*/ 0 w 3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3">
                    <a:moveTo>
                      <a:pt x="0" y="3"/>
                    </a:moveTo>
                    <a:cubicBezTo>
                      <a:pt x="3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3" name="Freeform 455">
                <a:extLst>
                  <a:ext uri="{FF2B5EF4-FFF2-40B4-BE49-F238E27FC236}">
                    <a16:creationId xmlns:a16="http://schemas.microsoft.com/office/drawing/2014/main" id="{40C9C69B-E5AB-49AE-AEFE-CCD3E1B00F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2" y="1299"/>
                <a:ext cx="5" cy="7"/>
              </a:xfrm>
              <a:custGeom>
                <a:avLst/>
                <a:gdLst>
                  <a:gd name="T0" fmla="*/ 1 w 2"/>
                  <a:gd name="T1" fmla="*/ 0 h 3"/>
                  <a:gd name="T2" fmla="*/ 1 w 2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0" y="3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4" name="Freeform 456">
                <a:extLst>
                  <a:ext uri="{FF2B5EF4-FFF2-40B4-BE49-F238E27FC236}">
                    <a16:creationId xmlns:a16="http://schemas.microsoft.com/office/drawing/2014/main" id="{D4548A8E-6291-4710-B53C-582A6A5EF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5" y="1455"/>
                <a:ext cx="2" cy="4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5" name="Freeform 457">
                <a:extLst>
                  <a:ext uri="{FF2B5EF4-FFF2-40B4-BE49-F238E27FC236}">
                    <a16:creationId xmlns:a16="http://schemas.microsoft.com/office/drawing/2014/main" id="{FDA7AD6F-8176-4CEB-AC62-DAB77BB77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6" y="1304"/>
                <a:ext cx="2" cy="7"/>
              </a:xfrm>
              <a:custGeom>
                <a:avLst/>
                <a:gdLst>
                  <a:gd name="T0" fmla="*/ 0 w 1"/>
                  <a:gd name="T1" fmla="*/ 3 h 3"/>
                  <a:gd name="T2" fmla="*/ 0 w 1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1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6" name="Freeform 458">
                <a:extLst>
                  <a:ext uri="{FF2B5EF4-FFF2-40B4-BE49-F238E27FC236}">
                    <a16:creationId xmlns:a16="http://schemas.microsoft.com/office/drawing/2014/main" id="{B7D567AB-A87A-4D6B-9C3F-87F7CE8B96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5" y="1285"/>
                <a:ext cx="5" cy="7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cubicBezTo>
                      <a:pt x="2" y="0"/>
                      <a:pt x="0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7" name="Freeform 459">
                <a:extLst>
                  <a:ext uri="{FF2B5EF4-FFF2-40B4-BE49-F238E27FC236}">
                    <a16:creationId xmlns:a16="http://schemas.microsoft.com/office/drawing/2014/main" id="{029E2B88-1FB6-4F34-B9FE-FF90AB072C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7" y="1481"/>
                <a:ext cx="4" cy="4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0" y="0"/>
                      <a:pt x="2" y="2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8" name="Rectangle 460">
                <a:extLst>
                  <a:ext uri="{FF2B5EF4-FFF2-40B4-BE49-F238E27FC236}">
                    <a16:creationId xmlns:a16="http://schemas.microsoft.com/office/drawing/2014/main" id="{584A9287-0243-4632-85C2-845FCE0CAC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1" y="1481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9" name="Freeform 461">
                <a:extLst>
                  <a:ext uri="{FF2B5EF4-FFF2-40B4-BE49-F238E27FC236}">
                    <a16:creationId xmlns:a16="http://schemas.microsoft.com/office/drawing/2014/main" id="{B6A4AD5C-1B16-479F-BF33-779B289F97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9" y="129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0" name="Freeform 462">
                <a:extLst>
                  <a:ext uri="{FF2B5EF4-FFF2-40B4-BE49-F238E27FC236}">
                    <a16:creationId xmlns:a16="http://schemas.microsoft.com/office/drawing/2014/main" id="{D1C9F2A3-1947-434F-A0D5-EAA88DB4EA8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35" y="1273"/>
                <a:ext cx="23" cy="24"/>
              </a:xfrm>
              <a:custGeom>
                <a:avLst/>
                <a:gdLst>
                  <a:gd name="T0" fmla="*/ 3 w 10"/>
                  <a:gd name="T1" fmla="*/ 6 h 10"/>
                  <a:gd name="T2" fmla="*/ 6 w 10"/>
                  <a:gd name="T3" fmla="*/ 10 h 10"/>
                  <a:gd name="T4" fmla="*/ 10 w 10"/>
                  <a:gd name="T5" fmla="*/ 1 h 10"/>
                  <a:gd name="T6" fmla="*/ 3 w 10"/>
                  <a:gd name="T7" fmla="*/ 6 h 10"/>
                  <a:gd name="T8" fmla="*/ 9 w 10"/>
                  <a:gd name="T9" fmla="*/ 4 h 10"/>
                  <a:gd name="T10" fmla="*/ 9 w 10"/>
                  <a:gd name="T11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0">
                    <a:moveTo>
                      <a:pt x="3" y="6"/>
                    </a:moveTo>
                    <a:cubicBezTo>
                      <a:pt x="3" y="6"/>
                      <a:pt x="6" y="9"/>
                      <a:pt x="6" y="10"/>
                    </a:cubicBezTo>
                    <a:cubicBezTo>
                      <a:pt x="8" y="8"/>
                      <a:pt x="10" y="6"/>
                      <a:pt x="10" y="1"/>
                    </a:cubicBezTo>
                    <a:cubicBezTo>
                      <a:pt x="10" y="0"/>
                      <a:pt x="0" y="6"/>
                      <a:pt x="3" y="6"/>
                    </a:cubicBezTo>
                    <a:close/>
                    <a:moveTo>
                      <a:pt x="9" y="4"/>
                    </a:moveTo>
                    <a:cubicBezTo>
                      <a:pt x="9" y="4"/>
                      <a:pt x="9" y="4"/>
                      <a:pt x="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1" name="Freeform 463">
                <a:extLst>
                  <a:ext uri="{FF2B5EF4-FFF2-40B4-BE49-F238E27FC236}">
                    <a16:creationId xmlns:a16="http://schemas.microsoft.com/office/drawing/2014/main" id="{A6AD73F3-3807-4999-BB6A-50314D8C3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8" y="1471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2" name="Freeform 464">
                <a:extLst>
                  <a:ext uri="{FF2B5EF4-FFF2-40B4-BE49-F238E27FC236}">
                    <a16:creationId xmlns:a16="http://schemas.microsoft.com/office/drawing/2014/main" id="{AFD1DACC-8550-441B-ABBB-02687BE30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8" y="147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3" name="Freeform 465">
                <a:extLst>
                  <a:ext uri="{FF2B5EF4-FFF2-40B4-BE49-F238E27FC236}">
                    <a16:creationId xmlns:a16="http://schemas.microsoft.com/office/drawing/2014/main" id="{672DA28B-E7FE-4EB5-9F02-3D8C95F975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1" y="13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4" name="Freeform 466">
                <a:extLst>
                  <a:ext uri="{FF2B5EF4-FFF2-40B4-BE49-F238E27FC236}">
                    <a16:creationId xmlns:a16="http://schemas.microsoft.com/office/drawing/2014/main" id="{495CBAEF-8929-4D8D-B444-B4460BB17E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6" y="1283"/>
                <a:ext cx="3" cy="4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5" name="Freeform 467">
                <a:extLst>
                  <a:ext uri="{FF2B5EF4-FFF2-40B4-BE49-F238E27FC236}">
                    <a16:creationId xmlns:a16="http://schemas.microsoft.com/office/drawing/2014/main" id="{0E446B50-77AE-4F21-8EBB-07CDCDC3A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6" y="1184"/>
                <a:ext cx="7" cy="9"/>
              </a:xfrm>
              <a:custGeom>
                <a:avLst/>
                <a:gdLst>
                  <a:gd name="T0" fmla="*/ 0 w 3"/>
                  <a:gd name="T1" fmla="*/ 4 h 4"/>
                  <a:gd name="T2" fmla="*/ 0 w 3"/>
                  <a:gd name="T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3" y="0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6" name="Freeform 468">
                <a:extLst>
                  <a:ext uri="{FF2B5EF4-FFF2-40B4-BE49-F238E27FC236}">
                    <a16:creationId xmlns:a16="http://schemas.microsoft.com/office/drawing/2014/main" id="{F044EE7E-E5F9-44DE-A7E7-8C24011A33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0" y="1228"/>
                <a:ext cx="5" cy="10"/>
              </a:xfrm>
              <a:custGeom>
                <a:avLst/>
                <a:gdLst>
                  <a:gd name="T0" fmla="*/ 2 w 2"/>
                  <a:gd name="T1" fmla="*/ 3 h 4"/>
                  <a:gd name="T2" fmla="*/ 0 w 2"/>
                  <a:gd name="T3" fmla="*/ 2 h 4"/>
                  <a:gd name="T4" fmla="*/ 2 w 2"/>
                  <a:gd name="T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cubicBezTo>
                      <a:pt x="1" y="0"/>
                      <a:pt x="0" y="2"/>
                      <a:pt x="0" y="2"/>
                    </a:cubicBezTo>
                    <a:cubicBezTo>
                      <a:pt x="0" y="2"/>
                      <a:pt x="2" y="4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7" name="Freeform 469">
                <a:extLst>
                  <a:ext uri="{FF2B5EF4-FFF2-40B4-BE49-F238E27FC236}">
                    <a16:creationId xmlns:a16="http://schemas.microsoft.com/office/drawing/2014/main" id="{342A5AC7-86D9-4BDE-B696-592DB80E32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0" y="1292"/>
                <a:ext cx="2" cy="5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0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8" name="Freeform 470">
                <a:extLst>
                  <a:ext uri="{FF2B5EF4-FFF2-40B4-BE49-F238E27FC236}">
                    <a16:creationId xmlns:a16="http://schemas.microsoft.com/office/drawing/2014/main" id="{308BC716-C700-4B7E-92E4-A13EB96A1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0" y="1330"/>
                <a:ext cx="3" cy="4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9" name="Freeform 471">
                <a:extLst>
                  <a:ext uri="{FF2B5EF4-FFF2-40B4-BE49-F238E27FC236}">
                    <a16:creationId xmlns:a16="http://schemas.microsoft.com/office/drawing/2014/main" id="{C08600C6-9384-40F2-B962-57F32C893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1" y="1742"/>
                <a:ext cx="2" cy="5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0" name="Freeform 472">
                <a:extLst>
                  <a:ext uri="{FF2B5EF4-FFF2-40B4-BE49-F238E27FC236}">
                    <a16:creationId xmlns:a16="http://schemas.microsoft.com/office/drawing/2014/main" id="{3D55B4CB-6702-449B-87F8-48E715C90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0" y="1667"/>
                <a:ext cx="2" cy="7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cubicBezTo>
                      <a:pt x="1" y="0"/>
                      <a:pt x="0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1" name="Freeform 473">
                <a:extLst>
                  <a:ext uri="{FF2B5EF4-FFF2-40B4-BE49-F238E27FC236}">
                    <a16:creationId xmlns:a16="http://schemas.microsoft.com/office/drawing/2014/main" id="{3B5FE37D-190D-475E-9DCA-5E2E2E701B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1" y="16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2" name="Freeform 474">
                <a:extLst>
                  <a:ext uri="{FF2B5EF4-FFF2-40B4-BE49-F238E27FC236}">
                    <a16:creationId xmlns:a16="http://schemas.microsoft.com/office/drawing/2014/main" id="{30FEA9D9-7C6E-47FE-84AC-16C0F144CC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4" y="1662"/>
                <a:ext cx="17" cy="17"/>
              </a:xfrm>
              <a:custGeom>
                <a:avLst/>
                <a:gdLst>
                  <a:gd name="T0" fmla="*/ 7 w 7"/>
                  <a:gd name="T1" fmla="*/ 3 h 7"/>
                  <a:gd name="T2" fmla="*/ 4 w 7"/>
                  <a:gd name="T3" fmla="*/ 1 h 7"/>
                  <a:gd name="T4" fmla="*/ 3 w 7"/>
                  <a:gd name="T5" fmla="*/ 3 h 7"/>
                  <a:gd name="T6" fmla="*/ 7 w 7"/>
                  <a:gd name="T7" fmla="*/ 5 h 7"/>
                  <a:gd name="T8" fmla="*/ 7 w 7"/>
                  <a:gd name="T9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cubicBezTo>
                      <a:pt x="7" y="5"/>
                      <a:pt x="4" y="0"/>
                      <a:pt x="4" y="1"/>
                    </a:cubicBezTo>
                    <a:cubicBezTo>
                      <a:pt x="5" y="1"/>
                      <a:pt x="3" y="3"/>
                      <a:pt x="3" y="3"/>
                    </a:cubicBezTo>
                    <a:cubicBezTo>
                      <a:pt x="0" y="3"/>
                      <a:pt x="7" y="7"/>
                      <a:pt x="7" y="5"/>
                    </a:cubicBezTo>
                    <a:cubicBezTo>
                      <a:pt x="7" y="5"/>
                      <a:pt x="7" y="3"/>
                      <a:pt x="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3" name="Freeform 475">
                <a:extLst>
                  <a:ext uri="{FF2B5EF4-FFF2-40B4-BE49-F238E27FC236}">
                    <a16:creationId xmlns:a16="http://schemas.microsoft.com/office/drawing/2014/main" id="{32023553-BD9C-4934-9560-C3C54C176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2" y="1679"/>
                <a:ext cx="19" cy="16"/>
              </a:xfrm>
              <a:custGeom>
                <a:avLst/>
                <a:gdLst>
                  <a:gd name="T0" fmla="*/ 3 w 8"/>
                  <a:gd name="T1" fmla="*/ 5 h 7"/>
                  <a:gd name="T2" fmla="*/ 3 w 8"/>
                  <a:gd name="T3" fmla="*/ 7 h 7"/>
                  <a:gd name="T4" fmla="*/ 5 w 8"/>
                  <a:gd name="T5" fmla="*/ 7 h 7"/>
                  <a:gd name="T6" fmla="*/ 5 w 8"/>
                  <a:gd name="T7" fmla="*/ 7 h 7"/>
                  <a:gd name="T8" fmla="*/ 5 w 8"/>
                  <a:gd name="T9" fmla="*/ 7 h 7"/>
                  <a:gd name="T10" fmla="*/ 8 w 8"/>
                  <a:gd name="T11" fmla="*/ 3 h 7"/>
                  <a:gd name="T12" fmla="*/ 3 w 8"/>
                  <a:gd name="T1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7">
                    <a:moveTo>
                      <a:pt x="3" y="5"/>
                    </a:moveTo>
                    <a:cubicBezTo>
                      <a:pt x="3" y="6"/>
                      <a:pt x="4" y="4"/>
                      <a:pt x="3" y="7"/>
                    </a:cubicBezTo>
                    <a:cubicBezTo>
                      <a:pt x="3" y="7"/>
                      <a:pt x="4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6" y="4"/>
                      <a:pt x="7" y="5"/>
                      <a:pt x="8" y="3"/>
                    </a:cubicBezTo>
                    <a:cubicBezTo>
                      <a:pt x="8" y="0"/>
                      <a:pt x="0" y="4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4" name="Freeform 476">
                <a:extLst>
                  <a:ext uri="{FF2B5EF4-FFF2-40B4-BE49-F238E27FC236}">
                    <a16:creationId xmlns:a16="http://schemas.microsoft.com/office/drawing/2014/main" id="{F488C47C-745C-4EEC-A315-7D4B3777A0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4" y="1693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5" name="Freeform 477">
                <a:extLst>
                  <a:ext uri="{FF2B5EF4-FFF2-40B4-BE49-F238E27FC236}">
                    <a16:creationId xmlns:a16="http://schemas.microsoft.com/office/drawing/2014/main" id="{FB95D26D-DB71-4DA5-BB15-74D1C3D1F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4" y="1695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6" name="Freeform 478">
                <a:extLst>
                  <a:ext uri="{FF2B5EF4-FFF2-40B4-BE49-F238E27FC236}">
                    <a16:creationId xmlns:a16="http://schemas.microsoft.com/office/drawing/2014/main" id="{6E2BF722-B65E-4D55-8DDB-BFD80F6BD5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4" y="169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7" name="Rectangle 479">
                <a:extLst>
                  <a:ext uri="{FF2B5EF4-FFF2-40B4-BE49-F238E27FC236}">
                    <a16:creationId xmlns:a16="http://schemas.microsoft.com/office/drawing/2014/main" id="{DC21F340-3523-41CC-B760-6761A5013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6" y="167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8" name="Freeform 480">
                <a:extLst>
                  <a:ext uri="{FF2B5EF4-FFF2-40B4-BE49-F238E27FC236}">
                    <a16:creationId xmlns:a16="http://schemas.microsoft.com/office/drawing/2014/main" id="{A77A6AAA-B24E-4881-BE1E-37EEEC35D3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1" y="1665"/>
                <a:ext cx="26" cy="23"/>
              </a:xfrm>
              <a:custGeom>
                <a:avLst/>
                <a:gdLst>
                  <a:gd name="T0" fmla="*/ 8 w 11"/>
                  <a:gd name="T1" fmla="*/ 3 h 10"/>
                  <a:gd name="T2" fmla="*/ 10 w 11"/>
                  <a:gd name="T3" fmla="*/ 2 h 10"/>
                  <a:gd name="T4" fmla="*/ 2 w 11"/>
                  <a:gd name="T5" fmla="*/ 6 h 10"/>
                  <a:gd name="T6" fmla="*/ 7 w 11"/>
                  <a:gd name="T7" fmla="*/ 9 h 10"/>
                  <a:gd name="T8" fmla="*/ 8 w 11"/>
                  <a:gd name="T9" fmla="*/ 9 h 10"/>
                  <a:gd name="T10" fmla="*/ 10 w 11"/>
                  <a:gd name="T11" fmla="*/ 4 h 10"/>
                  <a:gd name="T12" fmla="*/ 8 w 11"/>
                  <a:gd name="T13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8" y="3"/>
                    </a:moveTo>
                    <a:cubicBezTo>
                      <a:pt x="8" y="2"/>
                      <a:pt x="11" y="4"/>
                      <a:pt x="10" y="2"/>
                    </a:cubicBezTo>
                    <a:cubicBezTo>
                      <a:pt x="10" y="0"/>
                      <a:pt x="0" y="5"/>
                      <a:pt x="2" y="6"/>
                    </a:cubicBezTo>
                    <a:cubicBezTo>
                      <a:pt x="2" y="5"/>
                      <a:pt x="8" y="9"/>
                      <a:pt x="7" y="9"/>
                    </a:cubicBezTo>
                    <a:cubicBezTo>
                      <a:pt x="5" y="10"/>
                      <a:pt x="9" y="9"/>
                      <a:pt x="8" y="9"/>
                    </a:cubicBezTo>
                    <a:cubicBezTo>
                      <a:pt x="10" y="9"/>
                      <a:pt x="11" y="6"/>
                      <a:pt x="10" y="4"/>
                    </a:cubicBezTo>
                    <a:cubicBezTo>
                      <a:pt x="10" y="6"/>
                      <a:pt x="8" y="3"/>
                      <a:pt x="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9" name="Freeform 481">
                <a:extLst>
                  <a:ext uri="{FF2B5EF4-FFF2-40B4-BE49-F238E27FC236}">
                    <a16:creationId xmlns:a16="http://schemas.microsoft.com/office/drawing/2014/main" id="{5CA266FA-9153-497E-8712-CB722E04F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7" y="2115"/>
                <a:ext cx="2" cy="5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2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0" name="Freeform 482">
                <a:extLst>
                  <a:ext uri="{FF2B5EF4-FFF2-40B4-BE49-F238E27FC236}">
                    <a16:creationId xmlns:a16="http://schemas.microsoft.com/office/drawing/2014/main" id="{A3692161-B584-41C2-A8B7-4E4EFDB907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9" y="2108"/>
                <a:ext cx="7" cy="7"/>
              </a:xfrm>
              <a:custGeom>
                <a:avLst/>
                <a:gdLst>
                  <a:gd name="T0" fmla="*/ 0 w 3"/>
                  <a:gd name="T1" fmla="*/ 2 h 3"/>
                  <a:gd name="T2" fmla="*/ 0 w 3"/>
                  <a:gd name="T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cubicBezTo>
                      <a:pt x="0" y="3"/>
                      <a:pt x="3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1" name="Freeform 483">
                <a:extLst>
                  <a:ext uri="{FF2B5EF4-FFF2-40B4-BE49-F238E27FC236}">
                    <a16:creationId xmlns:a16="http://schemas.microsoft.com/office/drawing/2014/main" id="{E60C5049-F213-49D7-8913-770E0631C9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2478"/>
                <a:ext cx="5" cy="7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cubicBezTo>
                      <a:pt x="2" y="0"/>
                      <a:pt x="0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2" name="Freeform 484">
                <a:extLst>
                  <a:ext uri="{FF2B5EF4-FFF2-40B4-BE49-F238E27FC236}">
                    <a16:creationId xmlns:a16="http://schemas.microsoft.com/office/drawing/2014/main" id="{C4DB5C48-2A1F-4FC1-9AF0-3D15382FD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3" y="2044"/>
                <a:ext cx="66" cy="48"/>
              </a:xfrm>
              <a:custGeom>
                <a:avLst/>
                <a:gdLst>
                  <a:gd name="T0" fmla="*/ 26 w 28"/>
                  <a:gd name="T1" fmla="*/ 14 h 20"/>
                  <a:gd name="T2" fmla="*/ 22 w 28"/>
                  <a:gd name="T3" fmla="*/ 8 h 20"/>
                  <a:gd name="T4" fmla="*/ 23 w 28"/>
                  <a:gd name="T5" fmla="*/ 6 h 20"/>
                  <a:gd name="T6" fmla="*/ 17 w 28"/>
                  <a:gd name="T7" fmla="*/ 3 h 20"/>
                  <a:gd name="T8" fmla="*/ 4 w 28"/>
                  <a:gd name="T9" fmla="*/ 8 h 20"/>
                  <a:gd name="T10" fmla="*/ 4 w 28"/>
                  <a:gd name="T11" fmla="*/ 12 h 20"/>
                  <a:gd name="T12" fmla="*/ 4 w 28"/>
                  <a:gd name="T13" fmla="*/ 19 h 20"/>
                  <a:gd name="T14" fmla="*/ 6 w 28"/>
                  <a:gd name="T15" fmla="*/ 20 h 20"/>
                  <a:gd name="T16" fmla="*/ 11 w 28"/>
                  <a:gd name="T17" fmla="*/ 14 h 20"/>
                  <a:gd name="T18" fmla="*/ 26 w 28"/>
                  <a:gd name="T19" fmla="*/ 16 h 20"/>
                  <a:gd name="T20" fmla="*/ 26 w 28"/>
                  <a:gd name="T21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20">
                    <a:moveTo>
                      <a:pt x="26" y="14"/>
                    </a:moveTo>
                    <a:cubicBezTo>
                      <a:pt x="28" y="11"/>
                      <a:pt x="27" y="9"/>
                      <a:pt x="22" y="8"/>
                    </a:cubicBezTo>
                    <a:cubicBezTo>
                      <a:pt x="22" y="8"/>
                      <a:pt x="24" y="7"/>
                      <a:pt x="23" y="6"/>
                    </a:cubicBezTo>
                    <a:cubicBezTo>
                      <a:pt x="23" y="7"/>
                      <a:pt x="14" y="3"/>
                      <a:pt x="17" y="3"/>
                    </a:cubicBezTo>
                    <a:cubicBezTo>
                      <a:pt x="10" y="0"/>
                      <a:pt x="0" y="2"/>
                      <a:pt x="4" y="8"/>
                    </a:cubicBezTo>
                    <a:cubicBezTo>
                      <a:pt x="3" y="8"/>
                      <a:pt x="4" y="11"/>
                      <a:pt x="4" y="12"/>
                    </a:cubicBezTo>
                    <a:cubicBezTo>
                      <a:pt x="4" y="12"/>
                      <a:pt x="4" y="17"/>
                      <a:pt x="4" y="19"/>
                    </a:cubicBezTo>
                    <a:cubicBezTo>
                      <a:pt x="4" y="17"/>
                      <a:pt x="6" y="19"/>
                      <a:pt x="6" y="20"/>
                    </a:cubicBezTo>
                    <a:cubicBezTo>
                      <a:pt x="8" y="19"/>
                      <a:pt x="12" y="14"/>
                      <a:pt x="11" y="14"/>
                    </a:cubicBezTo>
                    <a:cubicBezTo>
                      <a:pt x="15" y="16"/>
                      <a:pt x="21" y="13"/>
                      <a:pt x="26" y="16"/>
                    </a:cubicBezTo>
                    <a:cubicBezTo>
                      <a:pt x="26" y="15"/>
                      <a:pt x="26" y="14"/>
                      <a:pt x="2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3" name="Freeform 485">
                <a:extLst>
                  <a:ext uri="{FF2B5EF4-FFF2-40B4-BE49-F238E27FC236}">
                    <a16:creationId xmlns:a16="http://schemas.microsoft.com/office/drawing/2014/main" id="{A7390E1E-2CA4-4ADD-8807-E43A582222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7" y="2092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4" name="Freeform 486">
                <a:extLst>
                  <a:ext uri="{FF2B5EF4-FFF2-40B4-BE49-F238E27FC236}">
                    <a16:creationId xmlns:a16="http://schemas.microsoft.com/office/drawing/2014/main" id="{B6ADDDB8-3571-457F-9B50-E1CD273A74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4" y="208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5" name="Freeform 487">
                <a:extLst>
                  <a:ext uri="{FF2B5EF4-FFF2-40B4-BE49-F238E27FC236}">
                    <a16:creationId xmlns:a16="http://schemas.microsoft.com/office/drawing/2014/main" id="{04736819-E7DE-4ADB-9436-AC90F68CF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3" y="1377"/>
                <a:ext cx="0" cy="5"/>
              </a:xfrm>
              <a:custGeom>
                <a:avLst/>
                <a:gdLst>
                  <a:gd name="T0" fmla="*/ 2 h 2"/>
                  <a:gd name="T1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6" name="Freeform 488">
                <a:extLst>
                  <a:ext uri="{FF2B5EF4-FFF2-40B4-BE49-F238E27FC236}">
                    <a16:creationId xmlns:a16="http://schemas.microsoft.com/office/drawing/2014/main" id="{9EAE4865-1883-4C97-ACA5-3FB1FB29CB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6" y="1363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2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7" name="Freeform 489">
                <a:extLst>
                  <a:ext uri="{FF2B5EF4-FFF2-40B4-BE49-F238E27FC236}">
                    <a16:creationId xmlns:a16="http://schemas.microsoft.com/office/drawing/2014/main" id="{FC39F92A-0454-4916-8EA7-8994831E3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2" y="1353"/>
                <a:ext cx="4" cy="5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0" y="2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8" name="Freeform 490">
                <a:extLst>
                  <a:ext uri="{FF2B5EF4-FFF2-40B4-BE49-F238E27FC236}">
                    <a16:creationId xmlns:a16="http://schemas.microsoft.com/office/drawing/2014/main" id="{05635C6B-EB6F-45B2-9830-1788250C0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8" y="1334"/>
                <a:ext cx="11" cy="12"/>
              </a:xfrm>
              <a:custGeom>
                <a:avLst/>
                <a:gdLst>
                  <a:gd name="T0" fmla="*/ 5 w 5"/>
                  <a:gd name="T1" fmla="*/ 3 h 5"/>
                  <a:gd name="T2" fmla="*/ 3 w 5"/>
                  <a:gd name="T3" fmla="*/ 5 h 5"/>
                  <a:gd name="T4" fmla="*/ 5 w 5"/>
                  <a:gd name="T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5" y="3"/>
                    </a:moveTo>
                    <a:cubicBezTo>
                      <a:pt x="5" y="0"/>
                      <a:pt x="0" y="5"/>
                      <a:pt x="3" y="5"/>
                    </a:cubicBezTo>
                    <a:cubicBezTo>
                      <a:pt x="4" y="4"/>
                      <a:pt x="5" y="5"/>
                      <a:pt x="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9" name="Freeform 491">
                <a:extLst>
                  <a:ext uri="{FF2B5EF4-FFF2-40B4-BE49-F238E27FC236}">
                    <a16:creationId xmlns:a16="http://schemas.microsoft.com/office/drawing/2014/main" id="{3D491BA6-D346-4168-8A03-57307019B4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4" y="1377"/>
                <a:ext cx="14" cy="9"/>
              </a:xfrm>
              <a:custGeom>
                <a:avLst/>
                <a:gdLst>
                  <a:gd name="T0" fmla="*/ 0 w 6"/>
                  <a:gd name="T1" fmla="*/ 4 h 4"/>
                  <a:gd name="T2" fmla="*/ 0 w 6"/>
                  <a:gd name="T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cubicBezTo>
                      <a:pt x="1" y="4"/>
                      <a:pt x="6" y="0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0" name="Freeform 492">
                <a:extLst>
                  <a:ext uri="{FF2B5EF4-FFF2-40B4-BE49-F238E27FC236}">
                    <a16:creationId xmlns:a16="http://schemas.microsoft.com/office/drawing/2014/main" id="{3A07FE8E-03A8-40A7-8D13-29D7AE3DE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5" y="1398"/>
                <a:ext cx="5" cy="5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2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1" name="Freeform 493">
                <a:extLst>
                  <a:ext uri="{FF2B5EF4-FFF2-40B4-BE49-F238E27FC236}">
                    <a16:creationId xmlns:a16="http://schemas.microsoft.com/office/drawing/2014/main" id="{C6BD0101-20F8-4947-8B47-C003CFD0FD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4" y="1750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2" name="Freeform 494">
                <a:extLst>
                  <a:ext uri="{FF2B5EF4-FFF2-40B4-BE49-F238E27FC236}">
                    <a16:creationId xmlns:a16="http://schemas.microsoft.com/office/drawing/2014/main" id="{250B1E0A-70AA-4D93-B709-456DC585A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6" y="1752"/>
                <a:ext cx="38" cy="23"/>
              </a:xfrm>
              <a:custGeom>
                <a:avLst/>
                <a:gdLst>
                  <a:gd name="T0" fmla="*/ 0 w 16"/>
                  <a:gd name="T1" fmla="*/ 5 h 10"/>
                  <a:gd name="T2" fmla="*/ 6 w 16"/>
                  <a:gd name="T3" fmla="*/ 8 h 10"/>
                  <a:gd name="T4" fmla="*/ 12 w 16"/>
                  <a:gd name="T5" fmla="*/ 5 h 10"/>
                  <a:gd name="T6" fmla="*/ 11 w 16"/>
                  <a:gd name="T7" fmla="*/ 2 h 10"/>
                  <a:gd name="T8" fmla="*/ 16 w 16"/>
                  <a:gd name="T9" fmla="*/ 0 h 10"/>
                  <a:gd name="T10" fmla="*/ 0 w 16"/>
                  <a:gd name="T11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0">
                    <a:moveTo>
                      <a:pt x="0" y="5"/>
                    </a:moveTo>
                    <a:cubicBezTo>
                      <a:pt x="1" y="8"/>
                      <a:pt x="2" y="10"/>
                      <a:pt x="6" y="8"/>
                    </a:cubicBezTo>
                    <a:cubicBezTo>
                      <a:pt x="6" y="8"/>
                      <a:pt x="11" y="6"/>
                      <a:pt x="12" y="5"/>
                    </a:cubicBezTo>
                    <a:cubicBezTo>
                      <a:pt x="12" y="4"/>
                      <a:pt x="10" y="2"/>
                      <a:pt x="11" y="2"/>
                    </a:cubicBezTo>
                    <a:cubicBezTo>
                      <a:pt x="13" y="1"/>
                      <a:pt x="14" y="1"/>
                      <a:pt x="16" y="0"/>
                    </a:cubicBezTo>
                    <a:cubicBezTo>
                      <a:pt x="12" y="1"/>
                      <a:pt x="0" y="3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3" name="Freeform 495">
                <a:extLst>
                  <a:ext uri="{FF2B5EF4-FFF2-40B4-BE49-F238E27FC236}">
                    <a16:creationId xmlns:a16="http://schemas.microsoft.com/office/drawing/2014/main" id="{83D9A51D-5ED8-44B4-A595-969E26146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5" y="1761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4" name="Rectangle 496">
                <a:extLst>
                  <a:ext uri="{FF2B5EF4-FFF2-40B4-BE49-F238E27FC236}">
                    <a16:creationId xmlns:a16="http://schemas.microsoft.com/office/drawing/2014/main" id="{A6B4EDD1-D249-46AA-87E7-0199FB3F63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0" y="200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5" name="Freeform 497">
                <a:extLst>
                  <a:ext uri="{FF2B5EF4-FFF2-40B4-BE49-F238E27FC236}">
                    <a16:creationId xmlns:a16="http://schemas.microsoft.com/office/drawing/2014/main" id="{DE90104D-153A-4746-84D3-65124A674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0" y="1981"/>
                <a:ext cx="175" cy="70"/>
              </a:xfrm>
              <a:custGeom>
                <a:avLst/>
                <a:gdLst>
                  <a:gd name="T0" fmla="*/ 74 w 74"/>
                  <a:gd name="T1" fmla="*/ 28 h 30"/>
                  <a:gd name="T2" fmla="*/ 74 w 74"/>
                  <a:gd name="T3" fmla="*/ 26 h 30"/>
                  <a:gd name="T4" fmla="*/ 45 w 74"/>
                  <a:gd name="T5" fmla="*/ 6 h 30"/>
                  <a:gd name="T6" fmla="*/ 45 w 74"/>
                  <a:gd name="T7" fmla="*/ 7 h 30"/>
                  <a:gd name="T8" fmla="*/ 43 w 74"/>
                  <a:gd name="T9" fmla="*/ 6 h 30"/>
                  <a:gd name="T10" fmla="*/ 19 w 74"/>
                  <a:gd name="T11" fmla="*/ 2 h 30"/>
                  <a:gd name="T12" fmla="*/ 0 w 74"/>
                  <a:gd name="T13" fmla="*/ 12 h 30"/>
                  <a:gd name="T14" fmla="*/ 3 w 74"/>
                  <a:gd name="T15" fmla="*/ 13 h 30"/>
                  <a:gd name="T16" fmla="*/ 4 w 74"/>
                  <a:gd name="T17" fmla="*/ 15 h 30"/>
                  <a:gd name="T18" fmla="*/ 9 w 74"/>
                  <a:gd name="T19" fmla="*/ 13 h 30"/>
                  <a:gd name="T20" fmla="*/ 14 w 74"/>
                  <a:gd name="T21" fmla="*/ 8 h 30"/>
                  <a:gd name="T22" fmla="*/ 15 w 74"/>
                  <a:gd name="T23" fmla="*/ 8 h 30"/>
                  <a:gd name="T24" fmla="*/ 17 w 74"/>
                  <a:gd name="T25" fmla="*/ 8 h 30"/>
                  <a:gd name="T26" fmla="*/ 17 w 74"/>
                  <a:gd name="T27" fmla="*/ 6 h 30"/>
                  <a:gd name="T28" fmla="*/ 22 w 74"/>
                  <a:gd name="T29" fmla="*/ 8 h 30"/>
                  <a:gd name="T30" fmla="*/ 20 w 74"/>
                  <a:gd name="T31" fmla="*/ 11 h 30"/>
                  <a:gd name="T32" fmla="*/ 35 w 74"/>
                  <a:gd name="T33" fmla="*/ 15 h 30"/>
                  <a:gd name="T34" fmla="*/ 41 w 74"/>
                  <a:gd name="T35" fmla="*/ 17 h 30"/>
                  <a:gd name="T36" fmla="*/ 42 w 74"/>
                  <a:gd name="T37" fmla="*/ 16 h 30"/>
                  <a:gd name="T38" fmla="*/ 44 w 74"/>
                  <a:gd name="T39" fmla="*/ 16 h 30"/>
                  <a:gd name="T40" fmla="*/ 45 w 74"/>
                  <a:gd name="T41" fmla="*/ 21 h 30"/>
                  <a:gd name="T42" fmla="*/ 39 w 74"/>
                  <a:gd name="T43" fmla="*/ 20 h 30"/>
                  <a:gd name="T44" fmla="*/ 52 w 74"/>
                  <a:gd name="T45" fmla="*/ 23 h 30"/>
                  <a:gd name="T46" fmla="*/ 55 w 74"/>
                  <a:gd name="T47" fmla="*/ 24 h 30"/>
                  <a:gd name="T48" fmla="*/ 50 w 74"/>
                  <a:gd name="T49" fmla="*/ 30 h 30"/>
                  <a:gd name="T50" fmla="*/ 63 w 74"/>
                  <a:gd name="T51" fmla="*/ 28 h 30"/>
                  <a:gd name="T52" fmla="*/ 74 w 74"/>
                  <a:gd name="T53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4" h="30">
                    <a:moveTo>
                      <a:pt x="74" y="28"/>
                    </a:moveTo>
                    <a:cubicBezTo>
                      <a:pt x="74" y="27"/>
                      <a:pt x="74" y="27"/>
                      <a:pt x="74" y="26"/>
                    </a:cubicBezTo>
                    <a:cubicBezTo>
                      <a:pt x="74" y="26"/>
                      <a:pt x="51" y="10"/>
                      <a:pt x="45" y="6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4" y="7"/>
                      <a:pt x="44" y="6"/>
                      <a:pt x="43" y="6"/>
                    </a:cubicBezTo>
                    <a:cubicBezTo>
                      <a:pt x="35" y="6"/>
                      <a:pt x="31" y="0"/>
                      <a:pt x="19" y="2"/>
                    </a:cubicBezTo>
                    <a:cubicBezTo>
                      <a:pt x="13" y="3"/>
                      <a:pt x="0" y="9"/>
                      <a:pt x="0" y="12"/>
                    </a:cubicBezTo>
                    <a:cubicBezTo>
                      <a:pt x="3" y="17"/>
                      <a:pt x="1" y="13"/>
                      <a:pt x="3" y="13"/>
                    </a:cubicBezTo>
                    <a:cubicBezTo>
                      <a:pt x="3" y="13"/>
                      <a:pt x="4" y="14"/>
                      <a:pt x="4" y="15"/>
                    </a:cubicBezTo>
                    <a:cubicBezTo>
                      <a:pt x="6" y="14"/>
                      <a:pt x="9" y="12"/>
                      <a:pt x="9" y="13"/>
                    </a:cubicBezTo>
                    <a:cubicBezTo>
                      <a:pt x="8" y="13"/>
                      <a:pt x="15" y="8"/>
                      <a:pt x="14" y="8"/>
                    </a:cubicBezTo>
                    <a:cubicBezTo>
                      <a:pt x="16" y="8"/>
                      <a:pt x="15" y="9"/>
                      <a:pt x="15" y="8"/>
                    </a:cubicBezTo>
                    <a:cubicBezTo>
                      <a:pt x="17" y="7"/>
                      <a:pt x="17" y="8"/>
                      <a:pt x="17" y="8"/>
                    </a:cubicBezTo>
                    <a:cubicBezTo>
                      <a:pt x="17" y="8"/>
                      <a:pt x="17" y="7"/>
                      <a:pt x="17" y="6"/>
                    </a:cubicBezTo>
                    <a:cubicBezTo>
                      <a:pt x="21" y="8"/>
                      <a:pt x="21" y="8"/>
                      <a:pt x="22" y="8"/>
                    </a:cubicBezTo>
                    <a:cubicBezTo>
                      <a:pt x="22" y="9"/>
                      <a:pt x="17" y="10"/>
                      <a:pt x="20" y="11"/>
                    </a:cubicBezTo>
                    <a:cubicBezTo>
                      <a:pt x="20" y="12"/>
                      <a:pt x="33" y="14"/>
                      <a:pt x="35" y="15"/>
                    </a:cubicBezTo>
                    <a:cubicBezTo>
                      <a:pt x="36" y="15"/>
                      <a:pt x="39" y="16"/>
                      <a:pt x="41" y="17"/>
                    </a:cubicBezTo>
                    <a:cubicBezTo>
                      <a:pt x="41" y="17"/>
                      <a:pt x="41" y="16"/>
                      <a:pt x="42" y="16"/>
                    </a:cubicBezTo>
                    <a:cubicBezTo>
                      <a:pt x="42" y="16"/>
                      <a:pt x="43" y="16"/>
                      <a:pt x="44" y="16"/>
                    </a:cubicBezTo>
                    <a:cubicBezTo>
                      <a:pt x="44" y="18"/>
                      <a:pt x="43" y="21"/>
                      <a:pt x="45" y="21"/>
                    </a:cubicBezTo>
                    <a:cubicBezTo>
                      <a:pt x="43" y="21"/>
                      <a:pt x="39" y="20"/>
                      <a:pt x="39" y="20"/>
                    </a:cubicBezTo>
                    <a:cubicBezTo>
                      <a:pt x="43" y="26"/>
                      <a:pt x="46" y="21"/>
                      <a:pt x="52" y="23"/>
                    </a:cubicBezTo>
                    <a:cubicBezTo>
                      <a:pt x="53" y="25"/>
                      <a:pt x="53" y="24"/>
                      <a:pt x="55" y="24"/>
                    </a:cubicBezTo>
                    <a:cubicBezTo>
                      <a:pt x="55" y="24"/>
                      <a:pt x="48" y="30"/>
                      <a:pt x="50" y="30"/>
                    </a:cubicBezTo>
                    <a:cubicBezTo>
                      <a:pt x="56" y="29"/>
                      <a:pt x="57" y="28"/>
                      <a:pt x="63" y="28"/>
                    </a:cubicBezTo>
                    <a:cubicBezTo>
                      <a:pt x="66" y="30"/>
                      <a:pt x="70" y="29"/>
                      <a:pt x="74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6" name="Freeform 498">
                <a:extLst>
                  <a:ext uri="{FF2B5EF4-FFF2-40B4-BE49-F238E27FC236}">
                    <a16:creationId xmlns:a16="http://schemas.microsoft.com/office/drawing/2014/main" id="{DF0E3F46-5D2D-450C-B252-6E20BC0873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0" y="201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7" name="Freeform 499">
                <a:extLst>
                  <a:ext uri="{FF2B5EF4-FFF2-40B4-BE49-F238E27FC236}">
                    <a16:creationId xmlns:a16="http://schemas.microsoft.com/office/drawing/2014/main" id="{BD069376-42A9-469D-BA50-9F9EA95AC1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4" y="3247"/>
                <a:ext cx="5" cy="5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2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8" name="Freeform 500">
                <a:extLst>
                  <a:ext uri="{FF2B5EF4-FFF2-40B4-BE49-F238E27FC236}">
                    <a16:creationId xmlns:a16="http://schemas.microsoft.com/office/drawing/2014/main" id="{9D80AD0D-B3DF-41A3-B9F0-89AC82BD03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5" y="2978"/>
                <a:ext cx="2" cy="7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cubicBezTo>
                      <a:pt x="1" y="3"/>
                      <a:pt x="0" y="0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9" name="Freeform 501">
                <a:extLst>
                  <a:ext uri="{FF2B5EF4-FFF2-40B4-BE49-F238E27FC236}">
                    <a16:creationId xmlns:a16="http://schemas.microsoft.com/office/drawing/2014/main" id="{FEADD94B-5851-4DD8-AD76-F52C124347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8" y="3476"/>
                <a:ext cx="4" cy="5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0" y="2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0" name="Freeform 502">
                <a:extLst>
                  <a:ext uri="{FF2B5EF4-FFF2-40B4-BE49-F238E27FC236}">
                    <a16:creationId xmlns:a16="http://schemas.microsoft.com/office/drawing/2014/main" id="{8564BA70-9B56-4A58-B974-180C4AAA9D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9" y="3452"/>
                <a:ext cx="7" cy="5"/>
              </a:xfrm>
              <a:custGeom>
                <a:avLst/>
                <a:gdLst>
                  <a:gd name="T0" fmla="*/ 2 w 3"/>
                  <a:gd name="T1" fmla="*/ 0 h 2"/>
                  <a:gd name="T2" fmla="*/ 2 w 3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cubicBezTo>
                      <a:pt x="0" y="2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1" name="Freeform 503">
                <a:extLst>
                  <a:ext uri="{FF2B5EF4-FFF2-40B4-BE49-F238E27FC236}">
                    <a16:creationId xmlns:a16="http://schemas.microsoft.com/office/drawing/2014/main" id="{A3375979-84A4-498A-83F3-ACC966EF63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5" y="3042"/>
                <a:ext cx="10" cy="7"/>
              </a:xfrm>
              <a:custGeom>
                <a:avLst/>
                <a:gdLst>
                  <a:gd name="T0" fmla="*/ 2 w 4"/>
                  <a:gd name="T1" fmla="*/ 3 h 3"/>
                  <a:gd name="T2" fmla="*/ 1 w 4"/>
                  <a:gd name="T3" fmla="*/ 1 h 3"/>
                  <a:gd name="T4" fmla="*/ 1 w 4"/>
                  <a:gd name="T5" fmla="*/ 1 h 3"/>
                  <a:gd name="T6" fmla="*/ 3 w 4"/>
                  <a:gd name="T7" fmla="*/ 0 h 3"/>
                  <a:gd name="T8" fmla="*/ 0 w 4"/>
                  <a:gd name="T9" fmla="*/ 0 h 3"/>
                  <a:gd name="T10" fmla="*/ 2 w 4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2" y="3"/>
                    </a:moveTo>
                    <a:cubicBezTo>
                      <a:pt x="4" y="3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3" y="2"/>
                      <a:pt x="3" y="1"/>
                      <a:pt x="3" y="0"/>
                    </a:cubicBezTo>
                    <a:cubicBezTo>
                      <a:pt x="3" y="0"/>
                      <a:pt x="0" y="0"/>
                      <a:pt x="0" y="0"/>
                    </a:cubicBezTo>
                    <a:cubicBezTo>
                      <a:pt x="1" y="1"/>
                      <a:pt x="0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2" name="Freeform 504">
                <a:extLst>
                  <a:ext uri="{FF2B5EF4-FFF2-40B4-BE49-F238E27FC236}">
                    <a16:creationId xmlns:a16="http://schemas.microsoft.com/office/drawing/2014/main" id="{F5ACB358-1738-4C85-833C-5D29A1339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7" y="3143"/>
                <a:ext cx="5" cy="7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cubicBezTo>
                      <a:pt x="2" y="0"/>
                      <a:pt x="0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3" name="Freeform 505">
                <a:extLst>
                  <a:ext uri="{FF2B5EF4-FFF2-40B4-BE49-F238E27FC236}">
                    <a16:creationId xmlns:a16="http://schemas.microsoft.com/office/drawing/2014/main" id="{BAD68C63-D5C5-4284-AA7E-B42154EE00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3" y="3030"/>
                <a:ext cx="9" cy="14"/>
              </a:xfrm>
              <a:custGeom>
                <a:avLst/>
                <a:gdLst>
                  <a:gd name="T0" fmla="*/ 4 w 4"/>
                  <a:gd name="T1" fmla="*/ 3 h 6"/>
                  <a:gd name="T2" fmla="*/ 3 w 4"/>
                  <a:gd name="T3" fmla="*/ 1 h 6"/>
                  <a:gd name="T4" fmla="*/ 1 w 4"/>
                  <a:gd name="T5" fmla="*/ 3 h 6"/>
                  <a:gd name="T6" fmla="*/ 4 w 4"/>
                  <a:gd name="T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6">
                    <a:moveTo>
                      <a:pt x="4" y="3"/>
                    </a:moveTo>
                    <a:cubicBezTo>
                      <a:pt x="3" y="2"/>
                      <a:pt x="3" y="2"/>
                      <a:pt x="3" y="1"/>
                    </a:cubicBezTo>
                    <a:cubicBezTo>
                      <a:pt x="3" y="0"/>
                      <a:pt x="1" y="3"/>
                      <a:pt x="1" y="3"/>
                    </a:cubicBezTo>
                    <a:cubicBezTo>
                      <a:pt x="0" y="3"/>
                      <a:pt x="4" y="6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4" name="Freeform 506">
                <a:extLst>
                  <a:ext uri="{FF2B5EF4-FFF2-40B4-BE49-F238E27FC236}">
                    <a16:creationId xmlns:a16="http://schemas.microsoft.com/office/drawing/2014/main" id="{EF07B64F-B28E-4E40-9B05-122930ADBF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3" y="3249"/>
                <a:ext cx="2" cy="0"/>
              </a:xfrm>
              <a:custGeom>
                <a:avLst/>
                <a:gdLst>
                  <a:gd name="T0" fmla="*/ 1 w 1"/>
                  <a:gd name="T1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5" name="Freeform 507">
                <a:extLst>
                  <a:ext uri="{FF2B5EF4-FFF2-40B4-BE49-F238E27FC236}">
                    <a16:creationId xmlns:a16="http://schemas.microsoft.com/office/drawing/2014/main" id="{2C2D6C04-C453-440F-96A4-7BDCB38172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8" y="3240"/>
                <a:ext cx="17" cy="12"/>
              </a:xfrm>
              <a:custGeom>
                <a:avLst/>
                <a:gdLst>
                  <a:gd name="T0" fmla="*/ 5 w 7"/>
                  <a:gd name="T1" fmla="*/ 3 h 5"/>
                  <a:gd name="T2" fmla="*/ 3 w 7"/>
                  <a:gd name="T3" fmla="*/ 4 h 5"/>
                  <a:gd name="T4" fmla="*/ 5 w 7"/>
                  <a:gd name="T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5">
                    <a:moveTo>
                      <a:pt x="5" y="3"/>
                    </a:moveTo>
                    <a:cubicBezTo>
                      <a:pt x="5" y="0"/>
                      <a:pt x="0" y="3"/>
                      <a:pt x="3" y="4"/>
                    </a:cubicBezTo>
                    <a:cubicBezTo>
                      <a:pt x="3" y="5"/>
                      <a:pt x="7" y="3"/>
                      <a:pt x="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6" name="Freeform 508">
                <a:extLst>
                  <a:ext uri="{FF2B5EF4-FFF2-40B4-BE49-F238E27FC236}">
                    <a16:creationId xmlns:a16="http://schemas.microsoft.com/office/drawing/2014/main" id="{0B83B35F-9E6B-43D1-994D-CC44AFB28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8" y="1351"/>
                <a:ext cx="2" cy="5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7" name="Freeform 509">
                <a:extLst>
                  <a:ext uri="{FF2B5EF4-FFF2-40B4-BE49-F238E27FC236}">
                    <a16:creationId xmlns:a16="http://schemas.microsoft.com/office/drawing/2014/main" id="{E7011CED-6CCA-4501-A643-01660D6D2E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2" y="1521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1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8" name="Freeform 510">
                <a:extLst>
                  <a:ext uri="{FF2B5EF4-FFF2-40B4-BE49-F238E27FC236}">
                    <a16:creationId xmlns:a16="http://schemas.microsoft.com/office/drawing/2014/main" id="{069145F1-A95B-4FD8-A63E-0AC1504E66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9" y="1481"/>
                <a:ext cx="3" cy="4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9" name="Freeform 511">
                <a:extLst>
                  <a:ext uri="{FF2B5EF4-FFF2-40B4-BE49-F238E27FC236}">
                    <a16:creationId xmlns:a16="http://schemas.microsoft.com/office/drawing/2014/main" id="{DAD67409-4EB1-47C1-B879-AFAAED0AA8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6" y="1533"/>
                <a:ext cx="5" cy="4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2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0" name="Freeform 512">
                <a:extLst>
                  <a:ext uri="{FF2B5EF4-FFF2-40B4-BE49-F238E27FC236}">
                    <a16:creationId xmlns:a16="http://schemas.microsoft.com/office/drawing/2014/main" id="{FFE75915-D6AF-4421-81BA-C28B9C239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" y="1431"/>
                <a:ext cx="5" cy="7"/>
              </a:xfrm>
              <a:custGeom>
                <a:avLst/>
                <a:gdLst>
                  <a:gd name="T0" fmla="*/ 2 w 2"/>
                  <a:gd name="T1" fmla="*/ 0 h 3"/>
                  <a:gd name="T2" fmla="*/ 2 w 2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0" y="3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1" name="Freeform 513">
                <a:extLst>
                  <a:ext uri="{FF2B5EF4-FFF2-40B4-BE49-F238E27FC236}">
                    <a16:creationId xmlns:a16="http://schemas.microsoft.com/office/drawing/2014/main" id="{0B77C59E-ADD5-45D6-8477-983DADE8E8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6" y="1521"/>
                <a:ext cx="21" cy="21"/>
              </a:xfrm>
              <a:custGeom>
                <a:avLst/>
                <a:gdLst>
                  <a:gd name="T0" fmla="*/ 5 w 9"/>
                  <a:gd name="T1" fmla="*/ 0 h 9"/>
                  <a:gd name="T2" fmla="*/ 0 w 9"/>
                  <a:gd name="T3" fmla="*/ 4 h 9"/>
                  <a:gd name="T4" fmla="*/ 0 w 9"/>
                  <a:gd name="T5" fmla="*/ 5 h 9"/>
                  <a:gd name="T6" fmla="*/ 4 w 9"/>
                  <a:gd name="T7" fmla="*/ 4 h 9"/>
                  <a:gd name="T8" fmla="*/ 6 w 9"/>
                  <a:gd name="T9" fmla="*/ 2 h 9"/>
                  <a:gd name="T10" fmla="*/ 6 w 9"/>
                  <a:gd name="T11" fmla="*/ 2 h 9"/>
                  <a:gd name="T12" fmla="*/ 5 w 9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9">
                    <a:moveTo>
                      <a:pt x="5" y="0"/>
                    </a:moveTo>
                    <a:cubicBezTo>
                      <a:pt x="6" y="0"/>
                      <a:pt x="0" y="6"/>
                      <a:pt x="0" y="4"/>
                    </a:cubicBezTo>
                    <a:cubicBezTo>
                      <a:pt x="1" y="4"/>
                      <a:pt x="0" y="5"/>
                      <a:pt x="0" y="5"/>
                    </a:cubicBezTo>
                    <a:cubicBezTo>
                      <a:pt x="0" y="9"/>
                      <a:pt x="4" y="5"/>
                      <a:pt x="4" y="4"/>
                    </a:cubicBezTo>
                    <a:cubicBezTo>
                      <a:pt x="6" y="4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5" y="0"/>
                      <a:pt x="9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2" name="Freeform 514">
                <a:extLst>
                  <a:ext uri="{FF2B5EF4-FFF2-40B4-BE49-F238E27FC236}">
                    <a16:creationId xmlns:a16="http://schemas.microsoft.com/office/drawing/2014/main" id="{DE6461E5-A818-4F4D-B0C2-88D56B8BE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3" y="1358"/>
                <a:ext cx="7" cy="5"/>
              </a:xfrm>
              <a:custGeom>
                <a:avLst/>
                <a:gdLst>
                  <a:gd name="T0" fmla="*/ 1 w 3"/>
                  <a:gd name="T1" fmla="*/ 2 h 2"/>
                  <a:gd name="T2" fmla="*/ 1 w 3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3" y="0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3" name="Freeform 515">
                <a:extLst>
                  <a:ext uri="{FF2B5EF4-FFF2-40B4-BE49-F238E27FC236}">
                    <a16:creationId xmlns:a16="http://schemas.microsoft.com/office/drawing/2014/main" id="{3DD5986E-7030-4A7A-BFBB-0F981BFFF2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2" y="1132"/>
                <a:ext cx="7" cy="7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cubicBezTo>
                      <a:pt x="3" y="0"/>
                      <a:pt x="0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4" name="Freeform 516">
                <a:extLst>
                  <a:ext uri="{FF2B5EF4-FFF2-40B4-BE49-F238E27FC236}">
                    <a16:creationId xmlns:a16="http://schemas.microsoft.com/office/drawing/2014/main" id="{6414EF2C-AFA9-4F87-B5FC-6DA5C0EE3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" y="1266"/>
                <a:ext cx="3" cy="9"/>
              </a:xfrm>
              <a:custGeom>
                <a:avLst/>
                <a:gdLst>
                  <a:gd name="T0" fmla="*/ 0 w 1"/>
                  <a:gd name="T1" fmla="*/ 4 h 4"/>
                  <a:gd name="T2" fmla="*/ 0 w 1"/>
                  <a:gd name="T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cubicBezTo>
                      <a:pt x="1" y="0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5" name="Freeform 517">
                <a:extLst>
                  <a:ext uri="{FF2B5EF4-FFF2-40B4-BE49-F238E27FC236}">
                    <a16:creationId xmlns:a16="http://schemas.microsoft.com/office/drawing/2014/main" id="{B5FE57AC-8066-4E2E-B8E8-17E0A276E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7" y="1438"/>
                <a:ext cx="7" cy="10"/>
              </a:xfrm>
              <a:custGeom>
                <a:avLst/>
                <a:gdLst>
                  <a:gd name="T0" fmla="*/ 3 w 3"/>
                  <a:gd name="T1" fmla="*/ 0 h 4"/>
                  <a:gd name="T2" fmla="*/ 0 w 3"/>
                  <a:gd name="T3" fmla="*/ 3 h 4"/>
                  <a:gd name="T4" fmla="*/ 3 w 3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cubicBezTo>
                      <a:pt x="2" y="1"/>
                      <a:pt x="1" y="0"/>
                      <a:pt x="0" y="3"/>
                    </a:cubicBezTo>
                    <a:cubicBezTo>
                      <a:pt x="0" y="4"/>
                      <a:pt x="3" y="2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6" name="Freeform 518">
                <a:extLst>
                  <a:ext uri="{FF2B5EF4-FFF2-40B4-BE49-F238E27FC236}">
                    <a16:creationId xmlns:a16="http://schemas.microsoft.com/office/drawing/2014/main" id="{C60764E1-4318-4132-B2BD-E5A3FC92FD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2" y="1339"/>
                <a:ext cx="11" cy="7"/>
              </a:xfrm>
              <a:custGeom>
                <a:avLst/>
                <a:gdLst>
                  <a:gd name="T0" fmla="*/ 3 w 5"/>
                  <a:gd name="T1" fmla="*/ 1 h 3"/>
                  <a:gd name="T2" fmla="*/ 3 w 5"/>
                  <a:gd name="T3" fmla="*/ 3 h 3"/>
                  <a:gd name="T4" fmla="*/ 3 w 5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cubicBezTo>
                      <a:pt x="3" y="0"/>
                      <a:pt x="0" y="3"/>
                      <a:pt x="3" y="3"/>
                    </a:cubicBezTo>
                    <a:cubicBezTo>
                      <a:pt x="5" y="3"/>
                      <a:pt x="4" y="1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7" name="Rectangle 519">
                <a:extLst>
                  <a:ext uri="{FF2B5EF4-FFF2-40B4-BE49-F238E27FC236}">
                    <a16:creationId xmlns:a16="http://schemas.microsoft.com/office/drawing/2014/main" id="{3070D55E-D5FB-4B0C-9705-E76DD4BDFC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8" y="99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8" name="Freeform 520">
                <a:extLst>
                  <a:ext uri="{FF2B5EF4-FFF2-40B4-BE49-F238E27FC236}">
                    <a16:creationId xmlns:a16="http://schemas.microsoft.com/office/drawing/2014/main" id="{51F3D238-740D-46F1-A8BE-9E087FF4D9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8" y="988"/>
                <a:ext cx="2" cy="4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2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9" name="Freeform 521">
                <a:extLst>
                  <a:ext uri="{FF2B5EF4-FFF2-40B4-BE49-F238E27FC236}">
                    <a16:creationId xmlns:a16="http://schemas.microsoft.com/office/drawing/2014/main" id="{4E9888B3-3E93-43B2-8866-A414072D62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5" y="1134"/>
                <a:ext cx="7" cy="7"/>
              </a:xfrm>
              <a:custGeom>
                <a:avLst/>
                <a:gdLst>
                  <a:gd name="T0" fmla="*/ 3 w 3"/>
                  <a:gd name="T1" fmla="*/ 0 h 3"/>
                  <a:gd name="T2" fmla="*/ 3 w 3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cubicBezTo>
                      <a:pt x="0" y="3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0" name="Freeform 522">
                <a:extLst>
                  <a:ext uri="{FF2B5EF4-FFF2-40B4-BE49-F238E27FC236}">
                    <a16:creationId xmlns:a16="http://schemas.microsoft.com/office/drawing/2014/main" id="{6DF33562-91BA-4C51-ABF7-4F04CB756C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8" y="1334"/>
                <a:ext cx="9" cy="5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cubicBezTo>
                      <a:pt x="0" y="0"/>
                      <a:pt x="4" y="2"/>
                      <a:pt x="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1" name="Freeform 523">
                <a:extLst>
                  <a:ext uri="{FF2B5EF4-FFF2-40B4-BE49-F238E27FC236}">
                    <a16:creationId xmlns:a16="http://schemas.microsoft.com/office/drawing/2014/main" id="{41EAAF67-5775-445B-BD64-4E10D1449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" y="1436"/>
                <a:ext cx="7" cy="9"/>
              </a:xfrm>
              <a:custGeom>
                <a:avLst/>
                <a:gdLst>
                  <a:gd name="T0" fmla="*/ 0 w 3"/>
                  <a:gd name="T1" fmla="*/ 4 h 4"/>
                  <a:gd name="T2" fmla="*/ 0 w 3"/>
                  <a:gd name="T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4">
                    <a:moveTo>
                      <a:pt x="0" y="4"/>
                    </a:moveTo>
                    <a:cubicBezTo>
                      <a:pt x="3" y="0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2" name="Freeform 524">
                <a:extLst>
                  <a:ext uri="{FF2B5EF4-FFF2-40B4-BE49-F238E27FC236}">
                    <a16:creationId xmlns:a16="http://schemas.microsoft.com/office/drawing/2014/main" id="{C0DCC0A7-027D-4540-AE65-B4DA987E58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8" y="962"/>
                <a:ext cx="12" cy="9"/>
              </a:xfrm>
              <a:custGeom>
                <a:avLst/>
                <a:gdLst>
                  <a:gd name="T0" fmla="*/ 1 w 5"/>
                  <a:gd name="T1" fmla="*/ 4 h 4"/>
                  <a:gd name="T2" fmla="*/ 1 w 5"/>
                  <a:gd name="T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cubicBezTo>
                      <a:pt x="5" y="0"/>
                      <a:pt x="0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3" name="Rectangle 525">
                <a:extLst>
                  <a:ext uri="{FF2B5EF4-FFF2-40B4-BE49-F238E27FC236}">
                    <a16:creationId xmlns:a16="http://schemas.microsoft.com/office/drawing/2014/main" id="{E9A9B674-FE47-4ED2-A052-87A41099B9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0" y="97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4" name="Freeform 526">
                <a:extLst>
                  <a:ext uri="{FF2B5EF4-FFF2-40B4-BE49-F238E27FC236}">
                    <a16:creationId xmlns:a16="http://schemas.microsoft.com/office/drawing/2014/main" id="{2A5EA960-FD30-4129-8743-D59961676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5" y="967"/>
                <a:ext cx="14" cy="11"/>
              </a:xfrm>
              <a:custGeom>
                <a:avLst/>
                <a:gdLst>
                  <a:gd name="T0" fmla="*/ 4 w 6"/>
                  <a:gd name="T1" fmla="*/ 2 h 5"/>
                  <a:gd name="T2" fmla="*/ 2 w 6"/>
                  <a:gd name="T3" fmla="*/ 3 h 5"/>
                  <a:gd name="T4" fmla="*/ 4 w 6"/>
                  <a:gd name="T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5">
                    <a:moveTo>
                      <a:pt x="4" y="2"/>
                    </a:moveTo>
                    <a:cubicBezTo>
                      <a:pt x="4" y="0"/>
                      <a:pt x="0" y="3"/>
                      <a:pt x="2" y="3"/>
                    </a:cubicBezTo>
                    <a:cubicBezTo>
                      <a:pt x="2" y="5"/>
                      <a:pt x="6" y="3"/>
                      <a:pt x="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5" name="Freeform 527">
                <a:extLst>
                  <a:ext uri="{FF2B5EF4-FFF2-40B4-BE49-F238E27FC236}">
                    <a16:creationId xmlns:a16="http://schemas.microsoft.com/office/drawing/2014/main" id="{04F66025-689A-47D6-B895-0A7B1E006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9" y="1592"/>
                <a:ext cx="11" cy="11"/>
              </a:xfrm>
              <a:custGeom>
                <a:avLst/>
                <a:gdLst>
                  <a:gd name="T0" fmla="*/ 0 w 5"/>
                  <a:gd name="T1" fmla="*/ 2 h 5"/>
                  <a:gd name="T2" fmla="*/ 3 w 5"/>
                  <a:gd name="T3" fmla="*/ 0 h 5"/>
                  <a:gd name="T4" fmla="*/ 0 w 5"/>
                  <a:gd name="T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cubicBezTo>
                      <a:pt x="0" y="5"/>
                      <a:pt x="5" y="0"/>
                      <a:pt x="3" y="0"/>
                    </a:cubicBezTo>
                    <a:cubicBezTo>
                      <a:pt x="2" y="1"/>
                      <a:pt x="1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6" name="Freeform 528">
                <a:extLst>
                  <a:ext uri="{FF2B5EF4-FFF2-40B4-BE49-F238E27FC236}">
                    <a16:creationId xmlns:a16="http://schemas.microsoft.com/office/drawing/2014/main" id="{4C14CB35-8C2F-48EC-9446-C946FD503C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9" y="1096"/>
                <a:ext cx="3" cy="0"/>
              </a:xfrm>
              <a:custGeom>
                <a:avLst/>
                <a:gdLst>
                  <a:gd name="T0" fmla="*/ 1 w 1"/>
                  <a:gd name="T1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7" name="Freeform 529">
                <a:extLst>
                  <a:ext uri="{FF2B5EF4-FFF2-40B4-BE49-F238E27FC236}">
                    <a16:creationId xmlns:a16="http://schemas.microsoft.com/office/drawing/2014/main" id="{0536B1BA-37B9-43F0-A708-2DABBA7A16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5" y="1096"/>
                <a:ext cx="7" cy="5"/>
              </a:xfrm>
              <a:custGeom>
                <a:avLst/>
                <a:gdLst>
                  <a:gd name="T0" fmla="*/ 3 w 3"/>
                  <a:gd name="T1" fmla="*/ 0 h 2"/>
                  <a:gd name="T2" fmla="*/ 3 w 3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0" y="0"/>
                      <a:pt x="3" y="2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8" name="Freeform 530">
                <a:extLst>
                  <a:ext uri="{FF2B5EF4-FFF2-40B4-BE49-F238E27FC236}">
                    <a16:creationId xmlns:a16="http://schemas.microsoft.com/office/drawing/2014/main" id="{61C15070-2472-4398-B720-5E257A3FA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9" y="1016"/>
                <a:ext cx="11" cy="10"/>
              </a:xfrm>
              <a:custGeom>
                <a:avLst/>
                <a:gdLst>
                  <a:gd name="T0" fmla="*/ 4 w 5"/>
                  <a:gd name="T1" fmla="*/ 3 h 4"/>
                  <a:gd name="T2" fmla="*/ 0 w 5"/>
                  <a:gd name="T3" fmla="*/ 2 h 4"/>
                  <a:gd name="T4" fmla="*/ 4 w 5"/>
                  <a:gd name="T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">
                    <a:moveTo>
                      <a:pt x="4" y="3"/>
                    </a:moveTo>
                    <a:cubicBezTo>
                      <a:pt x="5" y="3"/>
                      <a:pt x="0" y="0"/>
                      <a:pt x="0" y="2"/>
                    </a:cubicBezTo>
                    <a:cubicBezTo>
                      <a:pt x="1" y="4"/>
                      <a:pt x="2" y="2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9" name="Freeform 531">
                <a:extLst>
                  <a:ext uri="{FF2B5EF4-FFF2-40B4-BE49-F238E27FC236}">
                    <a16:creationId xmlns:a16="http://schemas.microsoft.com/office/drawing/2014/main" id="{103431B5-5E7C-4BE9-81FF-A89C3D53B8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3" y="1139"/>
                <a:ext cx="14" cy="7"/>
              </a:xfrm>
              <a:custGeom>
                <a:avLst/>
                <a:gdLst>
                  <a:gd name="T0" fmla="*/ 3 w 6"/>
                  <a:gd name="T1" fmla="*/ 2 h 3"/>
                  <a:gd name="T2" fmla="*/ 1 w 6"/>
                  <a:gd name="T3" fmla="*/ 1 h 3"/>
                  <a:gd name="T4" fmla="*/ 3 w 6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">
                    <a:moveTo>
                      <a:pt x="3" y="2"/>
                    </a:moveTo>
                    <a:cubicBezTo>
                      <a:pt x="6" y="2"/>
                      <a:pt x="0" y="0"/>
                      <a:pt x="1" y="1"/>
                    </a:cubicBezTo>
                    <a:cubicBezTo>
                      <a:pt x="0" y="1"/>
                      <a:pt x="1" y="3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0" name="Freeform 532">
                <a:extLst>
                  <a:ext uri="{FF2B5EF4-FFF2-40B4-BE49-F238E27FC236}">
                    <a16:creationId xmlns:a16="http://schemas.microsoft.com/office/drawing/2014/main" id="{DF1D9F22-0D2A-45C3-A8EB-7B27B44AF5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1" y="1412"/>
                <a:ext cx="19" cy="12"/>
              </a:xfrm>
              <a:custGeom>
                <a:avLst/>
                <a:gdLst>
                  <a:gd name="T0" fmla="*/ 5 w 8"/>
                  <a:gd name="T1" fmla="*/ 5 h 5"/>
                  <a:gd name="T2" fmla="*/ 6 w 8"/>
                  <a:gd name="T3" fmla="*/ 2 h 5"/>
                  <a:gd name="T4" fmla="*/ 5 w 8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5">
                    <a:moveTo>
                      <a:pt x="5" y="5"/>
                    </a:moveTo>
                    <a:cubicBezTo>
                      <a:pt x="8" y="5"/>
                      <a:pt x="6" y="4"/>
                      <a:pt x="6" y="2"/>
                    </a:cubicBezTo>
                    <a:cubicBezTo>
                      <a:pt x="8" y="0"/>
                      <a:pt x="0" y="5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1" name="Freeform 533">
                <a:extLst>
                  <a:ext uri="{FF2B5EF4-FFF2-40B4-BE49-F238E27FC236}">
                    <a16:creationId xmlns:a16="http://schemas.microsoft.com/office/drawing/2014/main" id="{D405241B-B13E-4321-91BC-2D32FF868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7" y="943"/>
                <a:ext cx="12" cy="12"/>
              </a:xfrm>
              <a:custGeom>
                <a:avLst/>
                <a:gdLst>
                  <a:gd name="T0" fmla="*/ 0 w 5"/>
                  <a:gd name="T1" fmla="*/ 2 h 5"/>
                  <a:gd name="T2" fmla="*/ 3 w 5"/>
                  <a:gd name="T3" fmla="*/ 2 h 5"/>
                  <a:gd name="T4" fmla="*/ 0 w 5"/>
                  <a:gd name="T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cubicBezTo>
                      <a:pt x="0" y="5"/>
                      <a:pt x="5" y="2"/>
                      <a:pt x="3" y="2"/>
                    </a:cubicBezTo>
                    <a:cubicBezTo>
                      <a:pt x="1" y="2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2" name="Freeform 534">
                <a:extLst>
                  <a:ext uri="{FF2B5EF4-FFF2-40B4-BE49-F238E27FC236}">
                    <a16:creationId xmlns:a16="http://schemas.microsoft.com/office/drawing/2014/main" id="{49815605-9AA6-419F-8F99-06FF4468EC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6" y="1346"/>
                <a:ext cx="14" cy="10"/>
              </a:xfrm>
              <a:custGeom>
                <a:avLst/>
                <a:gdLst>
                  <a:gd name="T0" fmla="*/ 3 w 6"/>
                  <a:gd name="T1" fmla="*/ 4 h 4"/>
                  <a:gd name="T2" fmla="*/ 4 w 6"/>
                  <a:gd name="T3" fmla="*/ 1 h 4"/>
                  <a:gd name="T4" fmla="*/ 3 w 6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">
                    <a:moveTo>
                      <a:pt x="3" y="4"/>
                    </a:moveTo>
                    <a:cubicBezTo>
                      <a:pt x="4" y="3"/>
                      <a:pt x="6" y="1"/>
                      <a:pt x="4" y="1"/>
                    </a:cubicBezTo>
                    <a:cubicBezTo>
                      <a:pt x="4" y="0"/>
                      <a:pt x="0" y="4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3" name="Freeform 535">
                <a:extLst>
                  <a:ext uri="{FF2B5EF4-FFF2-40B4-BE49-F238E27FC236}">
                    <a16:creationId xmlns:a16="http://schemas.microsoft.com/office/drawing/2014/main" id="{58BF94AD-0486-4A41-9048-7774DC83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3" y="1209"/>
                <a:ext cx="14" cy="12"/>
              </a:xfrm>
              <a:custGeom>
                <a:avLst/>
                <a:gdLst>
                  <a:gd name="T0" fmla="*/ 0 w 6"/>
                  <a:gd name="T1" fmla="*/ 3 h 5"/>
                  <a:gd name="T2" fmla="*/ 3 w 6"/>
                  <a:gd name="T3" fmla="*/ 4 h 5"/>
                  <a:gd name="T4" fmla="*/ 0 w 6"/>
                  <a:gd name="T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5">
                    <a:moveTo>
                      <a:pt x="0" y="3"/>
                    </a:moveTo>
                    <a:cubicBezTo>
                      <a:pt x="0" y="5"/>
                      <a:pt x="1" y="3"/>
                      <a:pt x="3" y="4"/>
                    </a:cubicBezTo>
                    <a:cubicBezTo>
                      <a:pt x="6" y="4"/>
                      <a:pt x="0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4" name="Freeform 536">
                <a:extLst>
                  <a:ext uri="{FF2B5EF4-FFF2-40B4-BE49-F238E27FC236}">
                    <a16:creationId xmlns:a16="http://schemas.microsoft.com/office/drawing/2014/main" id="{48CA3D41-6EB3-43AB-9B15-298CD9A6D5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1292"/>
                <a:ext cx="12" cy="7"/>
              </a:xfrm>
              <a:custGeom>
                <a:avLst/>
                <a:gdLst>
                  <a:gd name="T0" fmla="*/ 5 w 5"/>
                  <a:gd name="T1" fmla="*/ 1 h 3"/>
                  <a:gd name="T2" fmla="*/ 4 w 5"/>
                  <a:gd name="T3" fmla="*/ 0 h 3"/>
                  <a:gd name="T4" fmla="*/ 1 w 5"/>
                  <a:gd name="T5" fmla="*/ 3 h 3"/>
                  <a:gd name="T6" fmla="*/ 5 w 5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5" y="1"/>
                    </a:moveTo>
                    <a:cubicBezTo>
                      <a:pt x="4" y="1"/>
                      <a:pt x="4" y="0"/>
                      <a:pt x="4" y="0"/>
                    </a:cubicBezTo>
                    <a:cubicBezTo>
                      <a:pt x="3" y="0"/>
                      <a:pt x="0" y="3"/>
                      <a:pt x="1" y="3"/>
                    </a:cubicBezTo>
                    <a:cubicBezTo>
                      <a:pt x="3" y="2"/>
                      <a:pt x="4" y="3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5" name="Freeform 537">
                <a:extLst>
                  <a:ext uri="{FF2B5EF4-FFF2-40B4-BE49-F238E27FC236}">
                    <a16:creationId xmlns:a16="http://schemas.microsoft.com/office/drawing/2014/main" id="{61618FFC-6DAB-43CC-A692-5170A4CAAE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2" y="1033"/>
                <a:ext cx="12" cy="7"/>
              </a:xfrm>
              <a:custGeom>
                <a:avLst/>
                <a:gdLst>
                  <a:gd name="T0" fmla="*/ 0 w 5"/>
                  <a:gd name="T1" fmla="*/ 1 h 3"/>
                  <a:gd name="T2" fmla="*/ 1 w 5"/>
                  <a:gd name="T3" fmla="*/ 3 h 3"/>
                  <a:gd name="T4" fmla="*/ 4 w 5"/>
                  <a:gd name="T5" fmla="*/ 0 h 3"/>
                  <a:gd name="T6" fmla="*/ 0 w 5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cubicBezTo>
                      <a:pt x="0" y="2"/>
                      <a:pt x="0" y="2"/>
                      <a:pt x="1" y="3"/>
                    </a:cubicBezTo>
                    <a:cubicBezTo>
                      <a:pt x="5" y="3"/>
                      <a:pt x="4" y="0"/>
                      <a:pt x="4" y="0"/>
                    </a:cubicBezTo>
                    <a:cubicBezTo>
                      <a:pt x="4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6" name="Freeform 538">
                <a:extLst>
                  <a:ext uri="{FF2B5EF4-FFF2-40B4-BE49-F238E27FC236}">
                    <a16:creationId xmlns:a16="http://schemas.microsoft.com/office/drawing/2014/main" id="{0F6CECCD-62A6-422E-8932-17649687A2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7" y="101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7" name="Freeform 539">
                <a:extLst>
                  <a:ext uri="{FF2B5EF4-FFF2-40B4-BE49-F238E27FC236}">
                    <a16:creationId xmlns:a16="http://schemas.microsoft.com/office/drawing/2014/main" id="{7A42822B-3C77-44F1-B43A-32D159E9B9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7" y="1014"/>
                <a:ext cx="15" cy="4"/>
              </a:xfrm>
              <a:custGeom>
                <a:avLst/>
                <a:gdLst>
                  <a:gd name="T0" fmla="*/ 2 w 6"/>
                  <a:gd name="T1" fmla="*/ 2 h 2"/>
                  <a:gd name="T2" fmla="*/ 4 w 6"/>
                  <a:gd name="T3" fmla="*/ 0 h 2"/>
                  <a:gd name="T4" fmla="*/ 0 w 6"/>
                  <a:gd name="T5" fmla="*/ 2 h 2"/>
                  <a:gd name="T6" fmla="*/ 2 w 6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2">
                    <a:moveTo>
                      <a:pt x="2" y="2"/>
                    </a:moveTo>
                    <a:cubicBezTo>
                      <a:pt x="3" y="2"/>
                      <a:pt x="6" y="0"/>
                      <a:pt x="4" y="0"/>
                    </a:cubicBezTo>
                    <a:cubicBezTo>
                      <a:pt x="1" y="1"/>
                      <a:pt x="2" y="0"/>
                      <a:pt x="0" y="2"/>
                    </a:cubicBezTo>
                    <a:cubicBezTo>
                      <a:pt x="1" y="2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8" name="Freeform 540">
                <a:extLst>
                  <a:ext uri="{FF2B5EF4-FFF2-40B4-BE49-F238E27FC236}">
                    <a16:creationId xmlns:a16="http://schemas.microsoft.com/office/drawing/2014/main" id="{5020009D-7C98-4513-B056-FD68202094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5" y="1240"/>
                <a:ext cx="14" cy="7"/>
              </a:xfrm>
              <a:custGeom>
                <a:avLst/>
                <a:gdLst>
                  <a:gd name="T0" fmla="*/ 6 w 6"/>
                  <a:gd name="T1" fmla="*/ 0 h 3"/>
                  <a:gd name="T2" fmla="*/ 0 w 6"/>
                  <a:gd name="T3" fmla="*/ 0 h 3"/>
                  <a:gd name="T4" fmla="*/ 6 w 6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">
                    <a:moveTo>
                      <a:pt x="6" y="0"/>
                    </a:moveTo>
                    <a:cubicBezTo>
                      <a:pt x="5" y="0"/>
                      <a:pt x="0" y="0"/>
                      <a:pt x="0" y="0"/>
                    </a:cubicBezTo>
                    <a:cubicBezTo>
                      <a:pt x="3" y="3"/>
                      <a:pt x="5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9" name="Freeform 541">
                <a:extLst>
                  <a:ext uri="{FF2B5EF4-FFF2-40B4-BE49-F238E27FC236}">
                    <a16:creationId xmlns:a16="http://schemas.microsoft.com/office/drawing/2014/main" id="{F5726900-F35F-4065-8BBC-8EC887FAC4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2" y="1125"/>
                <a:ext cx="17" cy="16"/>
              </a:xfrm>
              <a:custGeom>
                <a:avLst/>
                <a:gdLst>
                  <a:gd name="T0" fmla="*/ 5 w 7"/>
                  <a:gd name="T1" fmla="*/ 3 h 7"/>
                  <a:gd name="T2" fmla="*/ 0 w 7"/>
                  <a:gd name="T3" fmla="*/ 5 h 7"/>
                  <a:gd name="T4" fmla="*/ 5 w 7"/>
                  <a:gd name="T5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5" y="3"/>
                    </a:moveTo>
                    <a:cubicBezTo>
                      <a:pt x="4" y="0"/>
                      <a:pt x="3" y="2"/>
                      <a:pt x="0" y="5"/>
                    </a:cubicBezTo>
                    <a:cubicBezTo>
                      <a:pt x="0" y="7"/>
                      <a:pt x="7" y="3"/>
                      <a:pt x="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0" name="Freeform 542">
                <a:extLst>
                  <a:ext uri="{FF2B5EF4-FFF2-40B4-BE49-F238E27FC236}">
                    <a16:creationId xmlns:a16="http://schemas.microsoft.com/office/drawing/2014/main" id="{51C7C365-F7A2-4844-9052-FC0EBAC14E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4" y="1127"/>
                <a:ext cx="17" cy="14"/>
              </a:xfrm>
              <a:custGeom>
                <a:avLst/>
                <a:gdLst>
                  <a:gd name="T0" fmla="*/ 0 w 7"/>
                  <a:gd name="T1" fmla="*/ 0 h 6"/>
                  <a:gd name="T2" fmla="*/ 4 w 7"/>
                  <a:gd name="T3" fmla="*/ 0 h 6"/>
                  <a:gd name="T4" fmla="*/ 1 w 7"/>
                  <a:gd name="T5" fmla="*/ 0 h 6"/>
                  <a:gd name="T6" fmla="*/ 0 w 7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6">
                    <a:moveTo>
                      <a:pt x="0" y="0"/>
                    </a:moveTo>
                    <a:cubicBezTo>
                      <a:pt x="0" y="6"/>
                      <a:pt x="7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1" name="Freeform 543">
                <a:extLst>
                  <a:ext uri="{FF2B5EF4-FFF2-40B4-BE49-F238E27FC236}">
                    <a16:creationId xmlns:a16="http://schemas.microsoft.com/office/drawing/2014/main" id="{A02D0A60-F579-4ABA-A108-C4C2B7082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4" y="1127"/>
                <a:ext cx="3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  <a:gd name="T4" fmla="*/ 0 w 1"/>
                  <a:gd name="T5" fmla="*/ 0 w 1"/>
                  <a:gd name="T6" fmla="*/ 0 w 1"/>
                  <a:gd name="T7" fmla="*/ 0 w 1"/>
                  <a:gd name="T8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2" name="Freeform 544">
                <a:extLst>
                  <a:ext uri="{FF2B5EF4-FFF2-40B4-BE49-F238E27FC236}">
                    <a16:creationId xmlns:a16="http://schemas.microsoft.com/office/drawing/2014/main" id="{C9BBD39B-1977-48CF-9C7A-82E60F1E8A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3" y="985"/>
                <a:ext cx="19" cy="7"/>
              </a:xfrm>
              <a:custGeom>
                <a:avLst/>
                <a:gdLst>
                  <a:gd name="T0" fmla="*/ 0 w 8"/>
                  <a:gd name="T1" fmla="*/ 3 h 3"/>
                  <a:gd name="T2" fmla="*/ 8 w 8"/>
                  <a:gd name="T3" fmla="*/ 3 h 3"/>
                  <a:gd name="T4" fmla="*/ 0 w 8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3">
                    <a:moveTo>
                      <a:pt x="0" y="3"/>
                    </a:moveTo>
                    <a:cubicBezTo>
                      <a:pt x="0" y="3"/>
                      <a:pt x="6" y="3"/>
                      <a:pt x="8" y="3"/>
                    </a:cubicBezTo>
                    <a:cubicBezTo>
                      <a:pt x="5" y="1"/>
                      <a:pt x="3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3" name="Freeform 545">
                <a:extLst>
                  <a:ext uri="{FF2B5EF4-FFF2-40B4-BE49-F238E27FC236}">
                    <a16:creationId xmlns:a16="http://schemas.microsoft.com/office/drawing/2014/main" id="{2C007025-3263-4FFD-A279-137B50988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2" y="992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4" name="Freeform 546">
                <a:extLst>
                  <a:ext uri="{FF2B5EF4-FFF2-40B4-BE49-F238E27FC236}">
                    <a16:creationId xmlns:a16="http://schemas.microsoft.com/office/drawing/2014/main" id="{8C2F0FD3-9499-438E-BBD3-8F6FD84EA4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2" y="1283"/>
                <a:ext cx="31" cy="9"/>
              </a:xfrm>
              <a:custGeom>
                <a:avLst/>
                <a:gdLst>
                  <a:gd name="T0" fmla="*/ 6 w 13"/>
                  <a:gd name="T1" fmla="*/ 4 h 4"/>
                  <a:gd name="T2" fmla="*/ 10 w 13"/>
                  <a:gd name="T3" fmla="*/ 0 h 4"/>
                  <a:gd name="T4" fmla="*/ 6 w 13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4">
                    <a:moveTo>
                      <a:pt x="6" y="4"/>
                    </a:moveTo>
                    <a:cubicBezTo>
                      <a:pt x="7" y="4"/>
                      <a:pt x="13" y="0"/>
                      <a:pt x="10" y="0"/>
                    </a:cubicBezTo>
                    <a:cubicBezTo>
                      <a:pt x="10" y="0"/>
                      <a:pt x="0" y="4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5" name="Freeform 547">
                <a:extLst>
                  <a:ext uri="{FF2B5EF4-FFF2-40B4-BE49-F238E27FC236}">
                    <a16:creationId xmlns:a16="http://schemas.microsoft.com/office/drawing/2014/main" id="{5CD3620F-4DAF-4A77-9FF0-FA895B0B96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3" y="1219"/>
                <a:ext cx="16" cy="19"/>
              </a:xfrm>
              <a:custGeom>
                <a:avLst/>
                <a:gdLst>
                  <a:gd name="T0" fmla="*/ 1 w 7"/>
                  <a:gd name="T1" fmla="*/ 3 h 8"/>
                  <a:gd name="T2" fmla="*/ 7 w 7"/>
                  <a:gd name="T3" fmla="*/ 4 h 8"/>
                  <a:gd name="T4" fmla="*/ 1 w 7"/>
                  <a:gd name="T5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8">
                    <a:moveTo>
                      <a:pt x="1" y="3"/>
                    </a:moveTo>
                    <a:cubicBezTo>
                      <a:pt x="0" y="3"/>
                      <a:pt x="7" y="8"/>
                      <a:pt x="7" y="4"/>
                    </a:cubicBezTo>
                    <a:cubicBezTo>
                      <a:pt x="3" y="0"/>
                      <a:pt x="2" y="1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6" name="Freeform 548">
                <a:extLst>
                  <a:ext uri="{FF2B5EF4-FFF2-40B4-BE49-F238E27FC236}">
                    <a16:creationId xmlns:a16="http://schemas.microsoft.com/office/drawing/2014/main" id="{E076FE8E-4061-4324-BE25-022715F71D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0" y="1113"/>
                <a:ext cx="12" cy="14"/>
              </a:xfrm>
              <a:custGeom>
                <a:avLst/>
                <a:gdLst>
                  <a:gd name="T0" fmla="*/ 3 w 5"/>
                  <a:gd name="T1" fmla="*/ 4 h 6"/>
                  <a:gd name="T2" fmla="*/ 1 w 5"/>
                  <a:gd name="T3" fmla="*/ 6 h 6"/>
                  <a:gd name="T4" fmla="*/ 5 w 5"/>
                  <a:gd name="T5" fmla="*/ 5 h 6"/>
                  <a:gd name="T6" fmla="*/ 3 w 5"/>
                  <a:gd name="T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6">
                    <a:moveTo>
                      <a:pt x="3" y="4"/>
                    </a:moveTo>
                    <a:cubicBezTo>
                      <a:pt x="1" y="4"/>
                      <a:pt x="0" y="3"/>
                      <a:pt x="1" y="6"/>
                    </a:cubicBezTo>
                    <a:cubicBezTo>
                      <a:pt x="1" y="6"/>
                      <a:pt x="5" y="6"/>
                      <a:pt x="5" y="5"/>
                    </a:cubicBezTo>
                    <a:cubicBezTo>
                      <a:pt x="5" y="1"/>
                      <a:pt x="4" y="0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7" name="Freeform 549">
                <a:extLst>
                  <a:ext uri="{FF2B5EF4-FFF2-40B4-BE49-F238E27FC236}">
                    <a16:creationId xmlns:a16="http://schemas.microsoft.com/office/drawing/2014/main" id="{4B9D136C-5ED0-4CF5-AC7B-8F733E3D11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4" y="971"/>
                <a:ext cx="33" cy="7"/>
              </a:xfrm>
              <a:custGeom>
                <a:avLst/>
                <a:gdLst>
                  <a:gd name="T0" fmla="*/ 0 w 14"/>
                  <a:gd name="T1" fmla="*/ 0 h 3"/>
                  <a:gd name="T2" fmla="*/ 0 w 14"/>
                  <a:gd name="T3" fmla="*/ 2 h 3"/>
                  <a:gd name="T4" fmla="*/ 9 w 14"/>
                  <a:gd name="T5" fmla="*/ 0 h 3"/>
                  <a:gd name="T6" fmla="*/ 0 w 14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3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2" y="3"/>
                      <a:pt x="14" y="0"/>
                      <a:pt x="9" y="0"/>
                    </a:cubicBezTo>
                    <a:cubicBezTo>
                      <a:pt x="6" y="0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8" name="Freeform 550">
                <a:extLst>
                  <a:ext uri="{FF2B5EF4-FFF2-40B4-BE49-F238E27FC236}">
                    <a16:creationId xmlns:a16="http://schemas.microsoft.com/office/drawing/2014/main" id="{A34B2946-946A-4E41-8854-27596278E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4" y="1252"/>
                <a:ext cx="16" cy="16"/>
              </a:xfrm>
              <a:custGeom>
                <a:avLst/>
                <a:gdLst>
                  <a:gd name="T0" fmla="*/ 7 w 7"/>
                  <a:gd name="T1" fmla="*/ 4 h 7"/>
                  <a:gd name="T2" fmla="*/ 1 w 7"/>
                  <a:gd name="T3" fmla="*/ 2 h 7"/>
                  <a:gd name="T4" fmla="*/ 2 w 7"/>
                  <a:gd name="T5" fmla="*/ 4 h 7"/>
                  <a:gd name="T6" fmla="*/ 0 w 7"/>
                  <a:gd name="T7" fmla="*/ 4 h 7"/>
                  <a:gd name="T8" fmla="*/ 4 w 7"/>
                  <a:gd name="T9" fmla="*/ 6 h 7"/>
                  <a:gd name="T10" fmla="*/ 7 w 7"/>
                  <a:gd name="T1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cubicBezTo>
                      <a:pt x="7" y="4"/>
                      <a:pt x="1" y="0"/>
                      <a:pt x="1" y="2"/>
                    </a:cubicBezTo>
                    <a:cubicBezTo>
                      <a:pt x="0" y="2"/>
                      <a:pt x="1" y="4"/>
                      <a:pt x="2" y="4"/>
                    </a:cubicBezTo>
                    <a:cubicBezTo>
                      <a:pt x="1" y="4"/>
                      <a:pt x="0" y="4"/>
                      <a:pt x="0" y="4"/>
                    </a:cubicBezTo>
                    <a:cubicBezTo>
                      <a:pt x="0" y="4"/>
                      <a:pt x="1" y="6"/>
                      <a:pt x="4" y="6"/>
                    </a:cubicBezTo>
                    <a:cubicBezTo>
                      <a:pt x="5" y="5"/>
                      <a:pt x="7" y="7"/>
                      <a:pt x="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9" name="Rectangle 551">
                <a:extLst>
                  <a:ext uri="{FF2B5EF4-FFF2-40B4-BE49-F238E27FC236}">
                    <a16:creationId xmlns:a16="http://schemas.microsoft.com/office/drawing/2014/main" id="{7B8765A4-0BF7-428E-B3D6-2CEE90A45F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2" y="95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0" name="Freeform 552">
                <a:extLst>
                  <a:ext uri="{FF2B5EF4-FFF2-40B4-BE49-F238E27FC236}">
                    <a16:creationId xmlns:a16="http://schemas.microsoft.com/office/drawing/2014/main" id="{B1973CDA-3936-44EF-BAE0-985CD341C1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0" y="952"/>
                <a:ext cx="28" cy="15"/>
              </a:xfrm>
              <a:custGeom>
                <a:avLst/>
                <a:gdLst>
                  <a:gd name="T0" fmla="*/ 12 w 12"/>
                  <a:gd name="T1" fmla="*/ 2 h 6"/>
                  <a:gd name="T2" fmla="*/ 12 w 12"/>
                  <a:gd name="T3" fmla="*/ 2 h 6"/>
                  <a:gd name="T4" fmla="*/ 1 w 12"/>
                  <a:gd name="T5" fmla="*/ 2 h 6"/>
                  <a:gd name="T6" fmla="*/ 12 w 12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6">
                    <a:moveTo>
                      <a:pt x="12" y="2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8" y="0"/>
                      <a:pt x="0" y="2"/>
                      <a:pt x="1" y="2"/>
                    </a:cubicBezTo>
                    <a:cubicBezTo>
                      <a:pt x="1" y="6"/>
                      <a:pt x="10" y="2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1" name="Rectangle 553">
                <a:extLst>
                  <a:ext uri="{FF2B5EF4-FFF2-40B4-BE49-F238E27FC236}">
                    <a16:creationId xmlns:a16="http://schemas.microsoft.com/office/drawing/2014/main" id="{3B84D766-DE1D-4D8F-B7FA-DC131A183D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4" y="122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2" name="Freeform 554">
                <a:extLst>
                  <a:ext uri="{FF2B5EF4-FFF2-40B4-BE49-F238E27FC236}">
                    <a16:creationId xmlns:a16="http://schemas.microsoft.com/office/drawing/2014/main" id="{2C0C4686-1FB5-4C68-B44E-08F5414B27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4" y="1228"/>
                <a:ext cx="35" cy="10"/>
              </a:xfrm>
              <a:custGeom>
                <a:avLst/>
                <a:gdLst>
                  <a:gd name="T0" fmla="*/ 0 w 15"/>
                  <a:gd name="T1" fmla="*/ 0 h 4"/>
                  <a:gd name="T2" fmla="*/ 0 w 15"/>
                  <a:gd name="T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5" h="4">
                    <a:moveTo>
                      <a:pt x="0" y="0"/>
                    </a:moveTo>
                    <a:cubicBezTo>
                      <a:pt x="0" y="3"/>
                      <a:pt x="15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3" name="Freeform 555">
                <a:extLst>
                  <a:ext uri="{FF2B5EF4-FFF2-40B4-BE49-F238E27FC236}">
                    <a16:creationId xmlns:a16="http://schemas.microsoft.com/office/drawing/2014/main" id="{6582748A-32B3-4077-8B77-117E23F373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7" y="1103"/>
                <a:ext cx="29" cy="29"/>
              </a:xfrm>
              <a:custGeom>
                <a:avLst/>
                <a:gdLst>
                  <a:gd name="T0" fmla="*/ 11 w 12"/>
                  <a:gd name="T1" fmla="*/ 1 h 12"/>
                  <a:gd name="T2" fmla="*/ 4 w 12"/>
                  <a:gd name="T3" fmla="*/ 4 h 12"/>
                  <a:gd name="T4" fmla="*/ 6 w 12"/>
                  <a:gd name="T5" fmla="*/ 5 h 12"/>
                  <a:gd name="T6" fmla="*/ 5 w 12"/>
                  <a:gd name="T7" fmla="*/ 6 h 12"/>
                  <a:gd name="T8" fmla="*/ 0 w 12"/>
                  <a:gd name="T9" fmla="*/ 9 h 12"/>
                  <a:gd name="T10" fmla="*/ 8 w 12"/>
                  <a:gd name="T11" fmla="*/ 8 h 12"/>
                  <a:gd name="T12" fmla="*/ 9 w 12"/>
                  <a:gd name="T13" fmla="*/ 3 h 12"/>
                  <a:gd name="T14" fmla="*/ 11 w 12"/>
                  <a:gd name="T15" fmla="*/ 0 h 12"/>
                  <a:gd name="T16" fmla="*/ 11 w 12"/>
                  <a:gd name="T17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2">
                    <a:moveTo>
                      <a:pt x="11" y="1"/>
                    </a:moveTo>
                    <a:cubicBezTo>
                      <a:pt x="9" y="1"/>
                      <a:pt x="4" y="2"/>
                      <a:pt x="4" y="4"/>
                    </a:cubicBezTo>
                    <a:cubicBezTo>
                      <a:pt x="5" y="4"/>
                      <a:pt x="5" y="5"/>
                      <a:pt x="6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3" y="6"/>
                      <a:pt x="1" y="7"/>
                      <a:pt x="0" y="9"/>
                    </a:cubicBezTo>
                    <a:cubicBezTo>
                      <a:pt x="0" y="12"/>
                      <a:pt x="9" y="7"/>
                      <a:pt x="8" y="8"/>
                    </a:cubicBezTo>
                    <a:cubicBezTo>
                      <a:pt x="10" y="8"/>
                      <a:pt x="11" y="6"/>
                      <a:pt x="9" y="3"/>
                    </a:cubicBezTo>
                    <a:cubicBezTo>
                      <a:pt x="12" y="3"/>
                      <a:pt x="12" y="2"/>
                      <a:pt x="11" y="0"/>
                    </a:cubicBezTo>
                    <a:cubicBezTo>
                      <a:pt x="11" y="0"/>
                      <a:pt x="11" y="1"/>
                      <a:pt x="1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4" name="Freeform 556">
                <a:extLst>
                  <a:ext uri="{FF2B5EF4-FFF2-40B4-BE49-F238E27FC236}">
                    <a16:creationId xmlns:a16="http://schemas.microsoft.com/office/drawing/2014/main" id="{FBD661CB-CB00-4694-B8EE-94C1B67D1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4" y="997"/>
                <a:ext cx="22" cy="7"/>
              </a:xfrm>
              <a:custGeom>
                <a:avLst/>
                <a:gdLst>
                  <a:gd name="T0" fmla="*/ 8 w 9"/>
                  <a:gd name="T1" fmla="*/ 0 h 3"/>
                  <a:gd name="T2" fmla="*/ 0 w 9"/>
                  <a:gd name="T3" fmla="*/ 3 h 3"/>
                  <a:gd name="T4" fmla="*/ 0 w 9"/>
                  <a:gd name="T5" fmla="*/ 3 h 3"/>
                  <a:gd name="T6" fmla="*/ 9 w 9"/>
                  <a:gd name="T7" fmla="*/ 3 h 3"/>
                  <a:gd name="T8" fmla="*/ 8 w 9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">
                    <a:moveTo>
                      <a:pt x="8" y="0"/>
                    </a:moveTo>
                    <a:cubicBezTo>
                      <a:pt x="6" y="1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7" y="3"/>
                      <a:pt x="9" y="3"/>
                    </a:cubicBezTo>
                    <a:cubicBezTo>
                      <a:pt x="9" y="3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5" name="Freeform 557">
                <a:extLst>
                  <a:ext uri="{FF2B5EF4-FFF2-40B4-BE49-F238E27FC236}">
                    <a16:creationId xmlns:a16="http://schemas.microsoft.com/office/drawing/2014/main" id="{CF5B935D-0470-4A0D-B6BA-9930AF6E27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6" y="905"/>
                <a:ext cx="40" cy="17"/>
              </a:xfrm>
              <a:custGeom>
                <a:avLst/>
                <a:gdLst>
                  <a:gd name="T0" fmla="*/ 6 w 17"/>
                  <a:gd name="T1" fmla="*/ 6 h 7"/>
                  <a:gd name="T2" fmla="*/ 16 w 17"/>
                  <a:gd name="T3" fmla="*/ 6 h 7"/>
                  <a:gd name="T4" fmla="*/ 11 w 17"/>
                  <a:gd name="T5" fmla="*/ 2 h 7"/>
                  <a:gd name="T6" fmla="*/ 6 w 17"/>
                  <a:gd name="T7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7">
                    <a:moveTo>
                      <a:pt x="6" y="6"/>
                    </a:moveTo>
                    <a:cubicBezTo>
                      <a:pt x="10" y="7"/>
                      <a:pt x="12" y="6"/>
                      <a:pt x="16" y="6"/>
                    </a:cubicBezTo>
                    <a:cubicBezTo>
                      <a:pt x="15" y="6"/>
                      <a:pt x="17" y="0"/>
                      <a:pt x="11" y="2"/>
                    </a:cubicBezTo>
                    <a:cubicBezTo>
                      <a:pt x="12" y="2"/>
                      <a:pt x="0" y="6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6" name="Freeform 558">
                <a:extLst>
                  <a:ext uri="{FF2B5EF4-FFF2-40B4-BE49-F238E27FC236}">
                    <a16:creationId xmlns:a16="http://schemas.microsoft.com/office/drawing/2014/main" id="{A13C1121-40CE-4461-A3D4-333463EB82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6" y="1224"/>
                <a:ext cx="31" cy="54"/>
              </a:xfrm>
              <a:custGeom>
                <a:avLst/>
                <a:gdLst>
                  <a:gd name="T0" fmla="*/ 9 w 13"/>
                  <a:gd name="T1" fmla="*/ 16 h 23"/>
                  <a:gd name="T2" fmla="*/ 7 w 13"/>
                  <a:gd name="T3" fmla="*/ 10 h 23"/>
                  <a:gd name="T4" fmla="*/ 9 w 13"/>
                  <a:gd name="T5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23">
                    <a:moveTo>
                      <a:pt x="9" y="16"/>
                    </a:moveTo>
                    <a:cubicBezTo>
                      <a:pt x="13" y="23"/>
                      <a:pt x="7" y="0"/>
                      <a:pt x="7" y="10"/>
                    </a:cubicBezTo>
                    <a:cubicBezTo>
                      <a:pt x="0" y="11"/>
                      <a:pt x="10" y="17"/>
                      <a:pt x="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7" name="Freeform 559">
                <a:extLst>
                  <a:ext uri="{FF2B5EF4-FFF2-40B4-BE49-F238E27FC236}">
                    <a16:creationId xmlns:a16="http://schemas.microsoft.com/office/drawing/2014/main" id="{9E16F4F9-225C-4A9C-A37C-C05A6D1790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0" y="1245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8" name="Freeform 560">
                <a:extLst>
                  <a:ext uri="{FF2B5EF4-FFF2-40B4-BE49-F238E27FC236}">
                    <a16:creationId xmlns:a16="http://schemas.microsoft.com/office/drawing/2014/main" id="{B625A182-75F3-4207-85F9-44CE80A6C4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5" y="962"/>
                <a:ext cx="36" cy="12"/>
              </a:xfrm>
              <a:custGeom>
                <a:avLst/>
                <a:gdLst>
                  <a:gd name="T0" fmla="*/ 7 w 15"/>
                  <a:gd name="T1" fmla="*/ 2 h 5"/>
                  <a:gd name="T2" fmla="*/ 11 w 15"/>
                  <a:gd name="T3" fmla="*/ 4 h 5"/>
                  <a:gd name="T4" fmla="*/ 15 w 15"/>
                  <a:gd name="T5" fmla="*/ 4 h 5"/>
                  <a:gd name="T6" fmla="*/ 15 w 15"/>
                  <a:gd name="T7" fmla="*/ 2 h 5"/>
                  <a:gd name="T8" fmla="*/ 0 w 15"/>
                  <a:gd name="T9" fmla="*/ 0 h 5"/>
                  <a:gd name="T10" fmla="*/ 7 w 15"/>
                  <a:gd name="T1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5">
                    <a:moveTo>
                      <a:pt x="7" y="2"/>
                    </a:moveTo>
                    <a:cubicBezTo>
                      <a:pt x="7" y="5"/>
                      <a:pt x="8" y="4"/>
                      <a:pt x="11" y="4"/>
                    </a:cubicBezTo>
                    <a:cubicBezTo>
                      <a:pt x="10" y="4"/>
                      <a:pt x="13" y="4"/>
                      <a:pt x="15" y="4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8" y="0"/>
                      <a:pt x="5" y="0"/>
                      <a:pt x="0" y="0"/>
                    </a:cubicBezTo>
                    <a:cubicBezTo>
                      <a:pt x="1" y="1"/>
                      <a:pt x="7" y="5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9" name="Freeform 561">
                <a:extLst>
                  <a:ext uri="{FF2B5EF4-FFF2-40B4-BE49-F238E27FC236}">
                    <a16:creationId xmlns:a16="http://schemas.microsoft.com/office/drawing/2014/main" id="{CA5CDE73-CF79-4C4E-9419-870FC2BA4D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1" y="952"/>
                <a:ext cx="26" cy="19"/>
              </a:xfrm>
              <a:custGeom>
                <a:avLst/>
                <a:gdLst>
                  <a:gd name="T0" fmla="*/ 11 w 11"/>
                  <a:gd name="T1" fmla="*/ 6 h 8"/>
                  <a:gd name="T2" fmla="*/ 11 w 11"/>
                  <a:gd name="T3" fmla="*/ 4 h 8"/>
                  <a:gd name="T4" fmla="*/ 0 w 11"/>
                  <a:gd name="T5" fmla="*/ 6 h 8"/>
                  <a:gd name="T6" fmla="*/ 11 w 11"/>
                  <a:gd name="T7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8">
                    <a:moveTo>
                      <a:pt x="11" y="6"/>
                    </a:moveTo>
                    <a:cubicBezTo>
                      <a:pt x="11" y="4"/>
                      <a:pt x="11" y="4"/>
                      <a:pt x="11" y="4"/>
                    </a:cubicBezTo>
                    <a:cubicBezTo>
                      <a:pt x="7" y="1"/>
                      <a:pt x="0" y="0"/>
                      <a:pt x="0" y="6"/>
                    </a:cubicBezTo>
                    <a:cubicBezTo>
                      <a:pt x="1" y="8"/>
                      <a:pt x="5" y="7"/>
                      <a:pt x="1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0" name="Freeform 562">
                <a:extLst>
                  <a:ext uri="{FF2B5EF4-FFF2-40B4-BE49-F238E27FC236}">
                    <a16:creationId xmlns:a16="http://schemas.microsoft.com/office/drawing/2014/main" id="{955F7B9D-B18E-4A00-B8C0-AB8343EC7D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8" y="1346"/>
                <a:ext cx="26" cy="29"/>
              </a:xfrm>
              <a:custGeom>
                <a:avLst/>
                <a:gdLst>
                  <a:gd name="T0" fmla="*/ 8 w 11"/>
                  <a:gd name="T1" fmla="*/ 12 h 12"/>
                  <a:gd name="T2" fmla="*/ 8 w 11"/>
                  <a:gd name="T3" fmla="*/ 10 h 12"/>
                  <a:gd name="T4" fmla="*/ 11 w 11"/>
                  <a:gd name="T5" fmla="*/ 5 h 12"/>
                  <a:gd name="T6" fmla="*/ 6 w 11"/>
                  <a:gd name="T7" fmla="*/ 5 h 12"/>
                  <a:gd name="T8" fmla="*/ 5 w 11"/>
                  <a:gd name="T9" fmla="*/ 1 h 12"/>
                  <a:gd name="T10" fmla="*/ 0 w 11"/>
                  <a:gd name="T11" fmla="*/ 8 h 12"/>
                  <a:gd name="T12" fmla="*/ 2 w 11"/>
                  <a:gd name="T13" fmla="*/ 8 h 12"/>
                  <a:gd name="T14" fmla="*/ 1 w 11"/>
                  <a:gd name="T15" fmla="*/ 10 h 12"/>
                  <a:gd name="T16" fmla="*/ 3 w 11"/>
                  <a:gd name="T17" fmla="*/ 12 h 12"/>
                  <a:gd name="T18" fmla="*/ 6 w 11"/>
                  <a:gd name="T19" fmla="*/ 10 h 12"/>
                  <a:gd name="T20" fmla="*/ 6 w 11"/>
                  <a:gd name="T21" fmla="*/ 11 h 12"/>
                  <a:gd name="T22" fmla="*/ 6 w 11"/>
                  <a:gd name="T23" fmla="*/ 11 h 12"/>
                  <a:gd name="T24" fmla="*/ 8 w 11"/>
                  <a:gd name="T2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" h="12">
                    <a:moveTo>
                      <a:pt x="8" y="12"/>
                    </a:moveTo>
                    <a:cubicBezTo>
                      <a:pt x="9" y="12"/>
                      <a:pt x="8" y="11"/>
                      <a:pt x="8" y="10"/>
                    </a:cubicBezTo>
                    <a:cubicBezTo>
                      <a:pt x="10" y="9"/>
                      <a:pt x="11" y="9"/>
                      <a:pt x="11" y="5"/>
                    </a:cubicBezTo>
                    <a:cubicBezTo>
                      <a:pt x="11" y="8"/>
                      <a:pt x="6" y="0"/>
                      <a:pt x="6" y="5"/>
                    </a:cubicBezTo>
                    <a:cubicBezTo>
                      <a:pt x="6" y="3"/>
                      <a:pt x="6" y="2"/>
                      <a:pt x="5" y="1"/>
                    </a:cubicBezTo>
                    <a:cubicBezTo>
                      <a:pt x="6" y="3"/>
                      <a:pt x="0" y="8"/>
                      <a:pt x="0" y="8"/>
                    </a:cubicBezTo>
                    <a:cubicBezTo>
                      <a:pt x="0" y="8"/>
                      <a:pt x="2" y="8"/>
                      <a:pt x="2" y="8"/>
                    </a:cubicBezTo>
                    <a:cubicBezTo>
                      <a:pt x="1" y="8"/>
                      <a:pt x="2" y="10"/>
                      <a:pt x="1" y="10"/>
                    </a:cubicBezTo>
                    <a:cubicBezTo>
                      <a:pt x="2" y="10"/>
                      <a:pt x="4" y="11"/>
                      <a:pt x="3" y="12"/>
                    </a:cubicBezTo>
                    <a:cubicBezTo>
                      <a:pt x="4" y="11"/>
                      <a:pt x="4" y="10"/>
                      <a:pt x="6" y="10"/>
                    </a:cubicBezTo>
                    <a:cubicBezTo>
                      <a:pt x="6" y="10"/>
                      <a:pt x="6" y="11"/>
                      <a:pt x="6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12"/>
                      <a:pt x="7" y="12"/>
                      <a:pt x="8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1" name="Freeform 563">
                <a:extLst>
                  <a:ext uri="{FF2B5EF4-FFF2-40B4-BE49-F238E27FC236}">
                    <a16:creationId xmlns:a16="http://schemas.microsoft.com/office/drawing/2014/main" id="{B7D498F6-2D6D-48CB-84B7-136AE14549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" y="137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2" name="Freeform 564">
                <a:extLst>
                  <a:ext uri="{FF2B5EF4-FFF2-40B4-BE49-F238E27FC236}">
                    <a16:creationId xmlns:a16="http://schemas.microsoft.com/office/drawing/2014/main" id="{400A591E-26E7-4A22-ACFA-EF94CD31A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7" y="1349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3" name="Freeform 565">
                <a:extLst>
                  <a:ext uri="{FF2B5EF4-FFF2-40B4-BE49-F238E27FC236}">
                    <a16:creationId xmlns:a16="http://schemas.microsoft.com/office/drawing/2014/main" id="{6E984C8C-119B-4FED-8A48-320071A38A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2" y="1372"/>
                <a:ext cx="0" cy="5"/>
              </a:xfrm>
              <a:custGeom>
                <a:avLst/>
                <a:gdLst>
                  <a:gd name="T0" fmla="*/ 0 h 2"/>
                  <a:gd name="T1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4" name="Freeform 566">
                <a:extLst>
                  <a:ext uri="{FF2B5EF4-FFF2-40B4-BE49-F238E27FC236}">
                    <a16:creationId xmlns:a16="http://schemas.microsoft.com/office/drawing/2014/main" id="{1B541557-69C6-4AA2-B870-510B64A22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4" y="1233"/>
                <a:ext cx="38" cy="21"/>
              </a:xfrm>
              <a:custGeom>
                <a:avLst/>
                <a:gdLst>
                  <a:gd name="T0" fmla="*/ 0 w 16"/>
                  <a:gd name="T1" fmla="*/ 5 h 9"/>
                  <a:gd name="T2" fmla="*/ 16 w 16"/>
                  <a:gd name="T3" fmla="*/ 2 h 9"/>
                  <a:gd name="T4" fmla="*/ 0 w 16"/>
                  <a:gd name="T5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9">
                    <a:moveTo>
                      <a:pt x="0" y="5"/>
                    </a:moveTo>
                    <a:cubicBezTo>
                      <a:pt x="4" y="9"/>
                      <a:pt x="16" y="8"/>
                      <a:pt x="16" y="2"/>
                    </a:cubicBezTo>
                    <a:cubicBezTo>
                      <a:pt x="11" y="0"/>
                      <a:pt x="0" y="1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5" name="Rectangle 567">
                <a:extLst>
                  <a:ext uri="{FF2B5EF4-FFF2-40B4-BE49-F238E27FC236}">
                    <a16:creationId xmlns:a16="http://schemas.microsoft.com/office/drawing/2014/main" id="{2014EE66-20DE-4BB1-B139-6F509D6753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2" y="149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6" name="Freeform 568">
                <a:extLst>
                  <a:ext uri="{FF2B5EF4-FFF2-40B4-BE49-F238E27FC236}">
                    <a16:creationId xmlns:a16="http://schemas.microsoft.com/office/drawing/2014/main" id="{07FEE1EA-478D-43D1-93FC-4CE7BB9252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8" y="1476"/>
                <a:ext cx="49" cy="26"/>
              </a:xfrm>
              <a:custGeom>
                <a:avLst/>
                <a:gdLst>
                  <a:gd name="T0" fmla="*/ 21 w 21"/>
                  <a:gd name="T1" fmla="*/ 10 h 11"/>
                  <a:gd name="T2" fmla="*/ 0 w 21"/>
                  <a:gd name="T3" fmla="*/ 3 h 11"/>
                  <a:gd name="T4" fmla="*/ 6 w 21"/>
                  <a:gd name="T5" fmla="*/ 5 h 11"/>
                  <a:gd name="T6" fmla="*/ 6 w 21"/>
                  <a:gd name="T7" fmla="*/ 7 h 11"/>
                  <a:gd name="T8" fmla="*/ 21 w 21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1">
                    <a:moveTo>
                      <a:pt x="21" y="10"/>
                    </a:moveTo>
                    <a:cubicBezTo>
                      <a:pt x="17" y="6"/>
                      <a:pt x="7" y="0"/>
                      <a:pt x="0" y="3"/>
                    </a:cubicBezTo>
                    <a:cubicBezTo>
                      <a:pt x="2" y="6"/>
                      <a:pt x="3" y="5"/>
                      <a:pt x="6" y="5"/>
                    </a:cubicBezTo>
                    <a:cubicBezTo>
                      <a:pt x="6" y="6"/>
                      <a:pt x="5" y="7"/>
                      <a:pt x="6" y="7"/>
                    </a:cubicBezTo>
                    <a:cubicBezTo>
                      <a:pt x="6" y="9"/>
                      <a:pt x="21" y="11"/>
                      <a:pt x="2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7" name="Freeform 569">
                <a:extLst>
                  <a:ext uri="{FF2B5EF4-FFF2-40B4-BE49-F238E27FC236}">
                    <a16:creationId xmlns:a16="http://schemas.microsoft.com/office/drawing/2014/main" id="{CE9E38C0-A1DF-465D-8829-99C40661AB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0" y="924"/>
                <a:ext cx="68" cy="21"/>
              </a:xfrm>
              <a:custGeom>
                <a:avLst/>
                <a:gdLst>
                  <a:gd name="T0" fmla="*/ 15 w 29"/>
                  <a:gd name="T1" fmla="*/ 9 h 9"/>
                  <a:gd name="T2" fmla="*/ 29 w 29"/>
                  <a:gd name="T3" fmla="*/ 9 h 9"/>
                  <a:gd name="T4" fmla="*/ 0 w 29"/>
                  <a:gd name="T5" fmla="*/ 9 h 9"/>
                  <a:gd name="T6" fmla="*/ 15 w 29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9">
                    <a:moveTo>
                      <a:pt x="15" y="9"/>
                    </a:moveTo>
                    <a:cubicBezTo>
                      <a:pt x="17" y="9"/>
                      <a:pt x="29" y="9"/>
                      <a:pt x="29" y="9"/>
                    </a:cubicBezTo>
                    <a:cubicBezTo>
                      <a:pt x="21" y="0"/>
                      <a:pt x="6" y="9"/>
                      <a:pt x="0" y="9"/>
                    </a:cubicBezTo>
                    <a:cubicBezTo>
                      <a:pt x="5" y="9"/>
                      <a:pt x="11" y="9"/>
                      <a:pt x="1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8" name="Freeform 570">
                <a:extLst>
                  <a:ext uri="{FF2B5EF4-FFF2-40B4-BE49-F238E27FC236}">
                    <a16:creationId xmlns:a16="http://schemas.microsoft.com/office/drawing/2014/main" id="{2857F728-526A-4491-8352-BC5EC99BCB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0" y="1398"/>
                <a:ext cx="57" cy="47"/>
              </a:xfrm>
              <a:custGeom>
                <a:avLst/>
                <a:gdLst>
                  <a:gd name="T0" fmla="*/ 20 w 24"/>
                  <a:gd name="T1" fmla="*/ 19 h 20"/>
                  <a:gd name="T2" fmla="*/ 14 w 24"/>
                  <a:gd name="T3" fmla="*/ 8 h 20"/>
                  <a:gd name="T4" fmla="*/ 13 w 24"/>
                  <a:gd name="T5" fmla="*/ 7 h 20"/>
                  <a:gd name="T6" fmla="*/ 16 w 24"/>
                  <a:gd name="T7" fmla="*/ 1 h 20"/>
                  <a:gd name="T8" fmla="*/ 12 w 24"/>
                  <a:gd name="T9" fmla="*/ 3 h 20"/>
                  <a:gd name="T10" fmla="*/ 8 w 24"/>
                  <a:gd name="T11" fmla="*/ 10 h 20"/>
                  <a:gd name="T12" fmla="*/ 20 w 24"/>
                  <a:gd name="T13" fmla="*/ 20 h 20"/>
                  <a:gd name="T14" fmla="*/ 20 w 24"/>
                  <a:gd name="T15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20">
                    <a:moveTo>
                      <a:pt x="20" y="19"/>
                    </a:moveTo>
                    <a:cubicBezTo>
                      <a:pt x="18" y="14"/>
                      <a:pt x="17" y="13"/>
                      <a:pt x="14" y="8"/>
                    </a:cubicBezTo>
                    <a:cubicBezTo>
                      <a:pt x="16" y="8"/>
                      <a:pt x="15" y="7"/>
                      <a:pt x="13" y="7"/>
                    </a:cubicBezTo>
                    <a:cubicBezTo>
                      <a:pt x="14" y="6"/>
                      <a:pt x="17" y="1"/>
                      <a:pt x="16" y="1"/>
                    </a:cubicBezTo>
                    <a:cubicBezTo>
                      <a:pt x="13" y="2"/>
                      <a:pt x="14" y="2"/>
                      <a:pt x="12" y="3"/>
                    </a:cubicBezTo>
                    <a:cubicBezTo>
                      <a:pt x="12" y="2"/>
                      <a:pt x="0" y="0"/>
                      <a:pt x="8" y="10"/>
                    </a:cubicBezTo>
                    <a:cubicBezTo>
                      <a:pt x="12" y="14"/>
                      <a:pt x="17" y="16"/>
                      <a:pt x="20" y="20"/>
                    </a:cubicBezTo>
                    <a:cubicBezTo>
                      <a:pt x="21" y="20"/>
                      <a:pt x="24" y="19"/>
                      <a:pt x="2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9" name="Freeform 571">
                <a:extLst>
                  <a:ext uri="{FF2B5EF4-FFF2-40B4-BE49-F238E27FC236}">
                    <a16:creationId xmlns:a16="http://schemas.microsoft.com/office/drawing/2014/main" id="{9EAE439F-672D-4AAD-A82D-93E240F6BB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5" y="1445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0" name="Freeform 572">
                <a:extLst>
                  <a:ext uri="{FF2B5EF4-FFF2-40B4-BE49-F238E27FC236}">
                    <a16:creationId xmlns:a16="http://schemas.microsoft.com/office/drawing/2014/main" id="{1D6B39E3-9F3F-4C2C-B9F9-60A1F8D9AB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8" y="945"/>
                <a:ext cx="73" cy="31"/>
              </a:xfrm>
              <a:custGeom>
                <a:avLst/>
                <a:gdLst>
                  <a:gd name="T0" fmla="*/ 23 w 31"/>
                  <a:gd name="T1" fmla="*/ 5 h 13"/>
                  <a:gd name="T2" fmla="*/ 26 w 31"/>
                  <a:gd name="T3" fmla="*/ 5 h 13"/>
                  <a:gd name="T4" fmla="*/ 11 w 31"/>
                  <a:gd name="T5" fmla="*/ 3 h 13"/>
                  <a:gd name="T6" fmla="*/ 1 w 31"/>
                  <a:gd name="T7" fmla="*/ 7 h 13"/>
                  <a:gd name="T8" fmla="*/ 23 w 31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3">
                    <a:moveTo>
                      <a:pt x="23" y="5"/>
                    </a:moveTo>
                    <a:cubicBezTo>
                      <a:pt x="24" y="5"/>
                      <a:pt x="25" y="5"/>
                      <a:pt x="26" y="5"/>
                    </a:cubicBezTo>
                    <a:cubicBezTo>
                      <a:pt x="31" y="5"/>
                      <a:pt x="15" y="2"/>
                      <a:pt x="11" y="3"/>
                    </a:cubicBezTo>
                    <a:cubicBezTo>
                      <a:pt x="7" y="3"/>
                      <a:pt x="0" y="0"/>
                      <a:pt x="1" y="7"/>
                    </a:cubicBezTo>
                    <a:cubicBezTo>
                      <a:pt x="2" y="13"/>
                      <a:pt x="22" y="9"/>
                      <a:pt x="2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1" name="Freeform 573">
                <a:extLst>
                  <a:ext uri="{FF2B5EF4-FFF2-40B4-BE49-F238E27FC236}">
                    <a16:creationId xmlns:a16="http://schemas.microsoft.com/office/drawing/2014/main" id="{259B6C98-1BCC-43E3-BB45-A0439C682CB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98" y="934"/>
                <a:ext cx="87" cy="40"/>
              </a:xfrm>
              <a:custGeom>
                <a:avLst/>
                <a:gdLst>
                  <a:gd name="T0" fmla="*/ 15 w 37"/>
                  <a:gd name="T1" fmla="*/ 10 h 17"/>
                  <a:gd name="T2" fmla="*/ 37 w 37"/>
                  <a:gd name="T3" fmla="*/ 11 h 17"/>
                  <a:gd name="T4" fmla="*/ 20 w 37"/>
                  <a:gd name="T5" fmla="*/ 10 h 17"/>
                  <a:gd name="T6" fmla="*/ 24 w 37"/>
                  <a:gd name="T7" fmla="*/ 8 h 17"/>
                  <a:gd name="T8" fmla="*/ 23 w 37"/>
                  <a:gd name="T9" fmla="*/ 5 h 17"/>
                  <a:gd name="T10" fmla="*/ 15 w 37"/>
                  <a:gd name="T11" fmla="*/ 3 h 17"/>
                  <a:gd name="T12" fmla="*/ 0 w 37"/>
                  <a:gd name="T13" fmla="*/ 1 h 17"/>
                  <a:gd name="T14" fmla="*/ 0 w 37"/>
                  <a:gd name="T15" fmla="*/ 5 h 17"/>
                  <a:gd name="T16" fmla="*/ 4 w 37"/>
                  <a:gd name="T17" fmla="*/ 7 h 17"/>
                  <a:gd name="T18" fmla="*/ 15 w 37"/>
                  <a:gd name="T19" fmla="*/ 10 h 17"/>
                  <a:gd name="T20" fmla="*/ 19 w 37"/>
                  <a:gd name="T21" fmla="*/ 9 h 17"/>
                  <a:gd name="T22" fmla="*/ 19 w 37"/>
                  <a:gd name="T23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7">
                    <a:moveTo>
                      <a:pt x="15" y="10"/>
                    </a:moveTo>
                    <a:cubicBezTo>
                      <a:pt x="11" y="10"/>
                      <a:pt x="37" y="17"/>
                      <a:pt x="37" y="11"/>
                    </a:cubicBezTo>
                    <a:cubicBezTo>
                      <a:pt x="32" y="9"/>
                      <a:pt x="26" y="10"/>
                      <a:pt x="20" y="10"/>
                    </a:cubicBezTo>
                    <a:cubicBezTo>
                      <a:pt x="22" y="10"/>
                      <a:pt x="24" y="9"/>
                      <a:pt x="24" y="8"/>
                    </a:cubicBezTo>
                    <a:cubicBezTo>
                      <a:pt x="24" y="8"/>
                      <a:pt x="23" y="5"/>
                      <a:pt x="23" y="5"/>
                    </a:cubicBezTo>
                    <a:cubicBezTo>
                      <a:pt x="26" y="2"/>
                      <a:pt x="20" y="4"/>
                      <a:pt x="15" y="3"/>
                    </a:cubicBezTo>
                    <a:cubicBezTo>
                      <a:pt x="11" y="2"/>
                      <a:pt x="7" y="0"/>
                      <a:pt x="0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" y="5"/>
                      <a:pt x="2" y="7"/>
                      <a:pt x="4" y="7"/>
                    </a:cubicBezTo>
                    <a:cubicBezTo>
                      <a:pt x="6" y="9"/>
                      <a:pt x="10" y="10"/>
                      <a:pt x="15" y="10"/>
                    </a:cubicBezTo>
                    <a:close/>
                    <a:moveTo>
                      <a:pt x="19" y="9"/>
                    </a:moveTo>
                    <a:cubicBezTo>
                      <a:pt x="18" y="9"/>
                      <a:pt x="19" y="9"/>
                      <a:pt x="1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2" name="Freeform 574">
                <a:extLst>
                  <a:ext uri="{FF2B5EF4-FFF2-40B4-BE49-F238E27FC236}">
                    <a16:creationId xmlns:a16="http://schemas.microsoft.com/office/drawing/2014/main" id="{A35ACBC3-7AB5-4EB9-B502-DBDBB55D6F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2" y="941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3" name="Freeform 575">
                <a:extLst>
                  <a:ext uri="{FF2B5EF4-FFF2-40B4-BE49-F238E27FC236}">
                    <a16:creationId xmlns:a16="http://schemas.microsoft.com/office/drawing/2014/main" id="{273BC186-0141-4827-9028-828BD9F650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0" y="919"/>
                <a:ext cx="113" cy="40"/>
              </a:xfrm>
              <a:custGeom>
                <a:avLst/>
                <a:gdLst>
                  <a:gd name="T0" fmla="*/ 6 w 48"/>
                  <a:gd name="T1" fmla="*/ 7 h 17"/>
                  <a:gd name="T2" fmla="*/ 6 w 48"/>
                  <a:gd name="T3" fmla="*/ 9 h 17"/>
                  <a:gd name="T4" fmla="*/ 12 w 48"/>
                  <a:gd name="T5" fmla="*/ 9 h 17"/>
                  <a:gd name="T6" fmla="*/ 6 w 48"/>
                  <a:gd name="T7" fmla="*/ 9 h 17"/>
                  <a:gd name="T8" fmla="*/ 6 w 48"/>
                  <a:gd name="T9" fmla="*/ 11 h 17"/>
                  <a:gd name="T10" fmla="*/ 33 w 48"/>
                  <a:gd name="T11" fmla="*/ 13 h 17"/>
                  <a:gd name="T12" fmla="*/ 47 w 48"/>
                  <a:gd name="T13" fmla="*/ 13 h 17"/>
                  <a:gd name="T14" fmla="*/ 48 w 48"/>
                  <a:gd name="T15" fmla="*/ 13 h 17"/>
                  <a:gd name="T16" fmla="*/ 41 w 48"/>
                  <a:gd name="T17" fmla="*/ 11 h 17"/>
                  <a:gd name="T18" fmla="*/ 41 w 48"/>
                  <a:gd name="T19" fmla="*/ 9 h 17"/>
                  <a:gd name="T20" fmla="*/ 33 w 48"/>
                  <a:gd name="T21" fmla="*/ 7 h 17"/>
                  <a:gd name="T22" fmla="*/ 21 w 48"/>
                  <a:gd name="T23" fmla="*/ 7 h 17"/>
                  <a:gd name="T24" fmla="*/ 0 w 48"/>
                  <a:gd name="T25" fmla="*/ 5 h 17"/>
                  <a:gd name="T26" fmla="*/ 6 w 48"/>
                  <a:gd name="T27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8" h="17">
                    <a:moveTo>
                      <a:pt x="6" y="7"/>
                    </a:moveTo>
                    <a:cubicBezTo>
                      <a:pt x="5" y="7"/>
                      <a:pt x="7" y="8"/>
                      <a:pt x="6" y="9"/>
                    </a:cubicBezTo>
                    <a:cubicBezTo>
                      <a:pt x="11" y="7"/>
                      <a:pt x="8" y="7"/>
                      <a:pt x="12" y="9"/>
                    </a:cubicBezTo>
                    <a:cubicBezTo>
                      <a:pt x="10" y="9"/>
                      <a:pt x="8" y="9"/>
                      <a:pt x="6" y="9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15" y="14"/>
                      <a:pt x="24" y="13"/>
                      <a:pt x="33" y="13"/>
                    </a:cubicBezTo>
                    <a:cubicBezTo>
                      <a:pt x="36" y="17"/>
                      <a:pt x="43" y="16"/>
                      <a:pt x="47" y="13"/>
                    </a:cubicBezTo>
                    <a:cubicBezTo>
                      <a:pt x="48" y="14"/>
                      <a:pt x="48" y="14"/>
                      <a:pt x="48" y="13"/>
                    </a:cubicBezTo>
                    <a:cubicBezTo>
                      <a:pt x="48" y="13"/>
                      <a:pt x="43" y="11"/>
                      <a:pt x="41" y="11"/>
                    </a:cubicBezTo>
                    <a:cubicBezTo>
                      <a:pt x="42" y="10"/>
                      <a:pt x="45" y="9"/>
                      <a:pt x="41" y="9"/>
                    </a:cubicBezTo>
                    <a:cubicBezTo>
                      <a:pt x="40" y="9"/>
                      <a:pt x="34" y="7"/>
                      <a:pt x="33" y="7"/>
                    </a:cubicBezTo>
                    <a:cubicBezTo>
                      <a:pt x="29" y="4"/>
                      <a:pt x="25" y="4"/>
                      <a:pt x="21" y="7"/>
                    </a:cubicBezTo>
                    <a:cubicBezTo>
                      <a:pt x="22" y="0"/>
                      <a:pt x="0" y="0"/>
                      <a:pt x="0" y="5"/>
                    </a:cubicBezTo>
                    <a:cubicBezTo>
                      <a:pt x="1" y="7"/>
                      <a:pt x="3" y="7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4" name="Freeform 576">
                <a:extLst>
                  <a:ext uri="{FF2B5EF4-FFF2-40B4-BE49-F238E27FC236}">
                    <a16:creationId xmlns:a16="http://schemas.microsoft.com/office/drawing/2014/main" id="{5DF70FB4-0886-44F0-83B3-F4FD7F3DA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7" y="955"/>
                <a:ext cx="132" cy="52"/>
              </a:xfrm>
              <a:custGeom>
                <a:avLst/>
                <a:gdLst>
                  <a:gd name="T0" fmla="*/ 3 w 56"/>
                  <a:gd name="T1" fmla="*/ 16 h 22"/>
                  <a:gd name="T2" fmla="*/ 14 w 56"/>
                  <a:gd name="T3" fmla="*/ 16 h 22"/>
                  <a:gd name="T4" fmla="*/ 18 w 56"/>
                  <a:gd name="T5" fmla="*/ 14 h 22"/>
                  <a:gd name="T6" fmla="*/ 19 w 56"/>
                  <a:gd name="T7" fmla="*/ 16 h 22"/>
                  <a:gd name="T8" fmla="*/ 36 w 56"/>
                  <a:gd name="T9" fmla="*/ 9 h 22"/>
                  <a:gd name="T10" fmla="*/ 39 w 56"/>
                  <a:gd name="T11" fmla="*/ 14 h 22"/>
                  <a:gd name="T12" fmla="*/ 28 w 56"/>
                  <a:gd name="T13" fmla="*/ 18 h 22"/>
                  <a:gd name="T14" fmla="*/ 28 w 56"/>
                  <a:gd name="T15" fmla="*/ 18 h 22"/>
                  <a:gd name="T16" fmla="*/ 27 w 56"/>
                  <a:gd name="T17" fmla="*/ 18 h 22"/>
                  <a:gd name="T18" fmla="*/ 40 w 56"/>
                  <a:gd name="T19" fmla="*/ 14 h 22"/>
                  <a:gd name="T20" fmla="*/ 52 w 56"/>
                  <a:gd name="T21" fmla="*/ 9 h 22"/>
                  <a:gd name="T22" fmla="*/ 54 w 56"/>
                  <a:gd name="T23" fmla="*/ 7 h 22"/>
                  <a:gd name="T24" fmla="*/ 50 w 56"/>
                  <a:gd name="T25" fmla="*/ 7 h 22"/>
                  <a:gd name="T26" fmla="*/ 50 w 56"/>
                  <a:gd name="T27" fmla="*/ 5 h 22"/>
                  <a:gd name="T28" fmla="*/ 56 w 56"/>
                  <a:gd name="T29" fmla="*/ 5 h 22"/>
                  <a:gd name="T30" fmla="*/ 24 w 56"/>
                  <a:gd name="T31" fmla="*/ 5 h 22"/>
                  <a:gd name="T32" fmla="*/ 14 w 56"/>
                  <a:gd name="T33" fmla="*/ 10 h 22"/>
                  <a:gd name="T34" fmla="*/ 3 w 56"/>
                  <a:gd name="T35" fmla="*/ 1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6" h="22">
                    <a:moveTo>
                      <a:pt x="3" y="16"/>
                    </a:moveTo>
                    <a:cubicBezTo>
                      <a:pt x="6" y="15"/>
                      <a:pt x="10" y="16"/>
                      <a:pt x="14" y="16"/>
                    </a:cubicBezTo>
                    <a:cubicBezTo>
                      <a:pt x="14" y="16"/>
                      <a:pt x="17" y="15"/>
                      <a:pt x="18" y="14"/>
                    </a:cubicBezTo>
                    <a:cubicBezTo>
                      <a:pt x="19" y="15"/>
                      <a:pt x="19" y="16"/>
                      <a:pt x="19" y="16"/>
                    </a:cubicBezTo>
                    <a:cubicBezTo>
                      <a:pt x="25" y="16"/>
                      <a:pt x="34" y="9"/>
                      <a:pt x="36" y="9"/>
                    </a:cubicBezTo>
                    <a:cubicBezTo>
                      <a:pt x="36" y="11"/>
                      <a:pt x="37" y="14"/>
                      <a:pt x="39" y="14"/>
                    </a:cubicBezTo>
                    <a:cubicBezTo>
                      <a:pt x="36" y="14"/>
                      <a:pt x="28" y="15"/>
                      <a:pt x="28" y="18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36" y="22"/>
                      <a:pt x="38" y="14"/>
                      <a:pt x="40" y="14"/>
                    </a:cubicBezTo>
                    <a:cubicBezTo>
                      <a:pt x="46" y="12"/>
                      <a:pt x="47" y="11"/>
                      <a:pt x="52" y="9"/>
                    </a:cubicBezTo>
                    <a:cubicBezTo>
                      <a:pt x="52" y="11"/>
                      <a:pt x="54" y="7"/>
                      <a:pt x="54" y="7"/>
                    </a:cubicBezTo>
                    <a:cubicBezTo>
                      <a:pt x="54" y="7"/>
                      <a:pt x="50" y="7"/>
                      <a:pt x="50" y="7"/>
                    </a:cubicBezTo>
                    <a:cubicBezTo>
                      <a:pt x="50" y="6"/>
                      <a:pt x="50" y="6"/>
                      <a:pt x="50" y="5"/>
                    </a:cubicBezTo>
                    <a:cubicBezTo>
                      <a:pt x="50" y="5"/>
                      <a:pt x="56" y="5"/>
                      <a:pt x="56" y="5"/>
                    </a:cubicBezTo>
                    <a:cubicBezTo>
                      <a:pt x="48" y="0"/>
                      <a:pt x="32" y="3"/>
                      <a:pt x="24" y="5"/>
                    </a:cubicBezTo>
                    <a:cubicBezTo>
                      <a:pt x="21" y="6"/>
                      <a:pt x="16" y="10"/>
                      <a:pt x="14" y="10"/>
                    </a:cubicBezTo>
                    <a:cubicBezTo>
                      <a:pt x="13" y="11"/>
                      <a:pt x="0" y="16"/>
                      <a:pt x="3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5" name="Freeform 577">
                <a:extLst>
                  <a:ext uri="{FF2B5EF4-FFF2-40B4-BE49-F238E27FC236}">
                    <a16:creationId xmlns:a16="http://schemas.microsoft.com/office/drawing/2014/main" id="{0CE76BCD-E7E1-4416-BA53-6BDB6C559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1" y="997"/>
                <a:ext cx="2" cy="0"/>
              </a:xfrm>
              <a:custGeom>
                <a:avLst/>
                <a:gdLst>
                  <a:gd name="T0" fmla="*/ 1 w 1"/>
                  <a:gd name="T1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6" name="Freeform 578">
                <a:extLst>
                  <a:ext uri="{FF2B5EF4-FFF2-40B4-BE49-F238E27FC236}">
                    <a16:creationId xmlns:a16="http://schemas.microsoft.com/office/drawing/2014/main" id="{96B8FAF6-DB0F-4DF1-8845-8E4416D02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3" y="122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7" name="Freeform 579">
                <a:extLst>
                  <a:ext uri="{FF2B5EF4-FFF2-40B4-BE49-F238E27FC236}">
                    <a16:creationId xmlns:a16="http://schemas.microsoft.com/office/drawing/2014/main" id="{70B14A9E-F8CD-41D4-A80F-9997346F0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9" y="121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8" name="Freeform 580">
                <a:extLst>
                  <a:ext uri="{FF2B5EF4-FFF2-40B4-BE49-F238E27FC236}">
                    <a16:creationId xmlns:a16="http://schemas.microsoft.com/office/drawing/2014/main" id="{8A43C1BD-1410-4895-A991-0FA6299148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6" y="123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9" name="Freeform 581">
                <a:extLst>
                  <a:ext uri="{FF2B5EF4-FFF2-40B4-BE49-F238E27FC236}">
                    <a16:creationId xmlns:a16="http://schemas.microsoft.com/office/drawing/2014/main" id="{54A8C8B3-9B2D-432D-9DA4-AB21E0EDE10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72" y="1179"/>
                <a:ext cx="121" cy="68"/>
              </a:xfrm>
              <a:custGeom>
                <a:avLst/>
                <a:gdLst>
                  <a:gd name="T0" fmla="*/ 51 w 51"/>
                  <a:gd name="T1" fmla="*/ 18 h 29"/>
                  <a:gd name="T2" fmla="*/ 42 w 51"/>
                  <a:gd name="T3" fmla="*/ 15 h 29"/>
                  <a:gd name="T4" fmla="*/ 21 w 51"/>
                  <a:gd name="T5" fmla="*/ 4 h 29"/>
                  <a:gd name="T6" fmla="*/ 7 w 51"/>
                  <a:gd name="T7" fmla="*/ 15 h 29"/>
                  <a:gd name="T8" fmla="*/ 8 w 51"/>
                  <a:gd name="T9" fmla="*/ 15 h 29"/>
                  <a:gd name="T10" fmla="*/ 0 w 51"/>
                  <a:gd name="T11" fmla="*/ 19 h 29"/>
                  <a:gd name="T12" fmla="*/ 11 w 51"/>
                  <a:gd name="T13" fmla="*/ 19 h 29"/>
                  <a:gd name="T14" fmla="*/ 22 w 51"/>
                  <a:gd name="T15" fmla="*/ 20 h 29"/>
                  <a:gd name="T16" fmla="*/ 33 w 51"/>
                  <a:gd name="T17" fmla="*/ 17 h 29"/>
                  <a:gd name="T18" fmla="*/ 39 w 51"/>
                  <a:gd name="T19" fmla="*/ 20 h 29"/>
                  <a:gd name="T20" fmla="*/ 44 w 51"/>
                  <a:gd name="T21" fmla="*/ 22 h 29"/>
                  <a:gd name="T22" fmla="*/ 51 w 51"/>
                  <a:gd name="T23" fmla="*/ 18 h 29"/>
                  <a:gd name="T24" fmla="*/ 17 w 51"/>
                  <a:gd name="T25" fmla="*/ 4 h 29"/>
                  <a:gd name="T26" fmla="*/ 17 w 51"/>
                  <a:gd name="T27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" h="29">
                    <a:moveTo>
                      <a:pt x="51" y="18"/>
                    </a:moveTo>
                    <a:cubicBezTo>
                      <a:pt x="47" y="17"/>
                      <a:pt x="47" y="15"/>
                      <a:pt x="42" y="15"/>
                    </a:cubicBezTo>
                    <a:cubicBezTo>
                      <a:pt x="41" y="15"/>
                      <a:pt x="24" y="5"/>
                      <a:pt x="21" y="4"/>
                    </a:cubicBezTo>
                    <a:cubicBezTo>
                      <a:pt x="10" y="0"/>
                      <a:pt x="9" y="0"/>
                      <a:pt x="7" y="15"/>
                    </a:cubicBezTo>
                    <a:cubicBezTo>
                      <a:pt x="7" y="15"/>
                      <a:pt x="7" y="15"/>
                      <a:pt x="8" y="15"/>
                    </a:cubicBezTo>
                    <a:cubicBezTo>
                      <a:pt x="3" y="16"/>
                      <a:pt x="4" y="17"/>
                      <a:pt x="0" y="19"/>
                    </a:cubicBezTo>
                    <a:cubicBezTo>
                      <a:pt x="0" y="19"/>
                      <a:pt x="11" y="20"/>
                      <a:pt x="11" y="19"/>
                    </a:cubicBezTo>
                    <a:cubicBezTo>
                      <a:pt x="13" y="29"/>
                      <a:pt x="21" y="20"/>
                      <a:pt x="22" y="20"/>
                    </a:cubicBezTo>
                    <a:cubicBezTo>
                      <a:pt x="29" y="20"/>
                      <a:pt x="26" y="13"/>
                      <a:pt x="33" y="17"/>
                    </a:cubicBezTo>
                    <a:cubicBezTo>
                      <a:pt x="32" y="17"/>
                      <a:pt x="37" y="20"/>
                      <a:pt x="39" y="20"/>
                    </a:cubicBezTo>
                    <a:cubicBezTo>
                      <a:pt x="42" y="20"/>
                      <a:pt x="42" y="20"/>
                      <a:pt x="44" y="22"/>
                    </a:cubicBezTo>
                    <a:cubicBezTo>
                      <a:pt x="45" y="21"/>
                      <a:pt x="50" y="18"/>
                      <a:pt x="51" y="18"/>
                    </a:cubicBezTo>
                    <a:close/>
                    <a:moveTo>
                      <a:pt x="17" y="4"/>
                    </a:moveTo>
                    <a:cubicBezTo>
                      <a:pt x="17" y="3"/>
                      <a:pt x="20" y="5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0" name="Rectangle 582">
                <a:extLst>
                  <a:ext uri="{FF2B5EF4-FFF2-40B4-BE49-F238E27FC236}">
                    <a16:creationId xmlns:a16="http://schemas.microsoft.com/office/drawing/2014/main" id="{173EF651-50CE-4AFA-9133-FE96F07CCB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3" y="118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1" name="Freeform 583">
                <a:extLst>
                  <a:ext uri="{FF2B5EF4-FFF2-40B4-BE49-F238E27FC236}">
                    <a16:creationId xmlns:a16="http://schemas.microsoft.com/office/drawing/2014/main" id="{2D54B210-25D4-462E-83C3-F51084E571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5" y="1051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2" name="Freeform 584">
                <a:extLst>
                  <a:ext uri="{FF2B5EF4-FFF2-40B4-BE49-F238E27FC236}">
                    <a16:creationId xmlns:a16="http://schemas.microsoft.com/office/drawing/2014/main" id="{A2369F8A-885E-4DB5-8F93-9120BE2494B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25" y="1028"/>
                <a:ext cx="115" cy="59"/>
              </a:xfrm>
              <a:custGeom>
                <a:avLst/>
                <a:gdLst>
                  <a:gd name="T0" fmla="*/ 45 w 49"/>
                  <a:gd name="T1" fmla="*/ 13 h 25"/>
                  <a:gd name="T2" fmla="*/ 44 w 49"/>
                  <a:gd name="T3" fmla="*/ 11 h 25"/>
                  <a:gd name="T4" fmla="*/ 40 w 49"/>
                  <a:gd name="T5" fmla="*/ 5 h 25"/>
                  <a:gd name="T6" fmla="*/ 36 w 49"/>
                  <a:gd name="T7" fmla="*/ 0 h 25"/>
                  <a:gd name="T8" fmla="*/ 12 w 49"/>
                  <a:gd name="T9" fmla="*/ 2 h 25"/>
                  <a:gd name="T10" fmla="*/ 9 w 49"/>
                  <a:gd name="T11" fmla="*/ 2 h 25"/>
                  <a:gd name="T12" fmla="*/ 17 w 49"/>
                  <a:gd name="T13" fmla="*/ 9 h 25"/>
                  <a:gd name="T14" fmla="*/ 0 w 49"/>
                  <a:gd name="T15" fmla="*/ 10 h 25"/>
                  <a:gd name="T16" fmla="*/ 10 w 49"/>
                  <a:gd name="T17" fmla="*/ 16 h 25"/>
                  <a:gd name="T18" fmla="*/ 33 w 49"/>
                  <a:gd name="T19" fmla="*/ 19 h 25"/>
                  <a:gd name="T20" fmla="*/ 45 w 49"/>
                  <a:gd name="T21" fmla="*/ 13 h 25"/>
                  <a:gd name="T22" fmla="*/ 40 w 49"/>
                  <a:gd name="T23" fmla="*/ 4 h 25"/>
                  <a:gd name="T24" fmla="*/ 40 w 49"/>
                  <a:gd name="T25" fmla="*/ 4 h 25"/>
                  <a:gd name="T26" fmla="*/ 40 w 49"/>
                  <a:gd name="T27" fmla="*/ 4 h 25"/>
                  <a:gd name="T28" fmla="*/ 40 w 49"/>
                  <a:gd name="T29" fmla="*/ 4 h 25"/>
                  <a:gd name="T30" fmla="*/ 34 w 49"/>
                  <a:gd name="T31" fmla="*/ 7 h 25"/>
                  <a:gd name="T32" fmla="*/ 40 w 49"/>
                  <a:gd name="T33" fmla="*/ 7 h 25"/>
                  <a:gd name="T34" fmla="*/ 34 w 49"/>
                  <a:gd name="T35" fmla="*/ 7 h 25"/>
                  <a:gd name="T36" fmla="*/ 40 w 49"/>
                  <a:gd name="T37" fmla="*/ 5 h 25"/>
                  <a:gd name="T38" fmla="*/ 40 w 49"/>
                  <a:gd name="T39" fmla="*/ 5 h 25"/>
                  <a:gd name="T40" fmla="*/ 40 w 49"/>
                  <a:gd name="T41" fmla="*/ 5 h 25"/>
                  <a:gd name="T42" fmla="*/ 40 w 49"/>
                  <a:gd name="T43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9" h="25">
                    <a:moveTo>
                      <a:pt x="45" y="13"/>
                    </a:moveTo>
                    <a:cubicBezTo>
                      <a:pt x="45" y="11"/>
                      <a:pt x="46" y="11"/>
                      <a:pt x="44" y="11"/>
                    </a:cubicBezTo>
                    <a:cubicBezTo>
                      <a:pt x="44" y="10"/>
                      <a:pt x="41" y="5"/>
                      <a:pt x="40" y="5"/>
                    </a:cubicBezTo>
                    <a:cubicBezTo>
                      <a:pt x="42" y="0"/>
                      <a:pt x="42" y="1"/>
                      <a:pt x="36" y="0"/>
                    </a:cubicBezTo>
                    <a:cubicBezTo>
                      <a:pt x="34" y="0"/>
                      <a:pt x="16" y="2"/>
                      <a:pt x="12" y="2"/>
                    </a:cubicBezTo>
                    <a:cubicBezTo>
                      <a:pt x="11" y="3"/>
                      <a:pt x="10" y="2"/>
                      <a:pt x="9" y="2"/>
                    </a:cubicBezTo>
                    <a:cubicBezTo>
                      <a:pt x="10" y="2"/>
                      <a:pt x="16" y="9"/>
                      <a:pt x="17" y="9"/>
                    </a:cubicBezTo>
                    <a:cubicBezTo>
                      <a:pt x="11" y="8"/>
                      <a:pt x="5" y="4"/>
                      <a:pt x="0" y="10"/>
                    </a:cubicBezTo>
                    <a:cubicBezTo>
                      <a:pt x="1" y="10"/>
                      <a:pt x="10" y="15"/>
                      <a:pt x="10" y="16"/>
                    </a:cubicBezTo>
                    <a:cubicBezTo>
                      <a:pt x="11" y="16"/>
                      <a:pt x="33" y="24"/>
                      <a:pt x="33" y="19"/>
                    </a:cubicBezTo>
                    <a:cubicBezTo>
                      <a:pt x="33" y="25"/>
                      <a:pt x="49" y="13"/>
                      <a:pt x="45" y="13"/>
                    </a:cubicBezTo>
                    <a:close/>
                    <a:moveTo>
                      <a:pt x="40" y="4"/>
                    </a:moveTo>
                    <a:cubicBezTo>
                      <a:pt x="40" y="4"/>
                      <a:pt x="40" y="4"/>
                      <a:pt x="40" y="4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40" y="4"/>
                      <a:pt x="40" y="4"/>
                      <a:pt x="40" y="4"/>
                    </a:cubicBezTo>
                    <a:close/>
                    <a:moveTo>
                      <a:pt x="34" y="7"/>
                    </a:moveTo>
                    <a:cubicBezTo>
                      <a:pt x="37" y="7"/>
                      <a:pt x="40" y="2"/>
                      <a:pt x="40" y="7"/>
                    </a:cubicBezTo>
                    <a:cubicBezTo>
                      <a:pt x="40" y="7"/>
                      <a:pt x="36" y="7"/>
                      <a:pt x="34" y="7"/>
                    </a:cubicBezTo>
                    <a:close/>
                    <a:moveTo>
                      <a:pt x="40" y="5"/>
                    </a:moveTo>
                    <a:cubicBezTo>
                      <a:pt x="40" y="5"/>
                      <a:pt x="40" y="5"/>
                      <a:pt x="40" y="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0" y="5"/>
                      <a:pt x="40" y="5"/>
                      <a:pt x="4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3" name="Freeform 585">
                <a:extLst>
                  <a:ext uri="{FF2B5EF4-FFF2-40B4-BE49-F238E27FC236}">
                    <a16:creationId xmlns:a16="http://schemas.microsoft.com/office/drawing/2014/main" id="{3A45DD1D-B0DF-438E-9261-5F780A51CC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2" y="99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4" name="Rectangle 586">
                <a:extLst>
                  <a:ext uri="{FF2B5EF4-FFF2-40B4-BE49-F238E27FC236}">
                    <a16:creationId xmlns:a16="http://schemas.microsoft.com/office/drawing/2014/main" id="{29CA6384-1396-409D-ABA3-70709AF3E1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1" y="97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5" name="Freeform 587">
                <a:extLst>
                  <a:ext uri="{FF2B5EF4-FFF2-40B4-BE49-F238E27FC236}">
                    <a16:creationId xmlns:a16="http://schemas.microsoft.com/office/drawing/2014/main" id="{DD705422-7F3E-4341-81B5-F7B53215848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63" y="959"/>
                <a:ext cx="227" cy="74"/>
              </a:xfrm>
              <a:custGeom>
                <a:avLst/>
                <a:gdLst>
                  <a:gd name="T0" fmla="*/ 67 w 96"/>
                  <a:gd name="T1" fmla="*/ 6 h 31"/>
                  <a:gd name="T2" fmla="*/ 61 w 96"/>
                  <a:gd name="T3" fmla="*/ 9 h 31"/>
                  <a:gd name="T4" fmla="*/ 61 w 96"/>
                  <a:gd name="T5" fmla="*/ 12 h 31"/>
                  <a:gd name="T6" fmla="*/ 67 w 96"/>
                  <a:gd name="T7" fmla="*/ 12 h 31"/>
                  <a:gd name="T8" fmla="*/ 64 w 96"/>
                  <a:gd name="T9" fmla="*/ 14 h 31"/>
                  <a:gd name="T10" fmla="*/ 70 w 96"/>
                  <a:gd name="T11" fmla="*/ 16 h 31"/>
                  <a:gd name="T12" fmla="*/ 37 w 96"/>
                  <a:gd name="T13" fmla="*/ 11 h 31"/>
                  <a:gd name="T14" fmla="*/ 19 w 96"/>
                  <a:gd name="T15" fmla="*/ 21 h 31"/>
                  <a:gd name="T16" fmla="*/ 37 w 96"/>
                  <a:gd name="T17" fmla="*/ 19 h 31"/>
                  <a:gd name="T18" fmla="*/ 37 w 96"/>
                  <a:gd name="T19" fmla="*/ 18 h 31"/>
                  <a:gd name="T20" fmla="*/ 36 w 96"/>
                  <a:gd name="T21" fmla="*/ 21 h 31"/>
                  <a:gd name="T22" fmla="*/ 42 w 96"/>
                  <a:gd name="T23" fmla="*/ 20 h 31"/>
                  <a:gd name="T24" fmla="*/ 32 w 96"/>
                  <a:gd name="T25" fmla="*/ 23 h 31"/>
                  <a:gd name="T26" fmla="*/ 78 w 96"/>
                  <a:gd name="T27" fmla="*/ 21 h 31"/>
                  <a:gd name="T28" fmla="*/ 86 w 96"/>
                  <a:gd name="T29" fmla="*/ 21 h 31"/>
                  <a:gd name="T30" fmla="*/ 87 w 96"/>
                  <a:gd name="T31" fmla="*/ 23 h 31"/>
                  <a:gd name="T32" fmla="*/ 96 w 96"/>
                  <a:gd name="T33" fmla="*/ 15 h 31"/>
                  <a:gd name="T34" fmla="*/ 84 w 96"/>
                  <a:gd name="T35" fmla="*/ 14 h 31"/>
                  <a:gd name="T36" fmla="*/ 76 w 96"/>
                  <a:gd name="T37" fmla="*/ 12 h 31"/>
                  <a:gd name="T38" fmla="*/ 67 w 96"/>
                  <a:gd name="T39" fmla="*/ 6 h 31"/>
                  <a:gd name="T40" fmla="*/ 47 w 96"/>
                  <a:gd name="T41" fmla="*/ 21 h 31"/>
                  <a:gd name="T42" fmla="*/ 47 w 96"/>
                  <a:gd name="T43" fmla="*/ 21 h 31"/>
                  <a:gd name="T44" fmla="*/ 52 w 96"/>
                  <a:gd name="T45" fmla="*/ 20 h 31"/>
                  <a:gd name="T46" fmla="*/ 52 w 96"/>
                  <a:gd name="T47" fmla="*/ 2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6" h="31">
                    <a:moveTo>
                      <a:pt x="67" y="6"/>
                    </a:moveTo>
                    <a:cubicBezTo>
                      <a:pt x="66" y="7"/>
                      <a:pt x="61" y="11"/>
                      <a:pt x="61" y="9"/>
                    </a:cubicBezTo>
                    <a:cubicBezTo>
                      <a:pt x="61" y="9"/>
                      <a:pt x="61" y="12"/>
                      <a:pt x="61" y="12"/>
                    </a:cubicBezTo>
                    <a:cubicBezTo>
                      <a:pt x="62" y="12"/>
                      <a:pt x="65" y="11"/>
                      <a:pt x="67" y="12"/>
                    </a:cubicBezTo>
                    <a:cubicBezTo>
                      <a:pt x="66" y="12"/>
                      <a:pt x="65" y="14"/>
                      <a:pt x="64" y="14"/>
                    </a:cubicBezTo>
                    <a:cubicBezTo>
                      <a:pt x="65" y="15"/>
                      <a:pt x="67" y="16"/>
                      <a:pt x="70" y="16"/>
                    </a:cubicBezTo>
                    <a:cubicBezTo>
                      <a:pt x="65" y="16"/>
                      <a:pt x="37" y="10"/>
                      <a:pt x="37" y="11"/>
                    </a:cubicBezTo>
                    <a:cubicBezTo>
                      <a:pt x="31" y="1"/>
                      <a:pt x="0" y="21"/>
                      <a:pt x="19" y="21"/>
                    </a:cubicBezTo>
                    <a:cubicBezTo>
                      <a:pt x="22" y="21"/>
                      <a:pt x="37" y="24"/>
                      <a:pt x="37" y="19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7" y="19"/>
                      <a:pt x="37" y="21"/>
                      <a:pt x="36" y="21"/>
                    </a:cubicBezTo>
                    <a:cubicBezTo>
                      <a:pt x="38" y="20"/>
                      <a:pt x="40" y="21"/>
                      <a:pt x="42" y="20"/>
                    </a:cubicBezTo>
                    <a:cubicBezTo>
                      <a:pt x="41" y="21"/>
                      <a:pt x="32" y="23"/>
                      <a:pt x="32" y="23"/>
                    </a:cubicBezTo>
                    <a:cubicBezTo>
                      <a:pt x="46" y="31"/>
                      <a:pt x="62" y="21"/>
                      <a:pt x="78" y="21"/>
                    </a:cubicBezTo>
                    <a:cubicBezTo>
                      <a:pt x="82" y="23"/>
                      <a:pt x="82" y="23"/>
                      <a:pt x="86" y="21"/>
                    </a:cubicBezTo>
                    <a:cubicBezTo>
                      <a:pt x="86" y="21"/>
                      <a:pt x="86" y="23"/>
                      <a:pt x="87" y="23"/>
                    </a:cubicBezTo>
                    <a:cubicBezTo>
                      <a:pt x="90" y="23"/>
                      <a:pt x="95" y="17"/>
                      <a:pt x="96" y="15"/>
                    </a:cubicBezTo>
                    <a:cubicBezTo>
                      <a:pt x="96" y="10"/>
                      <a:pt x="83" y="14"/>
                      <a:pt x="84" y="14"/>
                    </a:cubicBezTo>
                    <a:cubicBezTo>
                      <a:pt x="81" y="13"/>
                      <a:pt x="79" y="13"/>
                      <a:pt x="76" y="12"/>
                    </a:cubicBezTo>
                    <a:cubicBezTo>
                      <a:pt x="80" y="12"/>
                      <a:pt x="68" y="0"/>
                      <a:pt x="67" y="6"/>
                    </a:cubicBezTo>
                    <a:close/>
                    <a:moveTo>
                      <a:pt x="47" y="21"/>
                    </a:moveTo>
                    <a:cubicBezTo>
                      <a:pt x="43" y="20"/>
                      <a:pt x="46" y="20"/>
                      <a:pt x="47" y="21"/>
                    </a:cubicBezTo>
                    <a:close/>
                    <a:moveTo>
                      <a:pt x="52" y="20"/>
                    </a:moveTo>
                    <a:cubicBezTo>
                      <a:pt x="52" y="20"/>
                      <a:pt x="49" y="21"/>
                      <a:pt x="5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6" name="Freeform 588">
                <a:extLst>
                  <a:ext uri="{FF2B5EF4-FFF2-40B4-BE49-F238E27FC236}">
                    <a16:creationId xmlns:a16="http://schemas.microsoft.com/office/drawing/2014/main" id="{D4EC0158-2C76-4537-8D68-7839A9AFE2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0" y="1540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7" name="Freeform 589">
                <a:extLst>
                  <a:ext uri="{FF2B5EF4-FFF2-40B4-BE49-F238E27FC236}">
                    <a16:creationId xmlns:a16="http://schemas.microsoft.com/office/drawing/2014/main" id="{A9C7E301-5130-4924-B739-A71F8D752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5" y="1544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8" name="Freeform 590">
                <a:extLst>
                  <a:ext uri="{FF2B5EF4-FFF2-40B4-BE49-F238E27FC236}">
                    <a16:creationId xmlns:a16="http://schemas.microsoft.com/office/drawing/2014/main" id="{9DBE5FFE-4899-40F3-BDE0-253A2007D9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6" y="152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9" name="Freeform 591">
                <a:extLst>
                  <a:ext uri="{FF2B5EF4-FFF2-40B4-BE49-F238E27FC236}">
                    <a16:creationId xmlns:a16="http://schemas.microsoft.com/office/drawing/2014/main" id="{D2E8913E-1057-413D-9C19-8F8336DD20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18" y="1448"/>
                <a:ext cx="125" cy="96"/>
              </a:xfrm>
              <a:custGeom>
                <a:avLst/>
                <a:gdLst>
                  <a:gd name="T0" fmla="*/ 26 w 53"/>
                  <a:gd name="T1" fmla="*/ 17 h 41"/>
                  <a:gd name="T2" fmla="*/ 26 w 53"/>
                  <a:gd name="T3" fmla="*/ 16 h 41"/>
                  <a:gd name="T4" fmla="*/ 29 w 53"/>
                  <a:gd name="T5" fmla="*/ 14 h 41"/>
                  <a:gd name="T6" fmla="*/ 25 w 53"/>
                  <a:gd name="T7" fmla="*/ 13 h 41"/>
                  <a:gd name="T8" fmla="*/ 26 w 53"/>
                  <a:gd name="T9" fmla="*/ 11 h 41"/>
                  <a:gd name="T10" fmla="*/ 25 w 53"/>
                  <a:gd name="T11" fmla="*/ 13 h 41"/>
                  <a:gd name="T12" fmla="*/ 20 w 53"/>
                  <a:gd name="T13" fmla="*/ 15 h 41"/>
                  <a:gd name="T14" fmla="*/ 24 w 53"/>
                  <a:gd name="T15" fmla="*/ 11 h 41"/>
                  <a:gd name="T16" fmla="*/ 26 w 53"/>
                  <a:gd name="T17" fmla="*/ 6 h 41"/>
                  <a:gd name="T18" fmla="*/ 28 w 53"/>
                  <a:gd name="T19" fmla="*/ 9 h 41"/>
                  <a:gd name="T20" fmla="*/ 28 w 53"/>
                  <a:gd name="T21" fmla="*/ 7 h 41"/>
                  <a:gd name="T22" fmla="*/ 29 w 53"/>
                  <a:gd name="T23" fmla="*/ 6 h 41"/>
                  <a:gd name="T24" fmla="*/ 27 w 53"/>
                  <a:gd name="T25" fmla="*/ 0 h 41"/>
                  <a:gd name="T26" fmla="*/ 18 w 53"/>
                  <a:gd name="T27" fmla="*/ 4 h 41"/>
                  <a:gd name="T28" fmla="*/ 16 w 53"/>
                  <a:gd name="T29" fmla="*/ 6 h 41"/>
                  <a:gd name="T30" fmla="*/ 7 w 53"/>
                  <a:gd name="T31" fmla="*/ 23 h 41"/>
                  <a:gd name="T32" fmla="*/ 2 w 53"/>
                  <a:gd name="T33" fmla="*/ 26 h 41"/>
                  <a:gd name="T34" fmla="*/ 7 w 53"/>
                  <a:gd name="T35" fmla="*/ 27 h 41"/>
                  <a:gd name="T36" fmla="*/ 0 w 53"/>
                  <a:gd name="T37" fmla="*/ 30 h 41"/>
                  <a:gd name="T38" fmla="*/ 2 w 53"/>
                  <a:gd name="T39" fmla="*/ 35 h 41"/>
                  <a:gd name="T40" fmla="*/ 20 w 53"/>
                  <a:gd name="T41" fmla="*/ 33 h 41"/>
                  <a:gd name="T42" fmla="*/ 25 w 53"/>
                  <a:gd name="T43" fmla="*/ 37 h 41"/>
                  <a:gd name="T44" fmla="*/ 24 w 53"/>
                  <a:gd name="T45" fmla="*/ 37 h 41"/>
                  <a:gd name="T46" fmla="*/ 24 w 53"/>
                  <a:gd name="T47" fmla="*/ 39 h 41"/>
                  <a:gd name="T48" fmla="*/ 31 w 53"/>
                  <a:gd name="T49" fmla="*/ 37 h 41"/>
                  <a:gd name="T50" fmla="*/ 37 w 53"/>
                  <a:gd name="T51" fmla="*/ 35 h 41"/>
                  <a:gd name="T52" fmla="*/ 36 w 53"/>
                  <a:gd name="T53" fmla="*/ 39 h 41"/>
                  <a:gd name="T54" fmla="*/ 38 w 53"/>
                  <a:gd name="T55" fmla="*/ 41 h 41"/>
                  <a:gd name="T56" fmla="*/ 39 w 53"/>
                  <a:gd name="T57" fmla="*/ 39 h 41"/>
                  <a:gd name="T58" fmla="*/ 46 w 53"/>
                  <a:gd name="T59" fmla="*/ 31 h 41"/>
                  <a:gd name="T60" fmla="*/ 44 w 53"/>
                  <a:gd name="T61" fmla="*/ 33 h 41"/>
                  <a:gd name="T62" fmla="*/ 44 w 53"/>
                  <a:gd name="T63" fmla="*/ 31 h 41"/>
                  <a:gd name="T64" fmla="*/ 40 w 53"/>
                  <a:gd name="T65" fmla="*/ 32 h 41"/>
                  <a:gd name="T66" fmla="*/ 41 w 53"/>
                  <a:gd name="T67" fmla="*/ 31 h 41"/>
                  <a:gd name="T68" fmla="*/ 42 w 53"/>
                  <a:gd name="T69" fmla="*/ 28 h 41"/>
                  <a:gd name="T70" fmla="*/ 46 w 53"/>
                  <a:gd name="T71" fmla="*/ 25 h 41"/>
                  <a:gd name="T72" fmla="*/ 41 w 53"/>
                  <a:gd name="T73" fmla="*/ 24 h 41"/>
                  <a:gd name="T74" fmla="*/ 41 w 53"/>
                  <a:gd name="T75" fmla="*/ 22 h 41"/>
                  <a:gd name="T76" fmla="*/ 44 w 53"/>
                  <a:gd name="T77" fmla="*/ 21 h 41"/>
                  <a:gd name="T78" fmla="*/ 39 w 53"/>
                  <a:gd name="T79" fmla="*/ 17 h 41"/>
                  <a:gd name="T80" fmla="*/ 32 w 53"/>
                  <a:gd name="T81" fmla="*/ 15 h 41"/>
                  <a:gd name="T82" fmla="*/ 26 w 53"/>
                  <a:gd name="T83" fmla="*/ 17 h 41"/>
                  <a:gd name="T84" fmla="*/ 28 w 53"/>
                  <a:gd name="T85" fmla="*/ 35 h 41"/>
                  <a:gd name="T86" fmla="*/ 26 w 53"/>
                  <a:gd name="T87" fmla="*/ 36 h 41"/>
                  <a:gd name="T88" fmla="*/ 26 w 53"/>
                  <a:gd name="T89" fmla="*/ 35 h 41"/>
                  <a:gd name="T90" fmla="*/ 29 w 53"/>
                  <a:gd name="T91" fmla="*/ 35 h 41"/>
                  <a:gd name="T92" fmla="*/ 28 w 53"/>
                  <a:gd name="T93" fmla="*/ 35 h 41"/>
                  <a:gd name="T94" fmla="*/ 40 w 53"/>
                  <a:gd name="T95" fmla="*/ 32 h 41"/>
                  <a:gd name="T96" fmla="*/ 39 w 53"/>
                  <a:gd name="T97" fmla="*/ 32 h 41"/>
                  <a:gd name="T98" fmla="*/ 40 w 53"/>
                  <a:gd name="T99" fmla="*/ 3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3" h="41">
                    <a:moveTo>
                      <a:pt x="26" y="17"/>
                    </a:moveTo>
                    <a:cubicBezTo>
                      <a:pt x="26" y="17"/>
                      <a:pt x="26" y="16"/>
                      <a:pt x="26" y="16"/>
                    </a:cubicBezTo>
                    <a:cubicBezTo>
                      <a:pt x="27" y="15"/>
                      <a:pt x="28" y="16"/>
                      <a:pt x="29" y="14"/>
                    </a:cubicBezTo>
                    <a:cubicBezTo>
                      <a:pt x="29" y="13"/>
                      <a:pt x="26" y="13"/>
                      <a:pt x="25" y="13"/>
                    </a:cubicBezTo>
                    <a:cubicBezTo>
                      <a:pt x="26" y="12"/>
                      <a:pt x="28" y="11"/>
                      <a:pt x="26" y="11"/>
                    </a:cubicBezTo>
                    <a:cubicBezTo>
                      <a:pt x="27" y="10"/>
                      <a:pt x="22" y="13"/>
                      <a:pt x="25" y="13"/>
                    </a:cubicBezTo>
                    <a:cubicBezTo>
                      <a:pt x="23" y="14"/>
                      <a:pt x="22" y="14"/>
                      <a:pt x="20" y="15"/>
                    </a:cubicBezTo>
                    <a:cubicBezTo>
                      <a:pt x="22" y="12"/>
                      <a:pt x="23" y="12"/>
                      <a:pt x="24" y="11"/>
                    </a:cubicBezTo>
                    <a:cubicBezTo>
                      <a:pt x="24" y="9"/>
                      <a:pt x="26" y="9"/>
                      <a:pt x="26" y="6"/>
                    </a:cubicBezTo>
                    <a:cubicBezTo>
                      <a:pt x="27" y="8"/>
                      <a:pt x="26" y="9"/>
                      <a:pt x="28" y="9"/>
                    </a:cubicBezTo>
                    <a:cubicBezTo>
                      <a:pt x="29" y="9"/>
                      <a:pt x="29" y="7"/>
                      <a:pt x="28" y="7"/>
                    </a:cubicBezTo>
                    <a:cubicBezTo>
                      <a:pt x="28" y="6"/>
                      <a:pt x="28" y="6"/>
                      <a:pt x="29" y="6"/>
                    </a:cubicBezTo>
                    <a:cubicBezTo>
                      <a:pt x="29" y="6"/>
                      <a:pt x="27" y="2"/>
                      <a:pt x="27" y="0"/>
                    </a:cubicBezTo>
                    <a:cubicBezTo>
                      <a:pt x="24" y="0"/>
                      <a:pt x="19" y="4"/>
                      <a:pt x="18" y="4"/>
                    </a:cubicBezTo>
                    <a:cubicBezTo>
                      <a:pt x="15" y="5"/>
                      <a:pt x="16" y="6"/>
                      <a:pt x="16" y="6"/>
                    </a:cubicBezTo>
                    <a:cubicBezTo>
                      <a:pt x="16" y="6"/>
                      <a:pt x="7" y="21"/>
                      <a:pt x="7" y="23"/>
                    </a:cubicBezTo>
                    <a:cubicBezTo>
                      <a:pt x="4" y="24"/>
                      <a:pt x="2" y="23"/>
                      <a:pt x="2" y="26"/>
                    </a:cubicBezTo>
                    <a:cubicBezTo>
                      <a:pt x="2" y="26"/>
                      <a:pt x="7" y="26"/>
                      <a:pt x="7" y="27"/>
                    </a:cubicBezTo>
                    <a:cubicBezTo>
                      <a:pt x="7" y="27"/>
                      <a:pt x="0" y="30"/>
                      <a:pt x="0" y="30"/>
                    </a:cubicBezTo>
                    <a:cubicBezTo>
                      <a:pt x="0" y="31"/>
                      <a:pt x="3" y="35"/>
                      <a:pt x="2" y="35"/>
                    </a:cubicBezTo>
                    <a:cubicBezTo>
                      <a:pt x="7" y="31"/>
                      <a:pt x="20" y="37"/>
                      <a:pt x="20" y="33"/>
                    </a:cubicBezTo>
                    <a:cubicBezTo>
                      <a:pt x="22" y="34"/>
                      <a:pt x="24" y="35"/>
                      <a:pt x="25" y="37"/>
                    </a:cubicBezTo>
                    <a:cubicBezTo>
                      <a:pt x="25" y="37"/>
                      <a:pt x="25" y="37"/>
                      <a:pt x="24" y="37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29" y="40"/>
                      <a:pt x="31" y="39"/>
                      <a:pt x="31" y="37"/>
                    </a:cubicBezTo>
                    <a:cubicBezTo>
                      <a:pt x="33" y="36"/>
                      <a:pt x="35" y="36"/>
                      <a:pt x="37" y="35"/>
                    </a:cubicBezTo>
                    <a:cubicBezTo>
                      <a:pt x="38" y="35"/>
                      <a:pt x="37" y="37"/>
                      <a:pt x="36" y="39"/>
                    </a:cubicBezTo>
                    <a:cubicBezTo>
                      <a:pt x="36" y="39"/>
                      <a:pt x="37" y="40"/>
                      <a:pt x="38" y="41"/>
                    </a:cubicBezTo>
                    <a:cubicBezTo>
                      <a:pt x="38" y="40"/>
                      <a:pt x="39" y="39"/>
                      <a:pt x="39" y="39"/>
                    </a:cubicBezTo>
                    <a:cubicBezTo>
                      <a:pt x="40" y="39"/>
                      <a:pt x="53" y="39"/>
                      <a:pt x="46" y="31"/>
                    </a:cubicBezTo>
                    <a:cubicBezTo>
                      <a:pt x="46" y="32"/>
                      <a:pt x="44" y="34"/>
                      <a:pt x="44" y="33"/>
                    </a:cubicBezTo>
                    <a:cubicBezTo>
                      <a:pt x="44" y="32"/>
                      <a:pt x="44" y="32"/>
                      <a:pt x="44" y="31"/>
                    </a:cubicBezTo>
                    <a:cubicBezTo>
                      <a:pt x="43" y="32"/>
                      <a:pt x="41" y="32"/>
                      <a:pt x="40" y="32"/>
                    </a:cubicBezTo>
                    <a:cubicBezTo>
                      <a:pt x="40" y="31"/>
                      <a:pt x="42" y="30"/>
                      <a:pt x="41" y="31"/>
                    </a:cubicBezTo>
                    <a:cubicBezTo>
                      <a:pt x="42" y="31"/>
                      <a:pt x="42" y="28"/>
                      <a:pt x="42" y="28"/>
                    </a:cubicBezTo>
                    <a:cubicBezTo>
                      <a:pt x="44" y="27"/>
                      <a:pt x="44" y="28"/>
                      <a:pt x="46" y="25"/>
                    </a:cubicBezTo>
                    <a:cubicBezTo>
                      <a:pt x="46" y="24"/>
                      <a:pt x="42" y="24"/>
                      <a:pt x="41" y="24"/>
                    </a:cubicBezTo>
                    <a:cubicBezTo>
                      <a:pt x="41" y="24"/>
                      <a:pt x="43" y="24"/>
                      <a:pt x="41" y="22"/>
                    </a:cubicBezTo>
                    <a:cubicBezTo>
                      <a:pt x="41" y="22"/>
                      <a:pt x="44" y="21"/>
                      <a:pt x="44" y="21"/>
                    </a:cubicBezTo>
                    <a:cubicBezTo>
                      <a:pt x="42" y="20"/>
                      <a:pt x="40" y="17"/>
                      <a:pt x="39" y="17"/>
                    </a:cubicBezTo>
                    <a:cubicBezTo>
                      <a:pt x="38" y="16"/>
                      <a:pt x="36" y="15"/>
                      <a:pt x="32" y="15"/>
                    </a:cubicBezTo>
                    <a:cubicBezTo>
                      <a:pt x="35" y="15"/>
                      <a:pt x="27" y="17"/>
                      <a:pt x="26" y="17"/>
                    </a:cubicBezTo>
                    <a:close/>
                    <a:moveTo>
                      <a:pt x="28" y="35"/>
                    </a:moveTo>
                    <a:cubicBezTo>
                      <a:pt x="28" y="35"/>
                      <a:pt x="27" y="36"/>
                      <a:pt x="26" y="36"/>
                    </a:cubicBezTo>
                    <a:cubicBezTo>
                      <a:pt x="26" y="36"/>
                      <a:pt x="26" y="35"/>
                      <a:pt x="26" y="35"/>
                    </a:cubicBezTo>
                    <a:cubicBezTo>
                      <a:pt x="26" y="35"/>
                      <a:pt x="28" y="35"/>
                      <a:pt x="29" y="35"/>
                    </a:cubicBezTo>
                    <a:cubicBezTo>
                      <a:pt x="29" y="35"/>
                      <a:pt x="29" y="35"/>
                      <a:pt x="28" y="35"/>
                    </a:cubicBezTo>
                    <a:close/>
                    <a:moveTo>
                      <a:pt x="40" y="32"/>
                    </a:moveTo>
                    <a:cubicBezTo>
                      <a:pt x="40" y="32"/>
                      <a:pt x="40" y="32"/>
                      <a:pt x="39" y="32"/>
                    </a:cubicBezTo>
                    <a:cubicBezTo>
                      <a:pt x="40" y="32"/>
                      <a:pt x="40" y="32"/>
                      <a:pt x="4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0" name="Freeform 592">
                <a:extLst>
                  <a:ext uri="{FF2B5EF4-FFF2-40B4-BE49-F238E27FC236}">
                    <a16:creationId xmlns:a16="http://schemas.microsoft.com/office/drawing/2014/main" id="{31F68605-834C-498F-894E-ABF08CD29D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2" y="1518"/>
                <a:ext cx="4" cy="3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1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1" name="Freeform 593">
                <a:extLst>
                  <a:ext uri="{FF2B5EF4-FFF2-40B4-BE49-F238E27FC236}">
                    <a16:creationId xmlns:a16="http://schemas.microsoft.com/office/drawing/2014/main" id="{60371094-39E5-4AAB-AE9E-DC50AFD074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5" y="105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2" name="Freeform 594">
                <a:extLst>
                  <a:ext uri="{FF2B5EF4-FFF2-40B4-BE49-F238E27FC236}">
                    <a16:creationId xmlns:a16="http://schemas.microsoft.com/office/drawing/2014/main" id="{D0631F53-EE33-4EB2-A30F-B56C0EC7AB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117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3" name="Freeform 595">
                <a:extLst>
                  <a:ext uri="{FF2B5EF4-FFF2-40B4-BE49-F238E27FC236}">
                    <a16:creationId xmlns:a16="http://schemas.microsoft.com/office/drawing/2014/main" id="{50B908BF-F9C1-4730-97A2-2A750DC807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55" y="1016"/>
                <a:ext cx="417" cy="123"/>
              </a:xfrm>
              <a:custGeom>
                <a:avLst/>
                <a:gdLst>
                  <a:gd name="T0" fmla="*/ 51 w 177"/>
                  <a:gd name="T1" fmla="*/ 16 h 52"/>
                  <a:gd name="T2" fmla="*/ 53 w 177"/>
                  <a:gd name="T3" fmla="*/ 18 h 52"/>
                  <a:gd name="T4" fmla="*/ 47 w 177"/>
                  <a:gd name="T5" fmla="*/ 25 h 52"/>
                  <a:gd name="T6" fmla="*/ 58 w 177"/>
                  <a:gd name="T7" fmla="*/ 27 h 52"/>
                  <a:gd name="T8" fmla="*/ 67 w 177"/>
                  <a:gd name="T9" fmla="*/ 32 h 52"/>
                  <a:gd name="T10" fmla="*/ 61 w 177"/>
                  <a:gd name="T11" fmla="*/ 40 h 52"/>
                  <a:gd name="T12" fmla="*/ 85 w 177"/>
                  <a:gd name="T13" fmla="*/ 45 h 52"/>
                  <a:gd name="T14" fmla="*/ 99 w 177"/>
                  <a:gd name="T15" fmla="*/ 50 h 52"/>
                  <a:gd name="T16" fmla="*/ 99 w 177"/>
                  <a:gd name="T17" fmla="*/ 50 h 52"/>
                  <a:gd name="T18" fmla="*/ 113 w 177"/>
                  <a:gd name="T19" fmla="*/ 48 h 52"/>
                  <a:gd name="T20" fmla="*/ 159 w 177"/>
                  <a:gd name="T21" fmla="*/ 47 h 52"/>
                  <a:gd name="T22" fmla="*/ 163 w 177"/>
                  <a:gd name="T23" fmla="*/ 40 h 52"/>
                  <a:gd name="T24" fmla="*/ 168 w 177"/>
                  <a:gd name="T25" fmla="*/ 40 h 52"/>
                  <a:gd name="T26" fmla="*/ 171 w 177"/>
                  <a:gd name="T27" fmla="*/ 43 h 52"/>
                  <a:gd name="T28" fmla="*/ 171 w 177"/>
                  <a:gd name="T29" fmla="*/ 36 h 52"/>
                  <a:gd name="T30" fmla="*/ 173 w 177"/>
                  <a:gd name="T31" fmla="*/ 34 h 52"/>
                  <a:gd name="T32" fmla="*/ 173 w 177"/>
                  <a:gd name="T33" fmla="*/ 34 h 52"/>
                  <a:gd name="T34" fmla="*/ 170 w 177"/>
                  <a:gd name="T35" fmla="*/ 35 h 52"/>
                  <a:gd name="T36" fmla="*/ 170 w 177"/>
                  <a:gd name="T37" fmla="*/ 36 h 52"/>
                  <a:gd name="T38" fmla="*/ 159 w 177"/>
                  <a:gd name="T39" fmla="*/ 32 h 52"/>
                  <a:gd name="T40" fmla="*/ 149 w 177"/>
                  <a:gd name="T41" fmla="*/ 27 h 52"/>
                  <a:gd name="T42" fmla="*/ 146 w 177"/>
                  <a:gd name="T43" fmla="*/ 21 h 52"/>
                  <a:gd name="T44" fmla="*/ 149 w 177"/>
                  <a:gd name="T45" fmla="*/ 8 h 52"/>
                  <a:gd name="T46" fmla="*/ 121 w 177"/>
                  <a:gd name="T47" fmla="*/ 12 h 52"/>
                  <a:gd name="T48" fmla="*/ 120 w 177"/>
                  <a:gd name="T49" fmla="*/ 12 h 52"/>
                  <a:gd name="T50" fmla="*/ 120 w 177"/>
                  <a:gd name="T51" fmla="*/ 12 h 52"/>
                  <a:gd name="T52" fmla="*/ 122 w 177"/>
                  <a:gd name="T53" fmla="*/ 23 h 52"/>
                  <a:gd name="T54" fmla="*/ 122 w 177"/>
                  <a:gd name="T55" fmla="*/ 21 h 52"/>
                  <a:gd name="T56" fmla="*/ 122 w 177"/>
                  <a:gd name="T57" fmla="*/ 21 h 52"/>
                  <a:gd name="T58" fmla="*/ 121 w 177"/>
                  <a:gd name="T59" fmla="*/ 21 h 52"/>
                  <a:gd name="T60" fmla="*/ 113 w 177"/>
                  <a:gd name="T61" fmla="*/ 14 h 52"/>
                  <a:gd name="T62" fmla="*/ 104 w 177"/>
                  <a:gd name="T63" fmla="*/ 14 h 52"/>
                  <a:gd name="T64" fmla="*/ 107 w 177"/>
                  <a:gd name="T65" fmla="*/ 16 h 52"/>
                  <a:gd name="T66" fmla="*/ 102 w 177"/>
                  <a:gd name="T67" fmla="*/ 17 h 52"/>
                  <a:gd name="T68" fmla="*/ 102 w 177"/>
                  <a:gd name="T69" fmla="*/ 16 h 52"/>
                  <a:gd name="T70" fmla="*/ 84 w 177"/>
                  <a:gd name="T71" fmla="*/ 16 h 52"/>
                  <a:gd name="T72" fmla="*/ 74 w 177"/>
                  <a:gd name="T73" fmla="*/ 10 h 52"/>
                  <a:gd name="T74" fmla="*/ 48 w 177"/>
                  <a:gd name="T75" fmla="*/ 3 h 52"/>
                  <a:gd name="T76" fmla="*/ 16 w 177"/>
                  <a:gd name="T77" fmla="*/ 1 h 52"/>
                  <a:gd name="T78" fmla="*/ 14 w 177"/>
                  <a:gd name="T79" fmla="*/ 7 h 52"/>
                  <a:gd name="T80" fmla="*/ 11 w 177"/>
                  <a:gd name="T81" fmla="*/ 10 h 52"/>
                  <a:gd name="T82" fmla="*/ 7 w 177"/>
                  <a:gd name="T83" fmla="*/ 14 h 52"/>
                  <a:gd name="T84" fmla="*/ 1 w 177"/>
                  <a:gd name="T85" fmla="*/ 21 h 52"/>
                  <a:gd name="T86" fmla="*/ 161 w 177"/>
                  <a:gd name="T87" fmla="*/ 40 h 52"/>
                  <a:gd name="T88" fmla="*/ 132 w 177"/>
                  <a:gd name="T89" fmla="*/ 10 h 52"/>
                  <a:gd name="T90" fmla="*/ 70 w 177"/>
                  <a:gd name="T91" fmla="*/ 34 h 52"/>
                  <a:gd name="T92" fmla="*/ 71 w 177"/>
                  <a:gd name="T93" fmla="*/ 34 h 52"/>
                  <a:gd name="T94" fmla="*/ 82 w 177"/>
                  <a:gd name="T95" fmla="*/ 15 h 52"/>
                  <a:gd name="T96" fmla="*/ 64 w 177"/>
                  <a:gd name="T97" fmla="*/ 12 h 52"/>
                  <a:gd name="T98" fmla="*/ 59 w 177"/>
                  <a:gd name="T99" fmla="*/ 13 h 52"/>
                  <a:gd name="T100" fmla="*/ 53 w 177"/>
                  <a:gd name="T101" fmla="*/ 15 h 52"/>
                  <a:gd name="T102" fmla="*/ 53 w 177"/>
                  <a:gd name="T103" fmla="*/ 1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77" h="52">
                    <a:moveTo>
                      <a:pt x="30" y="25"/>
                    </a:moveTo>
                    <a:cubicBezTo>
                      <a:pt x="30" y="27"/>
                      <a:pt x="42" y="20"/>
                      <a:pt x="51" y="16"/>
                    </a:cubicBezTo>
                    <a:cubicBezTo>
                      <a:pt x="50" y="16"/>
                      <a:pt x="50" y="17"/>
                      <a:pt x="50" y="17"/>
                    </a:cubicBezTo>
                    <a:cubicBezTo>
                      <a:pt x="50" y="20"/>
                      <a:pt x="51" y="17"/>
                      <a:pt x="53" y="18"/>
                    </a:cubicBezTo>
                    <a:cubicBezTo>
                      <a:pt x="50" y="18"/>
                      <a:pt x="50" y="20"/>
                      <a:pt x="47" y="21"/>
                    </a:cubicBezTo>
                    <a:cubicBezTo>
                      <a:pt x="48" y="21"/>
                      <a:pt x="48" y="25"/>
                      <a:pt x="47" y="25"/>
                    </a:cubicBezTo>
                    <a:cubicBezTo>
                      <a:pt x="49" y="25"/>
                      <a:pt x="51" y="25"/>
                      <a:pt x="52" y="25"/>
                    </a:cubicBezTo>
                    <a:cubicBezTo>
                      <a:pt x="54" y="25"/>
                      <a:pt x="56" y="26"/>
                      <a:pt x="58" y="27"/>
                    </a:cubicBezTo>
                    <a:cubicBezTo>
                      <a:pt x="56" y="27"/>
                      <a:pt x="54" y="27"/>
                      <a:pt x="52" y="27"/>
                    </a:cubicBezTo>
                    <a:cubicBezTo>
                      <a:pt x="56" y="27"/>
                      <a:pt x="59" y="38"/>
                      <a:pt x="67" y="32"/>
                    </a:cubicBezTo>
                    <a:cubicBezTo>
                      <a:pt x="68" y="32"/>
                      <a:pt x="69" y="34"/>
                      <a:pt x="70" y="34"/>
                    </a:cubicBezTo>
                    <a:cubicBezTo>
                      <a:pt x="67" y="35"/>
                      <a:pt x="53" y="40"/>
                      <a:pt x="61" y="40"/>
                    </a:cubicBezTo>
                    <a:cubicBezTo>
                      <a:pt x="64" y="42"/>
                      <a:pt x="80" y="45"/>
                      <a:pt x="83" y="45"/>
                    </a:cubicBezTo>
                    <a:cubicBezTo>
                      <a:pt x="83" y="45"/>
                      <a:pt x="85" y="44"/>
                      <a:pt x="85" y="45"/>
                    </a:cubicBezTo>
                    <a:cubicBezTo>
                      <a:pt x="85" y="45"/>
                      <a:pt x="83" y="46"/>
                      <a:pt x="83" y="46"/>
                    </a:cubicBezTo>
                    <a:cubicBezTo>
                      <a:pt x="85" y="50"/>
                      <a:pt x="92" y="50"/>
                      <a:pt x="99" y="50"/>
                    </a:cubicBezTo>
                    <a:cubicBezTo>
                      <a:pt x="98" y="50"/>
                      <a:pt x="95" y="52"/>
                      <a:pt x="97" y="52"/>
                    </a:cubicBezTo>
                    <a:cubicBezTo>
                      <a:pt x="98" y="52"/>
                      <a:pt x="100" y="50"/>
                      <a:pt x="99" y="5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05" y="49"/>
                      <a:pt x="110" y="48"/>
                      <a:pt x="113" y="48"/>
                    </a:cubicBezTo>
                    <a:cubicBezTo>
                      <a:pt x="117" y="47"/>
                      <a:pt x="131" y="41"/>
                      <a:pt x="134" y="43"/>
                    </a:cubicBezTo>
                    <a:cubicBezTo>
                      <a:pt x="133" y="43"/>
                      <a:pt x="155" y="47"/>
                      <a:pt x="159" y="47"/>
                    </a:cubicBezTo>
                    <a:cubicBezTo>
                      <a:pt x="163" y="47"/>
                      <a:pt x="165" y="45"/>
                      <a:pt x="168" y="44"/>
                    </a:cubicBezTo>
                    <a:cubicBezTo>
                      <a:pt x="167" y="43"/>
                      <a:pt x="162" y="40"/>
                      <a:pt x="163" y="40"/>
                    </a:cubicBezTo>
                    <a:cubicBezTo>
                      <a:pt x="165" y="39"/>
                      <a:pt x="165" y="40"/>
                      <a:pt x="167" y="39"/>
                    </a:cubicBezTo>
                    <a:cubicBezTo>
                      <a:pt x="167" y="39"/>
                      <a:pt x="167" y="40"/>
                      <a:pt x="168" y="40"/>
                    </a:cubicBezTo>
                    <a:cubicBezTo>
                      <a:pt x="167" y="40"/>
                      <a:pt x="167" y="40"/>
                      <a:pt x="166" y="40"/>
                    </a:cubicBezTo>
                    <a:cubicBezTo>
                      <a:pt x="168" y="41"/>
                      <a:pt x="169" y="42"/>
                      <a:pt x="171" y="43"/>
                    </a:cubicBezTo>
                    <a:cubicBezTo>
                      <a:pt x="170" y="43"/>
                      <a:pt x="171" y="40"/>
                      <a:pt x="170" y="40"/>
                    </a:cubicBezTo>
                    <a:cubicBezTo>
                      <a:pt x="170" y="39"/>
                      <a:pt x="173" y="39"/>
                      <a:pt x="171" y="36"/>
                    </a:cubicBezTo>
                    <a:cubicBezTo>
                      <a:pt x="172" y="36"/>
                      <a:pt x="173" y="34"/>
                      <a:pt x="173" y="34"/>
                    </a:cubicBezTo>
                    <a:cubicBezTo>
                      <a:pt x="173" y="34"/>
                      <a:pt x="173" y="34"/>
                      <a:pt x="173" y="34"/>
                    </a:cubicBezTo>
                    <a:cubicBezTo>
                      <a:pt x="174" y="33"/>
                      <a:pt x="177" y="35"/>
                      <a:pt x="177" y="33"/>
                    </a:cubicBezTo>
                    <a:cubicBezTo>
                      <a:pt x="174" y="30"/>
                      <a:pt x="173" y="34"/>
                      <a:pt x="173" y="34"/>
                    </a:cubicBezTo>
                    <a:cubicBezTo>
                      <a:pt x="172" y="33"/>
                      <a:pt x="171" y="34"/>
                      <a:pt x="171" y="35"/>
                    </a:cubicBezTo>
                    <a:cubicBezTo>
                      <a:pt x="170" y="35"/>
                      <a:pt x="170" y="35"/>
                      <a:pt x="170" y="35"/>
                    </a:cubicBezTo>
                    <a:cubicBezTo>
                      <a:pt x="170" y="35"/>
                      <a:pt x="170" y="35"/>
                      <a:pt x="170" y="35"/>
                    </a:cubicBezTo>
                    <a:cubicBezTo>
                      <a:pt x="170" y="36"/>
                      <a:pt x="170" y="36"/>
                      <a:pt x="170" y="36"/>
                    </a:cubicBezTo>
                    <a:cubicBezTo>
                      <a:pt x="170" y="35"/>
                      <a:pt x="170" y="34"/>
                      <a:pt x="170" y="34"/>
                    </a:cubicBezTo>
                    <a:cubicBezTo>
                      <a:pt x="165" y="38"/>
                      <a:pt x="164" y="32"/>
                      <a:pt x="159" y="32"/>
                    </a:cubicBezTo>
                    <a:cubicBezTo>
                      <a:pt x="154" y="32"/>
                      <a:pt x="152" y="28"/>
                      <a:pt x="148" y="27"/>
                    </a:cubicBezTo>
                    <a:cubicBezTo>
                      <a:pt x="148" y="27"/>
                      <a:pt x="149" y="27"/>
                      <a:pt x="149" y="27"/>
                    </a:cubicBezTo>
                    <a:cubicBezTo>
                      <a:pt x="148" y="26"/>
                      <a:pt x="148" y="23"/>
                      <a:pt x="146" y="21"/>
                    </a:cubicBezTo>
                    <a:cubicBezTo>
                      <a:pt x="146" y="21"/>
                      <a:pt x="146" y="21"/>
                      <a:pt x="146" y="21"/>
                    </a:cubicBezTo>
                    <a:cubicBezTo>
                      <a:pt x="146" y="21"/>
                      <a:pt x="145" y="21"/>
                      <a:pt x="144" y="21"/>
                    </a:cubicBezTo>
                    <a:cubicBezTo>
                      <a:pt x="140" y="16"/>
                      <a:pt x="144" y="11"/>
                      <a:pt x="149" y="8"/>
                    </a:cubicBezTo>
                    <a:cubicBezTo>
                      <a:pt x="149" y="2"/>
                      <a:pt x="128" y="10"/>
                      <a:pt x="130" y="10"/>
                    </a:cubicBezTo>
                    <a:cubicBezTo>
                      <a:pt x="126" y="10"/>
                      <a:pt x="123" y="10"/>
                      <a:pt x="121" y="12"/>
                    </a:cubicBezTo>
                    <a:cubicBezTo>
                      <a:pt x="120" y="12"/>
                      <a:pt x="120" y="12"/>
                      <a:pt x="120" y="12"/>
                    </a:cubicBezTo>
                    <a:cubicBezTo>
                      <a:pt x="120" y="12"/>
                      <a:pt x="120" y="12"/>
                      <a:pt x="120" y="12"/>
                    </a:cubicBezTo>
                    <a:cubicBezTo>
                      <a:pt x="120" y="12"/>
                      <a:pt x="120" y="12"/>
                      <a:pt x="120" y="12"/>
                    </a:cubicBezTo>
                    <a:cubicBezTo>
                      <a:pt x="120" y="12"/>
                      <a:pt x="120" y="12"/>
                      <a:pt x="120" y="12"/>
                    </a:cubicBezTo>
                    <a:cubicBezTo>
                      <a:pt x="123" y="15"/>
                      <a:pt x="124" y="20"/>
                      <a:pt x="127" y="23"/>
                    </a:cubicBezTo>
                    <a:cubicBezTo>
                      <a:pt x="125" y="23"/>
                      <a:pt x="123" y="23"/>
                      <a:pt x="122" y="23"/>
                    </a:cubicBezTo>
                    <a:cubicBezTo>
                      <a:pt x="122" y="22"/>
                      <a:pt x="122" y="21"/>
                      <a:pt x="122" y="21"/>
                    </a:cubicBezTo>
                    <a:cubicBezTo>
                      <a:pt x="122" y="21"/>
                      <a:pt x="122" y="21"/>
                      <a:pt x="122" y="21"/>
                    </a:cubicBezTo>
                    <a:cubicBezTo>
                      <a:pt x="122" y="21"/>
                      <a:pt x="122" y="21"/>
                      <a:pt x="122" y="21"/>
                    </a:cubicBezTo>
                    <a:cubicBezTo>
                      <a:pt x="122" y="21"/>
                      <a:pt x="122" y="21"/>
                      <a:pt x="122" y="21"/>
                    </a:cubicBezTo>
                    <a:cubicBezTo>
                      <a:pt x="122" y="21"/>
                      <a:pt x="122" y="21"/>
                      <a:pt x="123" y="21"/>
                    </a:cubicBezTo>
                    <a:cubicBezTo>
                      <a:pt x="120" y="20"/>
                      <a:pt x="121" y="20"/>
                      <a:pt x="121" y="21"/>
                    </a:cubicBezTo>
                    <a:cubicBezTo>
                      <a:pt x="121" y="21"/>
                      <a:pt x="119" y="18"/>
                      <a:pt x="119" y="18"/>
                    </a:cubicBezTo>
                    <a:cubicBezTo>
                      <a:pt x="121" y="18"/>
                      <a:pt x="115" y="14"/>
                      <a:pt x="113" y="14"/>
                    </a:cubicBezTo>
                    <a:cubicBezTo>
                      <a:pt x="115" y="14"/>
                      <a:pt x="106" y="12"/>
                      <a:pt x="104" y="12"/>
                    </a:cubicBezTo>
                    <a:cubicBezTo>
                      <a:pt x="104" y="12"/>
                      <a:pt x="105" y="14"/>
                      <a:pt x="104" y="14"/>
                    </a:cubicBezTo>
                    <a:cubicBezTo>
                      <a:pt x="104" y="14"/>
                      <a:pt x="107" y="14"/>
                      <a:pt x="107" y="14"/>
                    </a:cubicBezTo>
                    <a:cubicBezTo>
                      <a:pt x="107" y="16"/>
                      <a:pt x="107" y="16"/>
                      <a:pt x="107" y="16"/>
                    </a:cubicBezTo>
                    <a:cubicBezTo>
                      <a:pt x="105" y="16"/>
                      <a:pt x="104" y="16"/>
                      <a:pt x="102" y="16"/>
                    </a:cubicBezTo>
                    <a:cubicBezTo>
                      <a:pt x="103" y="16"/>
                      <a:pt x="103" y="17"/>
                      <a:pt x="102" y="17"/>
                    </a:cubicBezTo>
                    <a:cubicBezTo>
                      <a:pt x="102" y="17"/>
                      <a:pt x="102" y="16"/>
                      <a:pt x="102" y="16"/>
                    </a:cubicBezTo>
                    <a:cubicBezTo>
                      <a:pt x="102" y="16"/>
                      <a:pt x="102" y="16"/>
                      <a:pt x="102" y="16"/>
                    </a:cubicBezTo>
                    <a:cubicBezTo>
                      <a:pt x="102" y="16"/>
                      <a:pt x="102" y="16"/>
                      <a:pt x="102" y="16"/>
                    </a:cubicBezTo>
                    <a:cubicBezTo>
                      <a:pt x="101" y="11"/>
                      <a:pt x="86" y="11"/>
                      <a:pt x="84" y="16"/>
                    </a:cubicBezTo>
                    <a:cubicBezTo>
                      <a:pt x="84" y="16"/>
                      <a:pt x="83" y="13"/>
                      <a:pt x="83" y="15"/>
                    </a:cubicBezTo>
                    <a:cubicBezTo>
                      <a:pt x="82" y="9"/>
                      <a:pt x="78" y="9"/>
                      <a:pt x="74" y="10"/>
                    </a:cubicBezTo>
                    <a:cubicBezTo>
                      <a:pt x="74" y="9"/>
                      <a:pt x="74" y="9"/>
                      <a:pt x="74" y="9"/>
                    </a:cubicBezTo>
                    <a:cubicBezTo>
                      <a:pt x="66" y="4"/>
                      <a:pt x="61" y="3"/>
                      <a:pt x="48" y="3"/>
                    </a:cubicBezTo>
                    <a:cubicBezTo>
                      <a:pt x="48" y="2"/>
                      <a:pt x="35" y="1"/>
                      <a:pt x="31" y="1"/>
                    </a:cubicBezTo>
                    <a:cubicBezTo>
                      <a:pt x="26" y="1"/>
                      <a:pt x="21" y="0"/>
                      <a:pt x="16" y="1"/>
                    </a:cubicBezTo>
                    <a:cubicBezTo>
                      <a:pt x="15" y="1"/>
                      <a:pt x="4" y="3"/>
                      <a:pt x="10" y="3"/>
                    </a:cubicBezTo>
                    <a:cubicBezTo>
                      <a:pt x="11" y="5"/>
                      <a:pt x="12" y="6"/>
                      <a:pt x="14" y="7"/>
                    </a:cubicBezTo>
                    <a:cubicBezTo>
                      <a:pt x="15" y="7"/>
                      <a:pt x="13" y="8"/>
                      <a:pt x="13" y="7"/>
                    </a:cubicBezTo>
                    <a:cubicBezTo>
                      <a:pt x="11" y="8"/>
                      <a:pt x="11" y="9"/>
                      <a:pt x="11" y="10"/>
                    </a:cubicBezTo>
                    <a:cubicBezTo>
                      <a:pt x="10" y="10"/>
                      <a:pt x="8" y="14"/>
                      <a:pt x="9" y="14"/>
                    </a:cubicBezTo>
                    <a:cubicBezTo>
                      <a:pt x="7" y="14"/>
                      <a:pt x="5" y="14"/>
                      <a:pt x="7" y="14"/>
                    </a:cubicBezTo>
                    <a:cubicBezTo>
                      <a:pt x="5" y="17"/>
                      <a:pt x="5" y="18"/>
                      <a:pt x="2" y="18"/>
                    </a:cubicBezTo>
                    <a:cubicBezTo>
                      <a:pt x="2" y="20"/>
                      <a:pt x="0" y="21"/>
                      <a:pt x="1" y="21"/>
                    </a:cubicBezTo>
                    <a:cubicBezTo>
                      <a:pt x="3" y="24"/>
                      <a:pt x="24" y="31"/>
                      <a:pt x="30" y="25"/>
                    </a:cubicBezTo>
                    <a:close/>
                    <a:moveTo>
                      <a:pt x="161" y="40"/>
                    </a:moveTo>
                    <a:cubicBezTo>
                      <a:pt x="161" y="40"/>
                      <a:pt x="161" y="39"/>
                      <a:pt x="161" y="40"/>
                    </a:cubicBezTo>
                    <a:close/>
                    <a:moveTo>
                      <a:pt x="132" y="10"/>
                    </a:moveTo>
                    <a:cubicBezTo>
                      <a:pt x="135" y="11"/>
                      <a:pt x="133" y="11"/>
                      <a:pt x="132" y="10"/>
                    </a:cubicBezTo>
                    <a:close/>
                    <a:moveTo>
                      <a:pt x="70" y="34"/>
                    </a:moveTo>
                    <a:cubicBezTo>
                      <a:pt x="71" y="34"/>
                      <a:pt x="71" y="33"/>
                      <a:pt x="71" y="32"/>
                    </a:cubicBezTo>
                    <a:cubicBezTo>
                      <a:pt x="71" y="32"/>
                      <a:pt x="71" y="33"/>
                      <a:pt x="71" y="34"/>
                    </a:cubicBezTo>
                    <a:cubicBezTo>
                      <a:pt x="71" y="34"/>
                      <a:pt x="71" y="34"/>
                      <a:pt x="70" y="34"/>
                    </a:cubicBezTo>
                    <a:close/>
                    <a:moveTo>
                      <a:pt x="82" y="15"/>
                    </a:moveTo>
                    <a:cubicBezTo>
                      <a:pt x="80" y="15"/>
                      <a:pt x="82" y="15"/>
                      <a:pt x="82" y="15"/>
                    </a:cubicBezTo>
                    <a:close/>
                    <a:moveTo>
                      <a:pt x="64" y="12"/>
                    </a:moveTo>
                    <a:cubicBezTo>
                      <a:pt x="60" y="13"/>
                      <a:pt x="64" y="12"/>
                      <a:pt x="64" y="12"/>
                    </a:cubicBezTo>
                    <a:close/>
                    <a:moveTo>
                      <a:pt x="59" y="13"/>
                    </a:moveTo>
                    <a:cubicBezTo>
                      <a:pt x="59" y="13"/>
                      <a:pt x="59" y="13"/>
                      <a:pt x="59" y="13"/>
                    </a:cubicBezTo>
                    <a:close/>
                    <a:moveTo>
                      <a:pt x="53" y="15"/>
                    </a:moveTo>
                    <a:cubicBezTo>
                      <a:pt x="55" y="15"/>
                      <a:pt x="57" y="14"/>
                      <a:pt x="59" y="14"/>
                    </a:cubicBezTo>
                    <a:cubicBezTo>
                      <a:pt x="58" y="14"/>
                      <a:pt x="55" y="15"/>
                      <a:pt x="53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4" name="Freeform 596">
                <a:extLst>
                  <a:ext uri="{FF2B5EF4-FFF2-40B4-BE49-F238E27FC236}">
                    <a16:creationId xmlns:a16="http://schemas.microsoft.com/office/drawing/2014/main" id="{BE3B40C1-F431-4017-96E4-A9D148C08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2" y="106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5" name="Freeform 597">
                <a:extLst>
                  <a:ext uri="{FF2B5EF4-FFF2-40B4-BE49-F238E27FC236}">
                    <a16:creationId xmlns:a16="http://schemas.microsoft.com/office/drawing/2014/main" id="{4C4311A2-6356-46BE-A81A-0E8A78BB6C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7" y="1063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6" name="Freeform 598">
                <a:extLst>
                  <a:ext uri="{FF2B5EF4-FFF2-40B4-BE49-F238E27FC236}">
                    <a16:creationId xmlns:a16="http://schemas.microsoft.com/office/drawing/2014/main" id="{8481064C-900F-4577-ADC1-357718BD62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5" y="1007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7" name="Freeform 599">
                <a:extLst>
                  <a:ext uri="{FF2B5EF4-FFF2-40B4-BE49-F238E27FC236}">
                    <a16:creationId xmlns:a16="http://schemas.microsoft.com/office/drawing/2014/main" id="{A9F289B1-81ED-469A-899C-C8EB9E02C6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7" y="98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8" name="Freeform 600">
                <a:extLst>
                  <a:ext uri="{FF2B5EF4-FFF2-40B4-BE49-F238E27FC236}">
                    <a16:creationId xmlns:a16="http://schemas.microsoft.com/office/drawing/2014/main" id="{7606FAB8-867C-448A-81E5-01B8D72D7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0" y="90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9" name="Rectangle 601">
                <a:extLst>
                  <a:ext uri="{FF2B5EF4-FFF2-40B4-BE49-F238E27FC236}">
                    <a16:creationId xmlns:a16="http://schemas.microsoft.com/office/drawing/2014/main" id="{B7CE2DAC-B098-4524-8722-64312A61C7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0" y="92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0" name="Freeform 602">
                <a:extLst>
                  <a:ext uri="{FF2B5EF4-FFF2-40B4-BE49-F238E27FC236}">
                    <a16:creationId xmlns:a16="http://schemas.microsoft.com/office/drawing/2014/main" id="{5FC8E421-1B20-4091-9B8B-C7904318E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7" y="908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1" name="Freeform 603">
                <a:extLst>
                  <a:ext uri="{FF2B5EF4-FFF2-40B4-BE49-F238E27FC236}">
                    <a16:creationId xmlns:a16="http://schemas.microsoft.com/office/drawing/2014/main" id="{F6A35FD4-F8FC-4C74-BB95-FEBE20F73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8" y="9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2" name="Freeform 604">
                <a:extLst>
                  <a:ext uri="{FF2B5EF4-FFF2-40B4-BE49-F238E27FC236}">
                    <a16:creationId xmlns:a16="http://schemas.microsoft.com/office/drawing/2014/main" id="{0143F7BC-7DE6-4649-AF60-4BFFCFA5BF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2" y="882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3" name="Freeform 605">
                <a:extLst>
                  <a:ext uri="{FF2B5EF4-FFF2-40B4-BE49-F238E27FC236}">
                    <a16:creationId xmlns:a16="http://schemas.microsoft.com/office/drawing/2014/main" id="{34EF536E-3A7E-4CCC-B3E8-AD3A309D66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2" y="101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4" name="Freeform 606">
                <a:extLst>
                  <a:ext uri="{FF2B5EF4-FFF2-40B4-BE49-F238E27FC236}">
                    <a16:creationId xmlns:a16="http://schemas.microsoft.com/office/drawing/2014/main" id="{AFC72F6B-0DF1-49B3-A23D-0FF9B7E64D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7" y="1007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9" name="Freeform 608">
              <a:extLst>
                <a:ext uri="{FF2B5EF4-FFF2-40B4-BE49-F238E27FC236}">
                  <a16:creationId xmlns:a16="http://schemas.microsoft.com/office/drawing/2014/main" id="{5C239224-1795-4535-9CC1-EA4FC9D955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1" y="1014"/>
              <a:ext cx="2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609">
              <a:extLst>
                <a:ext uri="{FF2B5EF4-FFF2-40B4-BE49-F238E27FC236}">
                  <a16:creationId xmlns:a16="http://schemas.microsoft.com/office/drawing/2014/main" id="{3C21ADF0-D96E-45DF-AE08-E6834566F3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" y="92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610">
              <a:extLst>
                <a:ext uri="{FF2B5EF4-FFF2-40B4-BE49-F238E27FC236}">
                  <a16:creationId xmlns:a16="http://schemas.microsoft.com/office/drawing/2014/main" id="{16D22413-65A0-4AB2-BE90-D18AA135D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" y="959"/>
              <a:ext cx="2" cy="3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611">
              <a:extLst>
                <a:ext uri="{FF2B5EF4-FFF2-40B4-BE49-F238E27FC236}">
                  <a16:creationId xmlns:a16="http://schemas.microsoft.com/office/drawing/2014/main" id="{59658EF1-9FCF-4BEC-BB29-45F12FA2DE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94" y="846"/>
              <a:ext cx="698" cy="180"/>
            </a:xfrm>
            <a:custGeom>
              <a:avLst/>
              <a:gdLst>
                <a:gd name="T0" fmla="*/ 81 w 296"/>
                <a:gd name="T1" fmla="*/ 35 h 76"/>
                <a:gd name="T2" fmla="*/ 105 w 296"/>
                <a:gd name="T3" fmla="*/ 43 h 76"/>
                <a:gd name="T4" fmla="*/ 112 w 296"/>
                <a:gd name="T5" fmla="*/ 44 h 76"/>
                <a:gd name="T6" fmla="*/ 130 w 296"/>
                <a:gd name="T7" fmla="*/ 45 h 76"/>
                <a:gd name="T8" fmla="*/ 132 w 296"/>
                <a:gd name="T9" fmla="*/ 49 h 76"/>
                <a:gd name="T10" fmla="*/ 112 w 296"/>
                <a:gd name="T11" fmla="*/ 46 h 76"/>
                <a:gd name="T12" fmla="*/ 103 w 296"/>
                <a:gd name="T13" fmla="*/ 56 h 76"/>
                <a:gd name="T14" fmla="*/ 79 w 296"/>
                <a:gd name="T15" fmla="*/ 55 h 76"/>
                <a:gd name="T16" fmla="*/ 50 w 296"/>
                <a:gd name="T17" fmla="*/ 53 h 76"/>
                <a:gd name="T18" fmla="*/ 50 w 296"/>
                <a:gd name="T19" fmla="*/ 62 h 76"/>
                <a:gd name="T20" fmla="*/ 40 w 296"/>
                <a:gd name="T21" fmla="*/ 58 h 76"/>
                <a:gd name="T22" fmla="*/ 18 w 296"/>
                <a:gd name="T23" fmla="*/ 58 h 76"/>
                <a:gd name="T24" fmla="*/ 17 w 296"/>
                <a:gd name="T25" fmla="*/ 60 h 76"/>
                <a:gd name="T26" fmla="*/ 27 w 296"/>
                <a:gd name="T27" fmla="*/ 66 h 76"/>
                <a:gd name="T28" fmla="*/ 49 w 296"/>
                <a:gd name="T29" fmla="*/ 66 h 76"/>
                <a:gd name="T30" fmla="*/ 59 w 296"/>
                <a:gd name="T31" fmla="*/ 66 h 76"/>
                <a:gd name="T32" fmla="*/ 57 w 296"/>
                <a:gd name="T33" fmla="*/ 69 h 76"/>
                <a:gd name="T34" fmla="*/ 66 w 296"/>
                <a:gd name="T35" fmla="*/ 73 h 76"/>
                <a:gd name="T36" fmla="*/ 77 w 296"/>
                <a:gd name="T37" fmla="*/ 66 h 76"/>
                <a:gd name="T38" fmla="*/ 69 w 296"/>
                <a:gd name="T39" fmla="*/ 62 h 76"/>
                <a:gd name="T40" fmla="*/ 78 w 296"/>
                <a:gd name="T41" fmla="*/ 58 h 76"/>
                <a:gd name="T42" fmla="*/ 85 w 296"/>
                <a:gd name="T43" fmla="*/ 69 h 76"/>
                <a:gd name="T44" fmla="*/ 86 w 296"/>
                <a:gd name="T45" fmla="*/ 70 h 76"/>
                <a:gd name="T46" fmla="*/ 88 w 296"/>
                <a:gd name="T47" fmla="*/ 73 h 76"/>
                <a:gd name="T48" fmla="*/ 108 w 296"/>
                <a:gd name="T49" fmla="*/ 72 h 76"/>
                <a:gd name="T50" fmla="*/ 147 w 296"/>
                <a:gd name="T51" fmla="*/ 71 h 76"/>
                <a:gd name="T52" fmla="*/ 163 w 296"/>
                <a:gd name="T53" fmla="*/ 62 h 76"/>
                <a:gd name="T54" fmla="*/ 108 w 296"/>
                <a:gd name="T55" fmla="*/ 64 h 76"/>
                <a:gd name="T56" fmla="*/ 107 w 296"/>
                <a:gd name="T57" fmla="*/ 58 h 76"/>
                <a:gd name="T58" fmla="*/ 139 w 296"/>
                <a:gd name="T59" fmla="*/ 58 h 76"/>
                <a:gd name="T60" fmla="*/ 160 w 296"/>
                <a:gd name="T61" fmla="*/ 60 h 76"/>
                <a:gd name="T62" fmla="*/ 178 w 296"/>
                <a:gd name="T63" fmla="*/ 54 h 76"/>
                <a:gd name="T64" fmla="*/ 202 w 296"/>
                <a:gd name="T65" fmla="*/ 42 h 76"/>
                <a:gd name="T66" fmla="*/ 203 w 296"/>
                <a:gd name="T67" fmla="*/ 38 h 76"/>
                <a:gd name="T68" fmla="*/ 240 w 296"/>
                <a:gd name="T69" fmla="*/ 27 h 76"/>
                <a:gd name="T70" fmla="*/ 296 w 296"/>
                <a:gd name="T71" fmla="*/ 12 h 76"/>
                <a:gd name="T72" fmla="*/ 286 w 296"/>
                <a:gd name="T73" fmla="*/ 9 h 76"/>
                <a:gd name="T74" fmla="*/ 226 w 296"/>
                <a:gd name="T75" fmla="*/ 5 h 76"/>
                <a:gd name="T76" fmla="*/ 196 w 296"/>
                <a:gd name="T77" fmla="*/ 3 h 76"/>
                <a:gd name="T78" fmla="*/ 158 w 296"/>
                <a:gd name="T79" fmla="*/ 7 h 76"/>
                <a:gd name="T80" fmla="*/ 148 w 296"/>
                <a:gd name="T81" fmla="*/ 11 h 76"/>
                <a:gd name="T82" fmla="*/ 129 w 296"/>
                <a:gd name="T83" fmla="*/ 10 h 76"/>
                <a:gd name="T84" fmla="*/ 129 w 296"/>
                <a:gd name="T85" fmla="*/ 12 h 76"/>
                <a:gd name="T86" fmla="*/ 88 w 296"/>
                <a:gd name="T87" fmla="*/ 16 h 76"/>
                <a:gd name="T88" fmla="*/ 99 w 296"/>
                <a:gd name="T89" fmla="*/ 18 h 76"/>
                <a:gd name="T90" fmla="*/ 124 w 296"/>
                <a:gd name="T91" fmla="*/ 31 h 76"/>
                <a:gd name="T92" fmla="*/ 117 w 296"/>
                <a:gd name="T93" fmla="*/ 25 h 76"/>
                <a:gd name="T94" fmla="*/ 107 w 296"/>
                <a:gd name="T95" fmla="*/ 27 h 76"/>
                <a:gd name="T96" fmla="*/ 71 w 296"/>
                <a:gd name="T97" fmla="*/ 20 h 76"/>
                <a:gd name="T98" fmla="*/ 72 w 296"/>
                <a:gd name="T99" fmla="*/ 35 h 76"/>
                <a:gd name="T100" fmla="*/ 26 w 296"/>
                <a:gd name="T101" fmla="*/ 59 h 76"/>
                <a:gd name="T102" fmla="*/ 53 w 296"/>
                <a:gd name="T103" fmla="*/ 66 h 76"/>
                <a:gd name="T104" fmla="*/ 267 w 296"/>
                <a:gd name="T105" fmla="*/ 17 h 76"/>
                <a:gd name="T106" fmla="*/ 138 w 296"/>
                <a:gd name="T107" fmla="*/ 35 h 76"/>
                <a:gd name="T108" fmla="*/ 133 w 296"/>
                <a:gd name="T109" fmla="*/ 33 h 76"/>
                <a:gd name="T110" fmla="*/ 133 w 296"/>
                <a:gd name="T111" fmla="*/ 33 h 76"/>
                <a:gd name="T112" fmla="*/ 128 w 296"/>
                <a:gd name="T113" fmla="*/ 32 h 76"/>
                <a:gd name="T114" fmla="*/ 123 w 296"/>
                <a:gd name="T115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6" h="76">
                  <a:moveTo>
                    <a:pt x="72" y="35"/>
                  </a:moveTo>
                  <a:cubicBezTo>
                    <a:pt x="73" y="35"/>
                    <a:pt x="73" y="36"/>
                    <a:pt x="72" y="36"/>
                  </a:cubicBezTo>
                  <a:cubicBezTo>
                    <a:pt x="73" y="36"/>
                    <a:pt x="79" y="35"/>
                    <a:pt x="81" y="35"/>
                  </a:cubicBezTo>
                  <a:cubicBezTo>
                    <a:pt x="79" y="36"/>
                    <a:pt x="74" y="36"/>
                    <a:pt x="70" y="37"/>
                  </a:cubicBezTo>
                  <a:cubicBezTo>
                    <a:pt x="70" y="43"/>
                    <a:pt x="98" y="45"/>
                    <a:pt x="100" y="43"/>
                  </a:cubicBezTo>
                  <a:cubicBezTo>
                    <a:pt x="101" y="43"/>
                    <a:pt x="103" y="43"/>
                    <a:pt x="105" y="43"/>
                  </a:cubicBezTo>
                  <a:cubicBezTo>
                    <a:pt x="105" y="43"/>
                    <a:pt x="106" y="42"/>
                    <a:pt x="106" y="42"/>
                  </a:cubicBezTo>
                  <a:cubicBezTo>
                    <a:pt x="106" y="47"/>
                    <a:pt x="112" y="44"/>
                    <a:pt x="112" y="42"/>
                  </a:cubicBezTo>
                  <a:cubicBezTo>
                    <a:pt x="112" y="43"/>
                    <a:pt x="112" y="44"/>
                    <a:pt x="112" y="44"/>
                  </a:cubicBezTo>
                  <a:cubicBezTo>
                    <a:pt x="114" y="43"/>
                    <a:pt x="115" y="42"/>
                    <a:pt x="116" y="40"/>
                  </a:cubicBezTo>
                  <a:cubicBezTo>
                    <a:pt x="116" y="40"/>
                    <a:pt x="117" y="40"/>
                    <a:pt x="118" y="40"/>
                  </a:cubicBezTo>
                  <a:cubicBezTo>
                    <a:pt x="117" y="42"/>
                    <a:pt x="123" y="45"/>
                    <a:pt x="130" y="45"/>
                  </a:cubicBezTo>
                  <a:cubicBezTo>
                    <a:pt x="128" y="45"/>
                    <a:pt x="130" y="47"/>
                    <a:pt x="132" y="47"/>
                  </a:cubicBezTo>
                  <a:cubicBezTo>
                    <a:pt x="132" y="47"/>
                    <a:pt x="132" y="47"/>
                    <a:pt x="132" y="47"/>
                  </a:cubicBezTo>
                  <a:cubicBezTo>
                    <a:pt x="132" y="47"/>
                    <a:pt x="132" y="47"/>
                    <a:pt x="132" y="49"/>
                  </a:cubicBezTo>
                  <a:cubicBezTo>
                    <a:pt x="132" y="49"/>
                    <a:pt x="132" y="49"/>
                    <a:pt x="132" y="49"/>
                  </a:cubicBezTo>
                  <a:cubicBezTo>
                    <a:pt x="132" y="49"/>
                    <a:pt x="132" y="49"/>
                    <a:pt x="132" y="49"/>
                  </a:cubicBezTo>
                  <a:cubicBezTo>
                    <a:pt x="127" y="46"/>
                    <a:pt x="112" y="44"/>
                    <a:pt x="112" y="46"/>
                  </a:cubicBezTo>
                  <a:cubicBezTo>
                    <a:pt x="113" y="49"/>
                    <a:pt x="113" y="48"/>
                    <a:pt x="115" y="49"/>
                  </a:cubicBezTo>
                  <a:cubicBezTo>
                    <a:pt x="112" y="49"/>
                    <a:pt x="117" y="51"/>
                    <a:pt x="119" y="51"/>
                  </a:cubicBezTo>
                  <a:cubicBezTo>
                    <a:pt x="114" y="50"/>
                    <a:pt x="107" y="52"/>
                    <a:pt x="103" y="56"/>
                  </a:cubicBezTo>
                  <a:cubicBezTo>
                    <a:pt x="101" y="51"/>
                    <a:pt x="98" y="56"/>
                    <a:pt x="97" y="56"/>
                  </a:cubicBezTo>
                  <a:cubicBezTo>
                    <a:pt x="91" y="56"/>
                    <a:pt x="85" y="56"/>
                    <a:pt x="79" y="56"/>
                  </a:cubicBezTo>
                  <a:cubicBezTo>
                    <a:pt x="79" y="56"/>
                    <a:pt x="79" y="55"/>
                    <a:pt x="79" y="55"/>
                  </a:cubicBezTo>
                  <a:cubicBezTo>
                    <a:pt x="76" y="53"/>
                    <a:pt x="62" y="51"/>
                    <a:pt x="63" y="51"/>
                  </a:cubicBezTo>
                  <a:cubicBezTo>
                    <a:pt x="59" y="52"/>
                    <a:pt x="54" y="53"/>
                    <a:pt x="54" y="53"/>
                  </a:cubicBezTo>
                  <a:cubicBezTo>
                    <a:pt x="52" y="53"/>
                    <a:pt x="53" y="53"/>
                    <a:pt x="50" y="53"/>
                  </a:cubicBezTo>
                  <a:cubicBezTo>
                    <a:pt x="53" y="56"/>
                    <a:pt x="63" y="60"/>
                    <a:pt x="68" y="62"/>
                  </a:cubicBezTo>
                  <a:cubicBezTo>
                    <a:pt x="68" y="62"/>
                    <a:pt x="53" y="65"/>
                    <a:pt x="53" y="66"/>
                  </a:cubicBezTo>
                  <a:cubicBezTo>
                    <a:pt x="52" y="65"/>
                    <a:pt x="50" y="62"/>
                    <a:pt x="50" y="62"/>
                  </a:cubicBezTo>
                  <a:cubicBezTo>
                    <a:pt x="51" y="60"/>
                    <a:pt x="51" y="59"/>
                    <a:pt x="48" y="58"/>
                  </a:cubicBezTo>
                  <a:cubicBezTo>
                    <a:pt x="49" y="58"/>
                    <a:pt x="50" y="58"/>
                    <a:pt x="51" y="58"/>
                  </a:cubicBezTo>
                  <a:cubicBezTo>
                    <a:pt x="46" y="54"/>
                    <a:pt x="43" y="55"/>
                    <a:pt x="40" y="58"/>
                  </a:cubicBezTo>
                  <a:cubicBezTo>
                    <a:pt x="38" y="55"/>
                    <a:pt x="37" y="56"/>
                    <a:pt x="35" y="53"/>
                  </a:cubicBezTo>
                  <a:cubicBezTo>
                    <a:pt x="32" y="53"/>
                    <a:pt x="29" y="54"/>
                    <a:pt x="21" y="55"/>
                  </a:cubicBezTo>
                  <a:cubicBezTo>
                    <a:pt x="25" y="55"/>
                    <a:pt x="19" y="58"/>
                    <a:pt x="18" y="58"/>
                  </a:cubicBezTo>
                  <a:cubicBezTo>
                    <a:pt x="18" y="59"/>
                    <a:pt x="20" y="59"/>
                    <a:pt x="20" y="60"/>
                  </a:cubicBezTo>
                  <a:cubicBezTo>
                    <a:pt x="19" y="60"/>
                    <a:pt x="18" y="59"/>
                    <a:pt x="18" y="60"/>
                  </a:cubicBezTo>
                  <a:cubicBezTo>
                    <a:pt x="18" y="60"/>
                    <a:pt x="18" y="60"/>
                    <a:pt x="17" y="60"/>
                  </a:cubicBezTo>
                  <a:cubicBezTo>
                    <a:pt x="13" y="60"/>
                    <a:pt x="8" y="53"/>
                    <a:pt x="0" y="57"/>
                  </a:cubicBezTo>
                  <a:cubicBezTo>
                    <a:pt x="0" y="58"/>
                    <a:pt x="3" y="58"/>
                    <a:pt x="3" y="58"/>
                  </a:cubicBezTo>
                  <a:cubicBezTo>
                    <a:pt x="4" y="69"/>
                    <a:pt x="25" y="61"/>
                    <a:pt x="27" y="66"/>
                  </a:cubicBezTo>
                  <a:cubicBezTo>
                    <a:pt x="27" y="66"/>
                    <a:pt x="39" y="69"/>
                    <a:pt x="41" y="71"/>
                  </a:cubicBezTo>
                  <a:cubicBezTo>
                    <a:pt x="42" y="70"/>
                    <a:pt x="51" y="68"/>
                    <a:pt x="51" y="68"/>
                  </a:cubicBezTo>
                  <a:cubicBezTo>
                    <a:pt x="50" y="67"/>
                    <a:pt x="49" y="67"/>
                    <a:pt x="49" y="66"/>
                  </a:cubicBezTo>
                  <a:cubicBezTo>
                    <a:pt x="49" y="67"/>
                    <a:pt x="50" y="67"/>
                    <a:pt x="51" y="66"/>
                  </a:cubicBezTo>
                  <a:cubicBezTo>
                    <a:pt x="51" y="67"/>
                    <a:pt x="51" y="67"/>
                    <a:pt x="52" y="68"/>
                  </a:cubicBezTo>
                  <a:cubicBezTo>
                    <a:pt x="53" y="68"/>
                    <a:pt x="58" y="66"/>
                    <a:pt x="59" y="66"/>
                  </a:cubicBezTo>
                  <a:cubicBezTo>
                    <a:pt x="58" y="67"/>
                    <a:pt x="55" y="69"/>
                    <a:pt x="55" y="68"/>
                  </a:cubicBezTo>
                  <a:cubicBezTo>
                    <a:pt x="55" y="69"/>
                    <a:pt x="55" y="70"/>
                    <a:pt x="56" y="71"/>
                  </a:cubicBezTo>
                  <a:cubicBezTo>
                    <a:pt x="56" y="70"/>
                    <a:pt x="56" y="68"/>
                    <a:pt x="57" y="69"/>
                  </a:cubicBezTo>
                  <a:cubicBezTo>
                    <a:pt x="58" y="71"/>
                    <a:pt x="60" y="71"/>
                    <a:pt x="62" y="71"/>
                  </a:cubicBezTo>
                  <a:cubicBezTo>
                    <a:pt x="61" y="71"/>
                    <a:pt x="60" y="73"/>
                    <a:pt x="61" y="73"/>
                  </a:cubicBezTo>
                  <a:cubicBezTo>
                    <a:pt x="62" y="73"/>
                    <a:pt x="66" y="73"/>
                    <a:pt x="66" y="73"/>
                  </a:cubicBezTo>
                  <a:cubicBezTo>
                    <a:pt x="66" y="73"/>
                    <a:pt x="65" y="71"/>
                    <a:pt x="65" y="71"/>
                  </a:cubicBezTo>
                  <a:cubicBezTo>
                    <a:pt x="66" y="70"/>
                    <a:pt x="73" y="76"/>
                    <a:pt x="78" y="72"/>
                  </a:cubicBezTo>
                  <a:cubicBezTo>
                    <a:pt x="81" y="70"/>
                    <a:pt x="76" y="66"/>
                    <a:pt x="77" y="66"/>
                  </a:cubicBezTo>
                  <a:cubicBezTo>
                    <a:pt x="76" y="64"/>
                    <a:pt x="75" y="64"/>
                    <a:pt x="72" y="64"/>
                  </a:cubicBezTo>
                  <a:cubicBezTo>
                    <a:pt x="71" y="62"/>
                    <a:pt x="73" y="61"/>
                    <a:pt x="71" y="60"/>
                  </a:cubicBezTo>
                  <a:cubicBezTo>
                    <a:pt x="71" y="60"/>
                    <a:pt x="68" y="63"/>
                    <a:pt x="69" y="62"/>
                  </a:cubicBezTo>
                  <a:cubicBezTo>
                    <a:pt x="69" y="61"/>
                    <a:pt x="69" y="60"/>
                    <a:pt x="68" y="61"/>
                  </a:cubicBezTo>
                  <a:cubicBezTo>
                    <a:pt x="68" y="60"/>
                    <a:pt x="68" y="60"/>
                    <a:pt x="68" y="60"/>
                  </a:cubicBezTo>
                  <a:cubicBezTo>
                    <a:pt x="68" y="59"/>
                    <a:pt x="78" y="62"/>
                    <a:pt x="78" y="58"/>
                  </a:cubicBezTo>
                  <a:cubicBezTo>
                    <a:pt x="80" y="59"/>
                    <a:pt x="85" y="64"/>
                    <a:pt x="86" y="64"/>
                  </a:cubicBezTo>
                  <a:cubicBezTo>
                    <a:pt x="84" y="66"/>
                    <a:pt x="81" y="66"/>
                    <a:pt x="86" y="69"/>
                  </a:cubicBezTo>
                  <a:cubicBezTo>
                    <a:pt x="86" y="69"/>
                    <a:pt x="86" y="69"/>
                    <a:pt x="85" y="69"/>
                  </a:cubicBezTo>
                  <a:cubicBezTo>
                    <a:pt x="85" y="69"/>
                    <a:pt x="86" y="70"/>
                    <a:pt x="86" y="70"/>
                  </a:cubicBezTo>
                  <a:cubicBezTo>
                    <a:pt x="85" y="70"/>
                    <a:pt x="85" y="70"/>
                    <a:pt x="86" y="71"/>
                  </a:cubicBezTo>
                  <a:cubicBezTo>
                    <a:pt x="86" y="70"/>
                    <a:pt x="86" y="70"/>
                    <a:pt x="86" y="70"/>
                  </a:cubicBezTo>
                  <a:cubicBezTo>
                    <a:pt x="86" y="71"/>
                    <a:pt x="86" y="71"/>
                    <a:pt x="86" y="71"/>
                  </a:cubicBezTo>
                  <a:cubicBezTo>
                    <a:pt x="86" y="71"/>
                    <a:pt x="86" y="71"/>
                    <a:pt x="86" y="71"/>
                  </a:cubicBezTo>
                  <a:cubicBezTo>
                    <a:pt x="87" y="71"/>
                    <a:pt x="88" y="73"/>
                    <a:pt x="88" y="73"/>
                  </a:cubicBezTo>
                  <a:cubicBezTo>
                    <a:pt x="89" y="72"/>
                    <a:pt x="89" y="72"/>
                    <a:pt x="89" y="71"/>
                  </a:cubicBezTo>
                  <a:cubicBezTo>
                    <a:pt x="91" y="73"/>
                    <a:pt x="90" y="73"/>
                    <a:pt x="94" y="72"/>
                  </a:cubicBezTo>
                  <a:cubicBezTo>
                    <a:pt x="94" y="73"/>
                    <a:pt x="108" y="74"/>
                    <a:pt x="108" y="72"/>
                  </a:cubicBezTo>
                  <a:cubicBezTo>
                    <a:pt x="110" y="74"/>
                    <a:pt x="109" y="71"/>
                    <a:pt x="111" y="71"/>
                  </a:cubicBezTo>
                  <a:cubicBezTo>
                    <a:pt x="112" y="75"/>
                    <a:pt x="141" y="73"/>
                    <a:pt x="145" y="73"/>
                  </a:cubicBezTo>
                  <a:cubicBezTo>
                    <a:pt x="145" y="73"/>
                    <a:pt x="147" y="72"/>
                    <a:pt x="147" y="71"/>
                  </a:cubicBezTo>
                  <a:cubicBezTo>
                    <a:pt x="153" y="76"/>
                    <a:pt x="178" y="70"/>
                    <a:pt x="170" y="69"/>
                  </a:cubicBezTo>
                  <a:cubicBezTo>
                    <a:pt x="177" y="69"/>
                    <a:pt x="168" y="64"/>
                    <a:pt x="162" y="64"/>
                  </a:cubicBezTo>
                  <a:cubicBezTo>
                    <a:pt x="163" y="64"/>
                    <a:pt x="162" y="62"/>
                    <a:pt x="163" y="62"/>
                  </a:cubicBezTo>
                  <a:cubicBezTo>
                    <a:pt x="163" y="62"/>
                    <a:pt x="163" y="62"/>
                    <a:pt x="162" y="62"/>
                  </a:cubicBezTo>
                  <a:cubicBezTo>
                    <a:pt x="155" y="62"/>
                    <a:pt x="141" y="60"/>
                    <a:pt x="136" y="64"/>
                  </a:cubicBezTo>
                  <a:cubicBezTo>
                    <a:pt x="136" y="65"/>
                    <a:pt x="109" y="63"/>
                    <a:pt x="108" y="64"/>
                  </a:cubicBezTo>
                  <a:cubicBezTo>
                    <a:pt x="108" y="64"/>
                    <a:pt x="108" y="64"/>
                    <a:pt x="107" y="64"/>
                  </a:cubicBezTo>
                  <a:cubicBezTo>
                    <a:pt x="107" y="65"/>
                    <a:pt x="102" y="60"/>
                    <a:pt x="101" y="60"/>
                  </a:cubicBezTo>
                  <a:cubicBezTo>
                    <a:pt x="104" y="60"/>
                    <a:pt x="108" y="58"/>
                    <a:pt x="107" y="58"/>
                  </a:cubicBezTo>
                  <a:cubicBezTo>
                    <a:pt x="116" y="59"/>
                    <a:pt x="118" y="59"/>
                    <a:pt x="125" y="58"/>
                  </a:cubicBezTo>
                  <a:cubicBezTo>
                    <a:pt x="125" y="58"/>
                    <a:pt x="125" y="58"/>
                    <a:pt x="125" y="58"/>
                  </a:cubicBezTo>
                  <a:cubicBezTo>
                    <a:pt x="125" y="62"/>
                    <a:pt x="141" y="58"/>
                    <a:pt x="139" y="58"/>
                  </a:cubicBezTo>
                  <a:cubicBezTo>
                    <a:pt x="140" y="58"/>
                    <a:pt x="142" y="58"/>
                    <a:pt x="143" y="58"/>
                  </a:cubicBezTo>
                  <a:cubicBezTo>
                    <a:pt x="146" y="58"/>
                    <a:pt x="161" y="56"/>
                    <a:pt x="162" y="58"/>
                  </a:cubicBezTo>
                  <a:cubicBezTo>
                    <a:pt x="162" y="58"/>
                    <a:pt x="161" y="59"/>
                    <a:pt x="160" y="60"/>
                  </a:cubicBezTo>
                  <a:cubicBezTo>
                    <a:pt x="160" y="61"/>
                    <a:pt x="181" y="57"/>
                    <a:pt x="182" y="58"/>
                  </a:cubicBezTo>
                  <a:cubicBezTo>
                    <a:pt x="182" y="58"/>
                    <a:pt x="186" y="53"/>
                    <a:pt x="184" y="53"/>
                  </a:cubicBezTo>
                  <a:cubicBezTo>
                    <a:pt x="184" y="53"/>
                    <a:pt x="178" y="54"/>
                    <a:pt x="178" y="54"/>
                  </a:cubicBezTo>
                  <a:cubicBezTo>
                    <a:pt x="178" y="53"/>
                    <a:pt x="181" y="47"/>
                    <a:pt x="184" y="47"/>
                  </a:cubicBezTo>
                  <a:cubicBezTo>
                    <a:pt x="189" y="46"/>
                    <a:pt x="192" y="48"/>
                    <a:pt x="194" y="44"/>
                  </a:cubicBezTo>
                  <a:cubicBezTo>
                    <a:pt x="195" y="44"/>
                    <a:pt x="204" y="42"/>
                    <a:pt x="202" y="42"/>
                  </a:cubicBezTo>
                  <a:cubicBezTo>
                    <a:pt x="204" y="41"/>
                    <a:pt x="204" y="39"/>
                    <a:pt x="208" y="40"/>
                  </a:cubicBezTo>
                  <a:cubicBezTo>
                    <a:pt x="208" y="40"/>
                    <a:pt x="208" y="38"/>
                    <a:pt x="209" y="38"/>
                  </a:cubicBezTo>
                  <a:cubicBezTo>
                    <a:pt x="207" y="38"/>
                    <a:pt x="205" y="38"/>
                    <a:pt x="203" y="38"/>
                  </a:cubicBezTo>
                  <a:cubicBezTo>
                    <a:pt x="205" y="38"/>
                    <a:pt x="207" y="36"/>
                    <a:pt x="206" y="36"/>
                  </a:cubicBezTo>
                  <a:cubicBezTo>
                    <a:pt x="207" y="34"/>
                    <a:pt x="206" y="34"/>
                    <a:pt x="205" y="33"/>
                  </a:cubicBezTo>
                  <a:cubicBezTo>
                    <a:pt x="218" y="33"/>
                    <a:pt x="231" y="31"/>
                    <a:pt x="240" y="27"/>
                  </a:cubicBezTo>
                  <a:cubicBezTo>
                    <a:pt x="247" y="24"/>
                    <a:pt x="268" y="16"/>
                    <a:pt x="274" y="16"/>
                  </a:cubicBezTo>
                  <a:cubicBezTo>
                    <a:pt x="272" y="16"/>
                    <a:pt x="270" y="16"/>
                    <a:pt x="268" y="16"/>
                  </a:cubicBezTo>
                  <a:cubicBezTo>
                    <a:pt x="271" y="16"/>
                    <a:pt x="296" y="14"/>
                    <a:pt x="296" y="12"/>
                  </a:cubicBezTo>
                  <a:cubicBezTo>
                    <a:pt x="296" y="12"/>
                    <a:pt x="296" y="9"/>
                    <a:pt x="296" y="9"/>
                  </a:cubicBezTo>
                  <a:cubicBezTo>
                    <a:pt x="294" y="9"/>
                    <a:pt x="288" y="7"/>
                    <a:pt x="289" y="7"/>
                  </a:cubicBezTo>
                  <a:cubicBezTo>
                    <a:pt x="291" y="6"/>
                    <a:pt x="286" y="8"/>
                    <a:pt x="286" y="9"/>
                  </a:cubicBezTo>
                  <a:cubicBezTo>
                    <a:pt x="279" y="4"/>
                    <a:pt x="272" y="6"/>
                    <a:pt x="267" y="7"/>
                  </a:cubicBezTo>
                  <a:cubicBezTo>
                    <a:pt x="267" y="1"/>
                    <a:pt x="262" y="7"/>
                    <a:pt x="261" y="7"/>
                  </a:cubicBezTo>
                  <a:cubicBezTo>
                    <a:pt x="252" y="7"/>
                    <a:pt x="234" y="0"/>
                    <a:pt x="226" y="5"/>
                  </a:cubicBezTo>
                  <a:cubicBezTo>
                    <a:pt x="223" y="5"/>
                    <a:pt x="213" y="5"/>
                    <a:pt x="211" y="5"/>
                  </a:cubicBezTo>
                  <a:cubicBezTo>
                    <a:pt x="211" y="5"/>
                    <a:pt x="210" y="5"/>
                    <a:pt x="210" y="5"/>
                  </a:cubicBezTo>
                  <a:cubicBezTo>
                    <a:pt x="207" y="1"/>
                    <a:pt x="202" y="7"/>
                    <a:pt x="196" y="3"/>
                  </a:cubicBezTo>
                  <a:cubicBezTo>
                    <a:pt x="194" y="3"/>
                    <a:pt x="188" y="3"/>
                    <a:pt x="184" y="5"/>
                  </a:cubicBezTo>
                  <a:cubicBezTo>
                    <a:pt x="184" y="5"/>
                    <a:pt x="184" y="5"/>
                    <a:pt x="185" y="5"/>
                  </a:cubicBezTo>
                  <a:cubicBezTo>
                    <a:pt x="178" y="5"/>
                    <a:pt x="158" y="5"/>
                    <a:pt x="158" y="7"/>
                  </a:cubicBezTo>
                  <a:cubicBezTo>
                    <a:pt x="158" y="7"/>
                    <a:pt x="158" y="7"/>
                    <a:pt x="158" y="7"/>
                  </a:cubicBezTo>
                  <a:cubicBezTo>
                    <a:pt x="156" y="7"/>
                    <a:pt x="150" y="9"/>
                    <a:pt x="152" y="9"/>
                  </a:cubicBezTo>
                  <a:cubicBezTo>
                    <a:pt x="152" y="10"/>
                    <a:pt x="148" y="11"/>
                    <a:pt x="148" y="11"/>
                  </a:cubicBezTo>
                  <a:cubicBezTo>
                    <a:pt x="144" y="8"/>
                    <a:pt x="136" y="9"/>
                    <a:pt x="129" y="9"/>
                  </a:cubicBezTo>
                  <a:cubicBezTo>
                    <a:pt x="129" y="9"/>
                    <a:pt x="128" y="9"/>
                    <a:pt x="129" y="9"/>
                  </a:cubicBezTo>
                  <a:cubicBezTo>
                    <a:pt x="129" y="9"/>
                    <a:pt x="129" y="10"/>
                    <a:pt x="129" y="10"/>
                  </a:cubicBezTo>
                  <a:cubicBezTo>
                    <a:pt x="129" y="10"/>
                    <a:pt x="129" y="10"/>
                    <a:pt x="129" y="10"/>
                  </a:cubicBezTo>
                  <a:cubicBezTo>
                    <a:pt x="129" y="10"/>
                    <a:pt x="129" y="10"/>
                    <a:pt x="129" y="10"/>
                  </a:cubicBezTo>
                  <a:cubicBezTo>
                    <a:pt x="129" y="10"/>
                    <a:pt x="129" y="11"/>
                    <a:pt x="129" y="12"/>
                  </a:cubicBezTo>
                  <a:cubicBezTo>
                    <a:pt x="127" y="12"/>
                    <a:pt x="122" y="12"/>
                    <a:pt x="121" y="12"/>
                  </a:cubicBezTo>
                  <a:cubicBezTo>
                    <a:pt x="121" y="12"/>
                    <a:pt x="93" y="13"/>
                    <a:pt x="88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8" y="14"/>
                    <a:pt x="94" y="22"/>
                    <a:pt x="94" y="16"/>
                  </a:cubicBezTo>
                  <a:cubicBezTo>
                    <a:pt x="96" y="17"/>
                    <a:pt x="96" y="18"/>
                    <a:pt x="100" y="18"/>
                  </a:cubicBezTo>
                  <a:cubicBezTo>
                    <a:pt x="99" y="18"/>
                    <a:pt x="99" y="18"/>
                    <a:pt x="99" y="18"/>
                  </a:cubicBezTo>
                  <a:cubicBezTo>
                    <a:pt x="99" y="20"/>
                    <a:pt x="99" y="20"/>
                    <a:pt x="99" y="20"/>
                  </a:cubicBezTo>
                  <a:cubicBezTo>
                    <a:pt x="110" y="22"/>
                    <a:pt x="117" y="25"/>
                    <a:pt x="131" y="25"/>
                  </a:cubicBezTo>
                  <a:cubicBezTo>
                    <a:pt x="129" y="24"/>
                    <a:pt x="121" y="31"/>
                    <a:pt x="124" y="31"/>
                  </a:cubicBezTo>
                  <a:cubicBezTo>
                    <a:pt x="123" y="31"/>
                    <a:pt x="121" y="31"/>
                    <a:pt x="121" y="31"/>
                  </a:cubicBezTo>
                  <a:cubicBezTo>
                    <a:pt x="121" y="30"/>
                    <a:pt x="122" y="30"/>
                    <a:pt x="123" y="29"/>
                  </a:cubicBezTo>
                  <a:cubicBezTo>
                    <a:pt x="123" y="30"/>
                    <a:pt x="116" y="25"/>
                    <a:pt x="117" y="25"/>
                  </a:cubicBezTo>
                  <a:cubicBezTo>
                    <a:pt x="112" y="26"/>
                    <a:pt x="111" y="25"/>
                    <a:pt x="108" y="26"/>
                  </a:cubicBezTo>
                  <a:cubicBezTo>
                    <a:pt x="108" y="26"/>
                    <a:pt x="108" y="27"/>
                    <a:pt x="108" y="27"/>
                  </a:cubicBezTo>
                  <a:cubicBezTo>
                    <a:pt x="108" y="27"/>
                    <a:pt x="107" y="27"/>
                    <a:pt x="107" y="27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101" y="26"/>
                    <a:pt x="75" y="10"/>
                    <a:pt x="71" y="20"/>
                  </a:cubicBezTo>
                  <a:cubicBezTo>
                    <a:pt x="66" y="20"/>
                    <a:pt x="61" y="21"/>
                    <a:pt x="59" y="25"/>
                  </a:cubicBezTo>
                  <a:cubicBezTo>
                    <a:pt x="54" y="24"/>
                    <a:pt x="55" y="29"/>
                    <a:pt x="55" y="29"/>
                  </a:cubicBezTo>
                  <a:cubicBezTo>
                    <a:pt x="55" y="29"/>
                    <a:pt x="71" y="39"/>
                    <a:pt x="72" y="35"/>
                  </a:cubicBezTo>
                  <a:close/>
                  <a:moveTo>
                    <a:pt x="26" y="59"/>
                  </a:moveTo>
                  <a:cubicBezTo>
                    <a:pt x="24" y="57"/>
                    <a:pt x="25" y="56"/>
                    <a:pt x="26" y="57"/>
                  </a:cubicBezTo>
                  <a:cubicBezTo>
                    <a:pt x="26" y="58"/>
                    <a:pt x="29" y="59"/>
                    <a:pt x="26" y="59"/>
                  </a:cubicBezTo>
                  <a:close/>
                  <a:moveTo>
                    <a:pt x="53" y="66"/>
                  </a:move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lose/>
                  <a:moveTo>
                    <a:pt x="102" y="58"/>
                  </a:moveTo>
                  <a:cubicBezTo>
                    <a:pt x="102" y="58"/>
                    <a:pt x="109" y="56"/>
                    <a:pt x="102" y="58"/>
                  </a:cubicBezTo>
                  <a:close/>
                  <a:moveTo>
                    <a:pt x="267" y="17"/>
                  </a:moveTo>
                  <a:cubicBezTo>
                    <a:pt x="263" y="16"/>
                    <a:pt x="267" y="16"/>
                    <a:pt x="267" y="17"/>
                  </a:cubicBezTo>
                  <a:close/>
                  <a:moveTo>
                    <a:pt x="135" y="33"/>
                  </a:moveTo>
                  <a:cubicBezTo>
                    <a:pt x="138" y="33"/>
                    <a:pt x="137" y="35"/>
                    <a:pt x="138" y="35"/>
                  </a:cubicBezTo>
                  <a:cubicBezTo>
                    <a:pt x="138" y="36"/>
                    <a:pt x="135" y="38"/>
                    <a:pt x="133" y="36"/>
                  </a:cubicBezTo>
                  <a:cubicBezTo>
                    <a:pt x="135" y="36"/>
                    <a:pt x="137" y="33"/>
                    <a:pt x="135" y="33"/>
                  </a:cubicBezTo>
                  <a:close/>
                  <a:moveTo>
                    <a:pt x="133" y="33"/>
                  </a:moveTo>
                  <a:cubicBezTo>
                    <a:pt x="133" y="33"/>
                    <a:pt x="133" y="33"/>
                    <a:pt x="133" y="33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3" y="30"/>
                    <a:pt x="133" y="33"/>
                    <a:pt x="133" y="33"/>
                  </a:cubicBezTo>
                  <a:close/>
                  <a:moveTo>
                    <a:pt x="95" y="16"/>
                  </a:moveTo>
                  <a:cubicBezTo>
                    <a:pt x="99" y="17"/>
                    <a:pt x="95" y="16"/>
                    <a:pt x="95" y="16"/>
                  </a:cubicBezTo>
                  <a:close/>
                  <a:moveTo>
                    <a:pt x="128" y="32"/>
                  </a:moveTo>
                  <a:cubicBezTo>
                    <a:pt x="128" y="32"/>
                    <a:pt x="128" y="32"/>
                    <a:pt x="128" y="32"/>
                  </a:cubicBezTo>
                  <a:close/>
                  <a:moveTo>
                    <a:pt x="123" y="38"/>
                  </a:moveTo>
                  <a:cubicBezTo>
                    <a:pt x="123" y="38"/>
                    <a:pt x="123" y="38"/>
                    <a:pt x="123" y="38"/>
                  </a:cubicBezTo>
                  <a:cubicBezTo>
                    <a:pt x="123" y="38"/>
                    <a:pt x="123" y="38"/>
                    <a:pt x="12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612">
              <a:extLst>
                <a:ext uri="{FF2B5EF4-FFF2-40B4-BE49-F238E27FC236}">
                  <a16:creationId xmlns:a16="http://schemas.microsoft.com/office/drawing/2014/main" id="{3E073A55-5198-48D9-B416-B5FEF6BD14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1" y="976"/>
              <a:ext cx="2" cy="2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613">
              <a:extLst>
                <a:ext uri="{FF2B5EF4-FFF2-40B4-BE49-F238E27FC236}">
                  <a16:creationId xmlns:a16="http://schemas.microsoft.com/office/drawing/2014/main" id="{89E37ED6-C591-4B3C-8CA6-E74B4076D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9" y="988"/>
              <a:ext cx="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614">
              <a:extLst>
                <a:ext uri="{FF2B5EF4-FFF2-40B4-BE49-F238E27FC236}">
                  <a16:creationId xmlns:a16="http://schemas.microsoft.com/office/drawing/2014/main" id="{CEADFF63-B468-4B7F-80CE-C63175F497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9" y="2495"/>
              <a:ext cx="5" cy="9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cubicBezTo>
                    <a:pt x="0" y="4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615">
              <a:extLst>
                <a:ext uri="{FF2B5EF4-FFF2-40B4-BE49-F238E27FC236}">
                  <a16:creationId xmlns:a16="http://schemas.microsoft.com/office/drawing/2014/main" id="{E9525824-9DA1-482F-8200-5DCF52FE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" y="1297"/>
              <a:ext cx="3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616">
              <a:extLst>
                <a:ext uri="{FF2B5EF4-FFF2-40B4-BE49-F238E27FC236}">
                  <a16:creationId xmlns:a16="http://schemas.microsoft.com/office/drawing/2014/main" id="{67F90AEE-0866-49F0-A09E-6AC2AE72B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2" y="1297"/>
              <a:ext cx="0" cy="2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617">
              <a:extLst>
                <a:ext uri="{FF2B5EF4-FFF2-40B4-BE49-F238E27FC236}">
                  <a16:creationId xmlns:a16="http://schemas.microsoft.com/office/drawing/2014/main" id="{F2A8CE48-12F6-4B3C-8BC5-02F35FA28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" y="1323"/>
              <a:ext cx="2" cy="2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618">
              <a:extLst>
                <a:ext uri="{FF2B5EF4-FFF2-40B4-BE49-F238E27FC236}">
                  <a16:creationId xmlns:a16="http://schemas.microsoft.com/office/drawing/2014/main" id="{F75430A9-EA88-4117-90A9-4802CE210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" y="130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619">
              <a:extLst>
                <a:ext uri="{FF2B5EF4-FFF2-40B4-BE49-F238E27FC236}">
                  <a16:creationId xmlns:a16="http://schemas.microsoft.com/office/drawing/2014/main" id="{70A1D5EC-7ADF-437D-A54F-5A612A2B5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1559"/>
              <a:ext cx="2" cy="2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620">
              <a:extLst>
                <a:ext uri="{FF2B5EF4-FFF2-40B4-BE49-F238E27FC236}">
                  <a16:creationId xmlns:a16="http://schemas.microsoft.com/office/drawing/2014/main" id="{64B260E6-1FF9-4D3F-90F0-B9D181E4D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9" y="1363"/>
              <a:ext cx="2" cy="2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621">
              <a:extLst>
                <a:ext uri="{FF2B5EF4-FFF2-40B4-BE49-F238E27FC236}">
                  <a16:creationId xmlns:a16="http://schemas.microsoft.com/office/drawing/2014/main" id="{BDE84E63-3767-4647-B899-1E1DF891AC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5" y="1122"/>
              <a:ext cx="0" cy="3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622">
              <a:extLst>
                <a:ext uri="{FF2B5EF4-FFF2-40B4-BE49-F238E27FC236}">
                  <a16:creationId xmlns:a16="http://schemas.microsoft.com/office/drawing/2014/main" id="{A976E9E1-6563-4AAA-AB97-81AA1BCE6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5" y="1148"/>
              <a:ext cx="0" cy="3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623">
              <a:extLst>
                <a:ext uri="{FF2B5EF4-FFF2-40B4-BE49-F238E27FC236}">
                  <a16:creationId xmlns:a16="http://schemas.microsoft.com/office/drawing/2014/main" id="{EC29E221-139A-493E-B820-F0736A1A7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" y="1556"/>
              <a:ext cx="2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624">
              <a:extLst>
                <a:ext uri="{FF2B5EF4-FFF2-40B4-BE49-F238E27FC236}">
                  <a16:creationId xmlns:a16="http://schemas.microsoft.com/office/drawing/2014/main" id="{083D8802-8DEF-4DC6-BF85-297F148A9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0" y="111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625">
              <a:extLst>
                <a:ext uri="{FF2B5EF4-FFF2-40B4-BE49-F238E27FC236}">
                  <a16:creationId xmlns:a16="http://schemas.microsoft.com/office/drawing/2014/main" id="{438A8519-6626-4CAA-ADC9-8276D2D5BC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" y="1231"/>
              <a:ext cx="2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626">
              <a:extLst>
                <a:ext uri="{FF2B5EF4-FFF2-40B4-BE49-F238E27FC236}">
                  <a16:creationId xmlns:a16="http://schemas.microsoft.com/office/drawing/2014/main" id="{B68711C9-F758-4D32-936B-C6C5471B15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2" y="1410"/>
              <a:ext cx="5" cy="2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1" y="1"/>
                    <a:pt x="2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627">
              <a:extLst>
                <a:ext uri="{FF2B5EF4-FFF2-40B4-BE49-F238E27FC236}">
                  <a16:creationId xmlns:a16="http://schemas.microsoft.com/office/drawing/2014/main" id="{DCBE9A13-BF00-4CC5-A78C-FBAA1FCF64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1" y="1014"/>
              <a:ext cx="2135" cy="2467"/>
            </a:xfrm>
            <a:custGeom>
              <a:avLst/>
              <a:gdLst>
                <a:gd name="T0" fmla="*/ 728 w 906"/>
                <a:gd name="T1" fmla="*/ 510 h 1046"/>
                <a:gd name="T2" fmla="*/ 619 w 906"/>
                <a:gd name="T3" fmla="*/ 530 h 1046"/>
                <a:gd name="T4" fmla="*/ 551 w 906"/>
                <a:gd name="T5" fmla="*/ 433 h 1046"/>
                <a:gd name="T6" fmla="*/ 538 w 906"/>
                <a:gd name="T7" fmla="*/ 361 h 1046"/>
                <a:gd name="T8" fmla="*/ 597 w 906"/>
                <a:gd name="T9" fmla="*/ 339 h 1046"/>
                <a:gd name="T10" fmla="*/ 664 w 906"/>
                <a:gd name="T11" fmla="*/ 270 h 1046"/>
                <a:gd name="T12" fmla="*/ 698 w 906"/>
                <a:gd name="T13" fmla="*/ 251 h 1046"/>
                <a:gd name="T14" fmla="*/ 702 w 906"/>
                <a:gd name="T15" fmla="*/ 212 h 1046"/>
                <a:gd name="T16" fmla="*/ 755 w 906"/>
                <a:gd name="T17" fmla="*/ 162 h 1046"/>
                <a:gd name="T18" fmla="*/ 717 w 906"/>
                <a:gd name="T19" fmla="*/ 129 h 1046"/>
                <a:gd name="T20" fmla="*/ 636 w 906"/>
                <a:gd name="T21" fmla="*/ 101 h 1046"/>
                <a:gd name="T22" fmla="*/ 603 w 906"/>
                <a:gd name="T23" fmla="*/ 164 h 1046"/>
                <a:gd name="T24" fmla="*/ 544 w 906"/>
                <a:gd name="T25" fmla="*/ 147 h 1046"/>
                <a:gd name="T26" fmla="*/ 522 w 906"/>
                <a:gd name="T27" fmla="*/ 96 h 1046"/>
                <a:gd name="T28" fmla="*/ 574 w 906"/>
                <a:gd name="T29" fmla="*/ 68 h 1046"/>
                <a:gd name="T30" fmla="*/ 621 w 906"/>
                <a:gd name="T31" fmla="*/ 44 h 1046"/>
                <a:gd name="T32" fmla="*/ 649 w 906"/>
                <a:gd name="T33" fmla="*/ 61 h 1046"/>
                <a:gd name="T34" fmla="*/ 689 w 906"/>
                <a:gd name="T35" fmla="*/ 94 h 1046"/>
                <a:gd name="T36" fmla="*/ 695 w 906"/>
                <a:gd name="T37" fmla="*/ 70 h 1046"/>
                <a:gd name="T38" fmla="*/ 684 w 906"/>
                <a:gd name="T39" fmla="*/ 41 h 1046"/>
                <a:gd name="T40" fmla="*/ 531 w 906"/>
                <a:gd name="T41" fmla="*/ 28 h 1046"/>
                <a:gd name="T42" fmla="*/ 520 w 906"/>
                <a:gd name="T43" fmla="*/ 41 h 1046"/>
                <a:gd name="T44" fmla="*/ 485 w 906"/>
                <a:gd name="T45" fmla="*/ 28 h 1046"/>
                <a:gd name="T46" fmla="*/ 429 w 906"/>
                <a:gd name="T47" fmla="*/ 50 h 1046"/>
                <a:gd name="T48" fmla="*/ 399 w 906"/>
                <a:gd name="T49" fmla="*/ 52 h 1046"/>
                <a:gd name="T50" fmla="*/ 267 w 906"/>
                <a:gd name="T51" fmla="*/ 37 h 1046"/>
                <a:gd name="T52" fmla="*/ 135 w 906"/>
                <a:gd name="T53" fmla="*/ 35 h 1046"/>
                <a:gd name="T54" fmla="*/ 32 w 906"/>
                <a:gd name="T55" fmla="*/ 70 h 1046"/>
                <a:gd name="T56" fmla="*/ 19 w 906"/>
                <a:gd name="T57" fmla="*/ 114 h 1046"/>
                <a:gd name="T58" fmla="*/ 40 w 906"/>
                <a:gd name="T59" fmla="*/ 162 h 1046"/>
                <a:gd name="T60" fmla="*/ 71 w 906"/>
                <a:gd name="T61" fmla="*/ 149 h 1046"/>
                <a:gd name="T62" fmla="*/ 104 w 906"/>
                <a:gd name="T63" fmla="*/ 120 h 1046"/>
                <a:gd name="T64" fmla="*/ 141 w 906"/>
                <a:gd name="T65" fmla="*/ 116 h 1046"/>
                <a:gd name="T66" fmla="*/ 224 w 906"/>
                <a:gd name="T67" fmla="*/ 147 h 1046"/>
                <a:gd name="T68" fmla="*/ 256 w 906"/>
                <a:gd name="T69" fmla="*/ 168 h 1046"/>
                <a:gd name="T70" fmla="*/ 308 w 906"/>
                <a:gd name="T71" fmla="*/ 296 h 1046"/>
                <a:gd name="T72" fmla="*/ 364 w 906"/>
                <a:gd name="T73" fmla="*/ 368 h 1046"/>
                <a:gd name="T74" fmla="*/ 375 w 906"/>
                <a:gd name="T75" fmla="*/ 366 h 1046"/>
                <a:gd name="T76" fmla="*/ 482 w 906"/>
                <a:gd name="T77" fmla="*/ 471 h 1046"/>
                <a:gd name="T78" fmla="*/ 586 w 906"/>
                <a:gd name="T79" fmla="*/ 535 h 1046"/>
                <a:gd name="T80" fmla="*/ 597 w 906"/>
                <a:gd name="T81" fmla="*/ 592 h 1046"/>
                <a:gd name="T82" fmla="*/ 655 w 906"/>
                <a:gd name="T83" fmla="*/ 868 h 1046"/>
                <a:gd name="T84" fmla="*/ 634 w 906"/>
                <a:gd name="T85" fmla="*/ 962 h 1046"/>
                <a:gd name="T86" fmla="*/ 634 w 906"/>
                <a:gd name="T87" fmla="*/ 1019 h 1046"/>
                <a:gd name="T88" fmla="*/ 682 w 906"/>
                <a:gd name="T89" fmla="*/ 966 h 1046"/>
                <a:gd name="T90" fmla="*/ 745 w 906"/>
                <a:gd name="T91" fmla="*/ 873 h 1046"/>
                <a:gd name="T92" fmla="*/ 857 w 906"/>
                <a:gd name="T93" fmla="*/ 780 h 1046"/>
                <a:gd name="T94" fmla="*/ 675 w 906"/>
                <a:gd name="T95" fmla="*/ 246 h 1046"/>
                <a:gd name="T96" fmla="*/ 581 w 906"/>
                <a:gd name="T97" fmla="*/ 263 h 1046"/>
                <a:gd name="T98" fmla="*/ 597 w 906"/>
                <a:gd name="T99" fmla="*/ 256 h 1046"/>
                <a:gd name="T100" fmla="*/ 584 w 906"/>
                <a:gd name="T101" fmla="*/ 254 h 1046"/>
                <a:gd name="T102" fmla="*/ 527 w 906"/>
                <a:gd name="T103" fmla="*/ 223 h 1046"/>
                <a:gd name="T104" fmla="*/ 652 w 906"/>
                <a:gd name="T105" fmla="*/ 90 h 1046"/>
                <a:gd name="T106" fmla="*/ 596 w 906"/>
                <a:gd name="T107" fmla="*/ 19 h 1046"/>
                <a:gd name="T108" fmla="*/ 489 w 906"/>
                <a:gd name="T109" fmla="*/ 59 h 1046"/>
                <a:gd name="T110" fmla="*/ 494 w 906"/>
                <a:gd name="T111" fmla="*/ 59 h 1046"/>
                <a:gd name="T112" fmla="*/ 55 w 906"/>
                <a:gd name="T113" fmla="*/ 154 h 1046"/>
                <a:gd name="T114" fmla="*/ 227 w 906"/>
                <a:gd name="T115" fmla="*/ 135 h 1046"/>
                <a:gd name="T116" fmla="*/ 263 w 906"/>
                <a:gd name="T117" fmla="*/ 39 h 1046"/>
                <a:gd name="T118" fmla="*/ 401 w 906"/>
                <a:gd name="T119" fmla="*/ 54 h 1046"/>
                <a:gd name="T120" fmla="*/ 546 w 906"/>
                <a:gd name="T121" fmla="*/ 493 h 1046"/>
                <a:gd name="T122" fmla="*/ 722 w 906"/>
                <a:gd name="T123" fmla="*/ 513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6" h="1046">
                  <a:moveTo>
                    <a:pt x="893" y="638"/>
                  </a:moveTo>
                  <a:cubicBezTo>
                    <a:pt x="885" y="636"/>
                    <a:pt x="883" y="629"/>
                    <a:pt x="876" y="624"/>
                  </a:cubicBezTo>
                  <a:cubicBezTo>
                    <a:pt x="871" y="621"/>
                    <a:pt x="859" y="619"/>
                    <a:pt x="851" y="618"/>
                  </a:cubicBezTo>
                  <a:cubicBezTo>
                    <a:pt x="846" y="617"/>
                    <a:pt x="846" y="614"/>
                    <a:pt x="840" y="618"/>
                  </a:cubicBezTo>
                  <a:cubicBezTo>
                    <a:pt x="840" y="615"/>
                    <a:pt x="839" y="609"/>
                    <a:pt x="838" y="609"/>
                  </a:cubicBezTo>
                  <a:cubicBezTo>
                    <a:pt x="837" y="609"/>
                    <a:pt x="838" y="609"/>
                    <a:pt x="836" y="607"/>
                  </a:cubicBezTo>
                  <a:cubicBezTo>
                    <a:pt x="835" y="607"/>
                    <a:pt x="835" y="609"/>
                    <a:pt x="836" y="609"/>
                  </a:cubicBezTo>
                  <a:cubicBezTo>
                    <a:pt x="835" y="609"/>
                    <a:pt x="833" y="610"/>
                    <a:pt x="833" y="610"/>
                  </a:cubicBezTo>
                  <a:cubicBezTo>
                    <a:pt x="833" y="609"/>
                    <a:pt x="835" y="609"/>
                    <a:pt x="833" y="607"/>
                  </a:cubicBezTo>
                  <a:cubicBezTo>
                    <a:pt x="831" y="607"/>
                    <a:pt x="830" y="606"/>
                    <a:pt x="827" y="605"/>
                  </a:cubicBezTo>
                  <a:cubicBezTo>
                    <a:pt x="827" y="604"/>
                    <a:pt x="825" y="605"/>
                    <a:pt x="824" y="605"/>
                  </a:cubicBezTo>
                  <a:cubicBezTo>
                    <a:pt x="818" y="601"/>
                    <a:pt x="809" y="601"/>
                    <a:pt x="803" y="594"/>
                  </a:cubicBezTo>
                  <a:cubicBezTo>
                    <a:pt x="803" y="594"/>
                    <a:pt x="803" y="594"/>
                    <a:pt x="803" y="594"/>
                  </a:cubicBezTo>
                  <a:cubicBezTo>
                    <a:pt x="803" y="588"/>
                    <a:pt x="803" y="581"/>
                    <a:pt x="798" y="581"/>
                  </a:cubicBezTo>
                  <a:cubicBezTo>
                    <a:pt x="798" y="581"/>
                    <a:pt x="793" y="563"/>
                    <a:pt x="792" y="563"/>
                  </a:cubicBezTo>
                  <a:cubicBezTo>
                    <a:pt x="792" y="555"/>
                    <a:pt x="768" y="547"/>
                    <a:pt x="761" y="552"/>
                  </a:cubicBezTo>
                  <a:cubicBezTo>
                    <a:pt x="760" y="551"/>
                    <a:pt x="754" y="548"/>
                    <a:pt x="752" y="548"/>
                  </a:cubicBezTo>
                  <a:cubicBezTo>
                    <a:pt x="751" y="547"/>
                    <a:pt x="730" y="524"/>
                    <a:pt x="730" y="529"/>
                  </a:cubicBezTo>
                  <a:cubicBezTo>
                    <a:pt x="730" y="522"/>
                    <a:pt x="726" y="519"/>
                    <a:pt x="721" y="519"/>
                  </a:cubicBezTo>
                  <a:cubicBezTo>
                    <a:pt x="729" y="520"/>
                    <a:pt x="728" y="510"/>
                    <a:pt x="728" y="510"/>
                  </a:cubicBezTo>
                  <a:cubicBezTo>
                    <a:pt x="725" y="511"/>
                    <a:pt x="724" y="511"/>
                    <a:pt x="722" y="513"/>
                  </a:cubicBezTo>
                  <a:cubicBezTo>
                    <a:pt x="721" y="512"/>
                    <a:pt x="722" y="511"/>
                    <a:pt x="722" y="511"/>
                  </a:cubicBezTo>
                  <a:cubicBezTo>
                    <a:pt x="722" y="511"/>
                    <a:pt x="717" y="511"/>
                    <a:pt x="716" y="511"/>
                  </a:cubicBezTo>
                  <a:cubicBezTo>
                    <a:pt x="716" y="511"/>
                    <a:pt x="703" y="515"/>
                    <a:pt x="705" y="515"/>
                  </a:cubicBezTo>
                  <a:cubicBezTo>
                    <a:pt x="702" y="514"/>
                    <a:pt x="702" y="515"/>
                    <a:pt x="702" y="517"/>
                  </a:cubicBezTo>
                  <a:cubicBezTo>
                    <a:pt x="701" y="517"/>
                    <a:pt x="700" y="516"/>
                    <a:pt x="700" y="517"/>
                  </a:cubicBezTo>
                  <a:cubicBezTo>
                    <a:pt x="698" y="517"/>
                    <a:pt x="684" y="511"/>
                    <a:pt x="679" y="512"/>
                  </a:cubicBezTo>
                  <a:cubicBezTo>
                    <a:pt x="680" y="511"/>
                    <a:pt x="680" y="511"/>
                    <a:pt x="680" y="511"/>
                  </a:cubicBezTo>
                  <a:cubicBezTo>
                    <a:pt x="680" y="511"/>
                    <a:pt x="668" y="502"/>
                    <a:pt x="667" y="500"/>
                  </a:cubicBezTo>
                  <a:cubicBezTo>
                    <a:pt x="666" y="503"/>
                    <a:pt x="665" y="501"/>
                    <a:pt x="665" y="506"/>
                  </a:cubicBezTo>
                  <a:cubicBezTo>
                    <a:pt x="665" y="506"/>
                    <a:pt x="665" y="506"/>
                    <a:pt x="665" y="506"/>
                  </a:cubicBezTo>
                  <a:cubicBezTo>
                    <a:pt x="665" y="509"/>
                    <a:pt x="654" y="509"/>
                    <a:pt x="654" y="508"/>
                  </a:cubicBezTo>
                  <a:cubicBezTo>
                    <a:pt x="654" y="508"/>
                    <a:pt x="654" y="506"/>
                    <a:pt x="654" y="506"/>
                  </a:cubicBezTo>
                  <a:cubicBezTo>
                    <a:pt x="662" y="502"/>
                    <a:pt x="659" y="497"/>
                    <a:pt x="652" y="500"/>
                  </a:cubicBezTo>
                  <a:cubicBezTo>
                    <a:pt x="647" y="502"/>
                    <a:pt x="640" y="510"/>
                    <a:pt x="637" y="510"/>
                  </a:cubicBezTo>
                  <a:cubicBezTo>
                    <a:pt x="637" y="511"/>
                    <a:pt x="635" y="510"/>
                    <a:pt x="635" y="510"/>
                  </a:cubicBezTo>
                  <a:cubicBezTo>
                    <a:pt x="635" y="504"/>
                    <a:pt x="627" y="517"/>
                    <a:pt x="627" y="517"/>
                  </a:cubicBezTo>
                  <a:cubicBezTo>
                    <a:pt x="627" y="517"/>
                    <a:pt x="628" y="517"/>
                    <a:pt x="628" y="517"/>
                  </a:cubicBezTo>
                  <a:cubicBezTo>
                    <a:pt x="628" y="518"/>
                    <a:pt x="627" y="521"/>
                    <a:pt x="628" y="522"/>
                  </a:cubicBezTo>
                  <a:cubicBezTo>
                    <a:pt x="625" y="523"/>
                    <a:pt x="623" y="526"/>
                    <a:pt x="619" y="530"/>
                  </a:cubicBezTo>
                  <a:cubicBezTo>
                    <a:pt x="620" y="530"/>
                    <a:pt x="621" y="533"/>
                    <a:pt x="621" y="532"/>
                  </a:cubicBezTo>
                  <a:cubicBezTo>
                    <a:pt x="621" y="532"/>
                    <a:pt x="619" y="532"/>
                    <a:pt x="619" y="532"/>
                  </a:cubicBezTo>
                  <a:cubicBezTo>
                    <a:pt x="618" y="528"/>
                    <a:pt x="616" y="528"/>
                    <a:pt x="614" y="527"/>
                  </a:cubicBezTo>
                  <a:cubicBezTo>
                    <a:pt x="614" y="526"/>
                    <a:pt x="610" y="521"/>
                    <a:pt x="611" y="521"/>
                  </a:cubicBezTo>
                  <a:cubicBezTo>
                    <a:pt x="610" y="522"/>
                    <a:pt x="610" y="523"/>
                    <a:pt x="610" y="524"/>
                  </a:cubicBezTo>
                  <a:cubicBezTo>
                    <a:pt x="609" y="524"/>
                    <a:pt x="610" y="522"/>
                    <a:pt x="610" y="521"/>
                  </a:cubicBezTo>
                  <a:cubicBezTo>
                    <a:pt x="605" y="521"/>
                    <a:pt x="599" y="522"/>
                    <a:pt x="598" y="524"/>
                  </a:cubicBezTo>
                  <a:cubicBezTo>
                    <a:pt x="595" y="524"/>
                    <a:pt x="589" y="531"/>
                    <a:pt x="588" y="526"/>
                  </a:cubicBezTo>
                  <a:cubicBezTo>
                    <a:pt x="588" y="526"/>
                    <a:pt x="588" y="526"/>
                    <a:pt x="588" y="526"/>
                  </a:cubicBezTo>
                  <a:cubicBezTo>
                    <a:pt x="588" y="526"/>
                    <a:pt x="588" y="526"/>
                    <a:pt x="588" y="525"/>
                  </a:cubicBezTo>
                  <a:cubicBezTo>
                    <a:pt x="588" y="524"/>
                    <a:pt x="577" y="519"/>
                    <a:pt x="575" y="514"/>
                  </a:cubicBezTo>
                  <a:cubicBezTo>
                    <a:pt x="572" y="507"/>
                    <a:pt x="577" y="500"/>
                    <a:pt x="575" y="497"/>
                  </a:cubicBezTo>
                  <a:cubicBezTo>
                    <a:pt x="575" y="480"/>
                    <a:pt x="581" y="475"/>
                    <a:pt x="564" y="469"/>
                  </a:cubicBezTo>
                  <a:cubicBezTo>
                    <a:pt x="565" y="469"/>
                    <a:pt x="544" y="472"/>
                    <a:pt x="544" y="472"/>
                  </a:cubicBezTo>
                  <a:cubicBezTo>
                    <a:pt x="542" y="472"/>
                    <a:pt x="542" y="471"/>
                    <a:pt x="541" y="469"/>
                  </a:cubicBezTo>
                  <a:cubicBezTo>
                    <a:pt x="542" y="467"/>
                    <a:pt x="544" y="464"/>
                    <a:pt x="543" y="464"/>
                  </a:cubicBezTo>
                  <a:cubicBezTo>
                    <a:pt x="543" y="464"/>
                    <a:pt x="543" y="464"/>
                    <a:pt x="543" y="464"/>
                  </a:cubicBezTo>
                  <a:cubicBezTo>
                    <a:pt x="543" y="464"/>
                    <a:pt x="544" y="462"/>
                    <a:pt x="544" y="461"/>
                  </a:cubicBezTo>
                  <a:cubicBezTo>
                    <a:pt x="544" y="461"/>
                    <a:pt x="544" y="459"/>
                    <a:pt x="544" y="458"/>
                  </a:cubicBezTo>
                  <a:cubicBezTo>
                    <a:pt x="546" y="453"/>
                    <a:pt x="552" y="439"/>
                    <a:pt x="551" y="433"/>
                  </a:cubicBezTo>
                  <a:cubicBezTo>
                    <a:pt x="551" y="428"/>
                    <a:pt x="555" y="428"/>
                    <a:pt x="550" y="425"/>
                  </a:cubicBezTo>
                  <a:cubicBezTo>
                    <a:pt x="547" y="423"/>
                    <a:pt x="533" y="426"/>
                    <a:pt x="531" y="427"/>
                  </a:cubicBezTo>
                  <a:cubicBezTo>
                    <a:pt x="528" y="430"/>
                    <a:pt x="524" y="438"/>
                    <a:pt x="524" y="443"/>
                  </a:cubicBezTo>
                  <a:cubicBezTo>
                    <a:pt x="524" y="444"/>
                    <a:pt x="520" y="447"/>
                    <a:pt x="518" y="449"/>
                  </a:cubicBezTo>
                  <a:cubicBezTo>
                    <a:pt x="515" y="449"/>
                    <a:pt x="505" y="449"/>
                    <a:pt x="500" y="453"/>
                  </a:cubicBezTo>
                  <a:cubicBezTo>
                    <a:pt x="500" y="450"/>
                    <a:pt x="497" y="447"/>
                    <a:pt x="491" y="447"/>
                  </a:cubicBezTo>
                  <a:cubicBezTo>
                    <a:pt x="491" y="447"/>
                    <a:pt x="490" y="444"/>
                    <a:pt x="489" y="445"/>
                  </a:cubicBezTo>
                  <a:cubicBezTo>
                    <a:pt x="489" y="444"/>
                    <a:pt x="489" y="442"/>
                    <a:pt x="489" y="443"/>
                  </a:cubicBezTo>
                  <a:cubicBezTo>
                    <a:pt x="487" y="436"/>
                    <a:pt x="483" y="430"/>
                    <a:pt x="483" y="427"/>
                  </a:cubicBezTo>
                  <a:cubicBezTo>
                    <a:pt x="472" y="418"/>
                    <a:pt x="481" y="401"/>
                    <a:pt x="483" y="392"/>
                  </a:cubicBezTo>
                  <a:cubicBezTo>
                    <a:pt x="485" y="378"/>
                    <a:pt x="481" y="378"/>
                    <a:pt x="491" y="370"/>
                  </a:cubicBezTo>
                  <a:cubicBezTo>
                    <a:pt x="493" y="368"/>
                    <a:pt x="497" y="365"/>
                    <a:pt x="500" y="363"/>
                  </a:cubicBezTo>
                  <a:cubicBezTo>
                    <a:pt x="500" y="358"/>
                    <a:pt x="516" y="364"/>
                    <a:pt x="518" y="364"/>
                  </a:cubicBezTo>
                  <a:cubicBezTo>
                    <a:pt x="520" y="363"/>
                    <a:pt x="520" y="362"/>
                    <a:pt x="522" y="361"/>
                  </a:cubicBezTo>
                  <a:cubicBezTo>
                    <a:pt x="521" y="368"/>
                    <a:pt x="529" y="367"/>
                    <a:pt x="533" y="364"/>
                  </a:cubicBezTo>
                  <a:cubicBezTo>
                    <a:pt x="533" y="364"/>
                    <a:pt x="535" y="366"/>
                    <a:pt x="535" y="367"/>
                  </a:cubicBezTo>
                  <a:cubicBezTo>
                    <a:pt x="536" y="366"/>
                    <a:pt x="537" y="365"/>
                    <a:pt x="537" y="366"/>
                  </a:cubicBezTo>
                  <a:cubicBezTo>
                    <a:pt x="537" y="364"/>
                    <a:pt x="537" y="363"/>
                    <a:pt x="537" y="362"/>
                  </a:cubicBezTo>
                  <a:cubicBezTo>
                    <a:pt x="537" y="362"/>
                    <a:pt x="537" y="362"/>
                    <a:pt x="538" y="361"/>
                  </a:cubicBezTo>
                  <a:cubicBezTo>
                    <a:pt x="537" y="361"/>
                    <a:pt x="538" y="361"/>
                    <a:pt x="538" y="361"/>
                  </a:cubicBezTo>
                  <a:cubicBezTo>
                    <a:pt x="538" y="361"/>
                    <a:pt x="538" y="361"/>
                    <a:pt x="538" y="361"/>
                  </a:cubicBezTo>
                  <a:cubicBezTo>
                    <a:pt x="538" y="361"/>
                    <a:pt x="537" y="361"/>
                    <a:pt x="537" y="361"/>
                  </a:cubicBezTo>
                  <a:cubicBezTo>
                    <a:pt x="536" y="362"/>
                    <a:pt x="535" y="362"/>
                    <a:pt x="535" y="361"/>
                  </a:cubicBezTo>
                  <a:cubicBezTo>
                    <a:pt x="535" y="361"/>
                    <a:pt x="535" y="361"/>
                    <a:pt x="536" y="361"/>
                  </a:cubicBezTo>
                  <a:cubicBezTo>
                    <a:pt x="535" y="361"/>
                    <a:pt x="538" y="357"/>
                    <a:pt x="538" y="355"/>
                  </a:cubicBezTo>
                  <a:cubicBezTo>
                    <a:pt x="545" y="359"/>
                    <a:pt x="558" y="353"/>
                    <a:pt x="559" y="358"/>
                  </a:cubicBezTo>
                  <a:cubicBezTo>
                    <a:pt x="559" y="365"/>
                    <a:pt x="572" y="359"/>
                    <a:pt x="570" y="359"/>
                  </a:cubicBezTo>
                  <a:cubicBezTo>
                    <a:pt x="570" y="359"/>
                    <a:pt x="571" y="358"/>
                    <a:pt x="571" y="357"/>
                  </a:cubicBezTo>
                  <a:cubicBezTo>
                    <a:pt x="573" y="359"/>
                    <a:pt x="575" y="361"/>
                    <a:pt x="575" y="361"/>
                  </a:cubicBezTo>
                  <a:cubicBezTo>
                    <a:pt x="576" y="364"/>
                    <a:pt x="577" y="365"/>
                    <a:pt x="579" y="366"/>
                  </a:cubicBezTo>
                  <a:cubicBezTo>
                    <a:pt x="579" y="372"/>
                    <a:pt x="579" y="377"/>
                    <a:pt x="581" y="383"/>
                  </a:cubicBezTo>
                  <a:cubicBezTo>
                    <a:pt x="582" y="384"/>
                    <a:pt x="592" y="399"/>
                    <a:pt x="591" y="399"/>
                  </a:cubicBezTo>
                  <a:cubicBezTo>
                    <a:pt x="592" y="399"/>
                    <a:pt x="593" y="397"/>
                    <a:pt x="595" y="396"/>
                  </a:cubicBezTo>
                  <a:cubicBezTo>
                    <a:pt x="594" y="397"/>
                    <a:pt x="592" y="401"/>
                    <a:pt x="593" y="401"/>
                  </a:cubicBezTo>
                  <a:cubicBezTo>
                    <a:pt x="595" y="399"/>
                    <a:pt x="597" y="396"/>
                    <a:pt x="599" y="394"/>
                  </a:cubicBezTo>
                  <a:cubicBezTo>
                    <a:pt x="598" y="394"/>
                    <a:pt x="598" y="394"/>
                    <a:pt x="597" y="394"/>
                  </a:cubicBezTo>
                  <a:cubicBezTo>
                    <a:pt x="597" y="394"/>
                    <a:pt x="598" y="393"/>
                    <a:pt x="597" y="392"/>
                  </a:cubicBezTo>
                  <a:cubicBezTo>
                    <a:pt x="598" y="392"/>
                    <a:pt x="598" y="392"/>
                    <a:pt x="599" y="393"/>
                  </a:cubicBezTo>
                  <a:cubicBezTo>
                    <a:pt x="601" y="383"/>
                    <a:pt x="594" y="375"/>
                    <a:pt x="597" y="370"/>
                  </a:cubicBezTo>
                  <a:cubicBezTo>
                    <a:pt x="597" y="362"/>
                    <a:pt x="582" y="348"/>
                    <a:pt x="597" y="339"/>
                  </a:cubicBezTo>
                  <a:cubicBezTo>
                    <a:pt x="597" y="339"/>
                    <a:pt x="602" y="334"/>
                    <a:pt x="601" y="335"/>
                  </a:cubicBezTo>
                  <a:cubicBezTo>
                    <a:pt x="603" y="332"/>
                    <a:pt x="607" y="328"/>
                    <a:pt x="613" y="329"/>
                  </a:cubicBezTo>
                  <a:cubicBezTo>
                    <a:pt x="610" y="329"/>
                    <a:pt x="624" y="320"/>
                    <a:pt x="625" y="319"/>
                  </a:cubicBezTo>
                  <a:cubicBezTo>
                    <a:pt x="630" y="313"/>
                    <a:pt x="630" y="308"/>
                    <a:pt x="624" y="302"/>
                  </a:cubicBezTo>
                  <a:cubicBezTo>
                    <a:pt x="626" y="302"/>
                    <a:pt x="624" y="296"/>
                    <a:pt x="624" y="294"/>
                  </a:cubicBezTo>
                  <a:cubicBezTo>
                    <a:pt x="625" y="297"/>
                    <a:pt x="626" y="301"/>
                    <a:pt x="626" y="302"/>
                  </a:cubicBezTo>
                  <a:cubicBezTo>
                    <a:pt x="630" y="298"/>
                    <a:pt x="635" y="290"/>
                    <a:pt x="630" y="285"/>
                  </a:cubicBezTo>
                  <a:cubicBezTo>
                    <a:pt x="630" y="285"/>
                    <a:pt x="631" y="285"/>
                    <a:pt x="632" y="285"/>
                  </a:cubicBezTo>
                  <a:cubicBezTo>
                    <a:pt x="631" y="285"/>
                    <a:pt x="632" y="286"/>
                    <a:pt x="632" y="287"/>
                  </a:cubicBezTo>
                  <a:cubicBezTo>
                    <a:pt x="632" y="282"/>
                    <a:pt x="652" y="269"/>
                    <a:pt x="653" y="269"/>
                  </a:cubicBezTo>
                  <a:cubicBezTo>
                    <a:pt x="654" y="268"/>
                    <a:pt x="654" y="268"/>
                    <a:pt x="656" y="267"/>
                  </a:cubicBezTo>
                  <a:cubicBezTo>
                    <a:pt x="656" y="267"/>
                    <a:pt x="656" y="268"/>
                    <a:pt x="656" y="269"/>
                  </a:cubicBezTo>
                  <a:cubicBezTo>
                    <a:pt x="656" y="268"/>
                    <a:pt x="656" y="267"/>
                    <a:pt x="656" y="267"/>
                  </a:cubicBezTo>
                  <a:cubicBezTo>
                    <a:pt x="656" y="267"/>
                    <a:pt x="656" y="267"/>
                    <a:pt x="656" y="267"/>
                  </a:cubicBezTo>
                  <a:cubicBezTo>
                    <a:pt x="656" y="267"/>
                    <a:pt x="656" y="267"/>
                    <a:pt x="656" y="267"/>
                  </a:cubicBezTo>
                  <a:cubicBezTo>
                    <a:pt x="656" y="267"/>
                    <a:pt x="656" y="267"/>
                    <a:pt x="656" y="267"/>
                  </a:cubicBezTo>
                  <a:cubicBezTo>
                    <a:pt x="656" y="267"/>
                    <a:pt x="656" y="267"/>
                    <a:pt x="656" y="267"/>
                  </a:cubicBezTo>
                  <a:cubicBezTo>
                    <a:pt x="658" y="267"/>
                    <a:pt x="659" y="267"/>
                    <a:pt x="660" y="267"/>
                  </a:cubicBezTo>
                  <a:cubicBezTo>
                    <a:pt x="660" y="268"/>
                    <a:pt x="660" y="270"/>
                    <a:pt x="661" y="270"/>
                  </a:cubicBezTo>
                  <a:cubicBezTo>
                    <a:pt x="662" y="270"/>
                    <a:pt x="664" y="270"/>
                    <a:pt x="664" y="270"/>
                  </a:cubicBezTo>
                  <a:cubicBezTo>
                    <a:pt x="665" y="270"/>
                    <a:pt x="667" y="270"/>
                    <a:pt x="667" y="270"/>
                  </a:cubicBezTo>
                  <a:cubicBezTo>
                    <a:pt x="669" y="270"/>
                    <a:pt x="664" y="267"/>
                    <a:pt x="665" y="267"/>
                  </a:cubicBezTo>
                  <a:cubicBezTo>
                    <a:pt x="664" y="267"/>
                    <a:pt x="664" y="266"/>
                    <a:pt x="664" y="265"/>
                  </a:cubicBezTo>
                  <a:cubicBezTo>
                    <a:pt x="664" y="265"/>
                    <a:pt x="666" y="266"/>
                    <a:pt x="666" y="266"/>
                  </a:cubicBezTo>
                  <a:cubicBezTo>
                    <a:pt x="667" y="263"/>
                    <a:pt x="667" y="263"/>
                    <a:pt x="664" y="261"/>
                  </a:cubicBezTo>
                  <a:cubicBezTo>
                    <a:pt x="665" y="261"/>
                    <a:pt x="665" y="262"/>
                    <a:pt x="665" y="262"/>
                  </a:cubicBezTo>
                  <a:cubicBezTo>
                    <a:pt x="662" y="261"/>
                    <a:pt x="662" y="261"/>
                    <a:pt x="660" y="258"/>
                  </a:cubicBezTo>
                  <a:cubicBezTo>
                    <a:pt x="663" y="253"/>
                    <a:pt x="665" y="248"/>
                    <a:pt x="671" y="248"/>
                  </a:cubicBezTo>
                  <a:cubicBezTo>
                    <a:pt x="673" y="248"/>
                    <a:pt x="673" y="246"/>
                    <a:pt x="673" y="246"/>
                  </a:cubicBezTo>
                  <a:cubicBezTo>
                    <a:pt x="673" y="248"/>
                    <a:pt x="675" y="248"/>
                    <a:pt x="676" y="247"/>
                  </a:cubicBezTo>
                  <a:cubicBezTo>
                    <a:pt x="680" y="247"/>
                    <a:pt x="683" y="237"/>
                    <a:pt x="689" y="243"/>
                  </a:cubicBezTo>
                  <a:cubicBezTo>
                    <a:pt x="689" y="243"/>
                    <a:pt x="689" y="239"/>
                    <a:pt x="689" y="238"/>
                  </a:cubicBezTo>
                  <a:cubicBezTo>
                    <a:pt x="689" y="239"/>
                    <a:pt x="699" y="234"/>
                    <a:pt x="700" y="234"/>
                  </a:cubicBezTo>
                  <a:cubicBezTo>
                    <a:pt x="700" y="235"/>
                    <a:pt x="700" y="236"/>
                    <a:pt x="700" y="236"/>
                  </a:cubicBezTo>
                  <a:cubicBezTo>
                    <a:pt x="688" y="236"/>
                    <a:pt x="695" y="249"/>
                    <a:pt x="695" y="249"/>
                  </a:cubicBezTo>
                  <a:cubicBezTo>
                    <a:pt x="696" y="249"/>
                    <a:pt x="695" y="250"/>
                    <a:pt x="695" y="250"/>
                  </a:cubicBezTo>
                  <a:cubicBezTo>
                    <a:pt x="695" y="250"/>
                    <a:pt x="693" y="249"/>
                    <a:pt x="693" y="250"/>
                  </a:cubicBezTo>
                  <a:cubicBezTo>
                    <a:pt x="693" y="252"/>
                    <a:pt x="693" y="252"/>
                    <a:pt x="693" y="252"/>
                  </a:cubicBezTo>
                  <a:cubicBezTo>
                    <a:pt x="695" y="252"/>
                    <a:pt x="694" y="251"/>
                    <a:pt x="695" y="251"/>
                  </a:cubicBezTo>
                  <a:cubicBezTo>
                    <a:pt x="695" y="253"/>
                    <a:pt x="695" y="251"/>
                    <a:pt x="698" y="251"/>
                  </a:cubicBezTo>
                  <a:cubicBezTo>
                    <a:pt x="698" y="252"/>
                    <a:pt x="696" y="252"/>
                    <a:pt x="698" y="252"/>
                  </a:cubicBezTo>
                  <a:cubicBezTo>
                    <a:pt x="699" y="252"/>
                    <a:pt x="706" y="244"/>
                    <a:pt x="706" y="242"/>
                  </a:cubicBezTo>
                  <a:cubicBezTo>
                    <a:pt x="706" y="242"/>
                    <a:pt x="737" y="235"/>
                    <a:pt x="737" y="230"/>
                  </a:cubicBezTo>
                  <a:cubicBezTo>
                    <a:pt x="736" y="230"/>
                    <a:pt x="735" y="228"/>
                    <a:pt x="732" y="228"/>
                  </a:cubicBezTo>
                  <a:cubicBezTo>
                    <a:pt x="732" y="227"/>
                    <a:pt x="733" y="226"/>
                    <a:pt x="732" y="225"/>
                  </a:cubicBezTo>
                  <a:cubicBezTo>
                    <a:pt x="734" y="225"/>
                    <a:pt x="726" y="218"/>
                    <a:pt x="726" y="227"/>
                  </a:cubicBezTo>
                  <a:cubicBezTo>
                    <a:pt x="725" y="227"/>
                    <a:pt x="724" y="229"/>
                    <a:pt x="724" y="230"/>
                  </a:cubicBezTo>
                  <a:cubicBezTo>
                    <a:pt x="724" y="229"/>
                    <a:pt x="724" y="232"/>
                    <a:pt x="724" y="232"/>
                  </a:cubicBezTo>
                  <a:cubicBezTo>
                    <a:pt x="722" y="232"/>
                    <a:pt x="722" y="230"/>
                    <a:pt x="722" y="230"/>
                  </a:cubicBezTo>
                  <a:cubicBezTo>
                    <a:pt x="719" y="231"/>
                    <a:pt x="720" y="232"/>
                    <a:pt x="717" y="232"/>
                  </a:cubicBezTo>
                  <a:cubicBezTo>
                    <a:pt x="717" y="232"/>
                    <a:pt x="717" y="232"/>
                    <a:pt x="717" y="232"/>
                  </a:cubicBezTo>
                  <a:cubicBezTo>
                    <a:pt x="717" y="232"/>
                    <a:pt x="717" y="232"/>
                    <a:pt x="717" y="232"/>
                  </a:cubicBezTo>
                  <a:cubicBezTo>
                    <a:pt x="717" y="229"/>
                    <a:pt x="719" y="228"/>
                    <a:pt x="722" y="226"/>
                  </a:cubicBezTo>
                  <a:cubicBezTo>
                    <a:pt x="722" y="225"/>
                    <a:pt x="709" y="227"/>
                    <a:pt x="709" y="223"/>
                  </a:cubicBezTo>
                  <a:cubicBezTo>
                    <a:pt x="703" y="221"/>
                    <a:pt x="704" y="225"/>
                    <a:pt x="709" y="228"/>
                  </a:cubicBezTo>
                  <a:cubicBezTo>
                    <a:pt x="709" y="228"/>
                    <a:pt x="709" y="228"/>
                    <a:pt x="708" y="228"/>
                  </a:cubicBezTo>
                  <a:cubicBezTo>
                    <a:pt x="698" y="231"/>
                    <a:pt x="702" y="215"/>
                    <a:pt x="704" y="213"/>
                  </a:cubicBezTo>
                  <a:cubicBezTo>
                    <a:pt x="702" y="214"/>
                    <a:pt x="697" y="214"/>
                    <a:pt x="697" y="217"/>
                  </a:cubicBezTo>
                  <a:cubicBezTo>
                    <a:pt x="696" y="216"/>
                    <a:pt x="694" y="214"/>
                    <a:pt x="694" y="213"/>
                  </a:cubicBezTo>
                  <a:cubicBezTo>
                    <a:pt x="697" y="217"/>
                    <a:pt x="700" y="213"/>
                    <a:pt x="702" y="212"/>
                  </a:cubicBezTo>
                  <a:cubicBezTo>
                    <a:pt x="702" y="212"/>
                    <a:pt x="702" y="212"/>
                    <a:pt x="702" y="212"/>
                  </a:cubicBezTo>
                  <a:cubicBezTo>
                    <a:pt x="717" y="207"/>
                    <a:pt x="692" y="204"/>
                    <a:pt x="686" y="206"/>
                  </a:cubicBezTo>
                  <a:cubicBezTo>
                    <a:pt x="680" y="207"/>
                    <a:pt x="673" y="210"/>
                    <a:pt x="669" y="215"/>
                  </a:cubicBezTo>
                  <a:cubicBezTo>
                    <a:pt x="669" y="214"/>
                    <a:pt x="669" y="214"/>
                    <a:pt x="669" y="214"/>
                  </a:cubicBezTo>
                  <a:cubicBezTo>
                    <a:pt x="669" y="206"/>
                    <a:pt x="687" y="207"/>
                    <a:pt x="687" y="199"/>
                  </a:cubicBezTo>
                  <a:cubicBezTo>
                    <a:pt x="691" y="196"/>
                    <a:pt x="735" y="199"/>
                    <a:pt x="739" y="195"/>
                  </a:cubicBezTo>
                  <a:cubicBezTo>
                    <a:pt x="739" y="195"/>
                    <a:pt x="739" y="195"/>
                    <a:pt x="739" y="195"/>
                  </a:cubicBezTo>
                  <a:cubicBezTo>
                    <a:pt x="739" y="195"/>
                    <a:pt x="739" y="195"/>
                    <a:pt x="739" y="195"/>
                  </a:cubicBezTo>
                  <a:cubicBezTo>
                    <a:pt x="739" y="195"/>
                    <a:pt x="739" y="195"/>
                    <a:pt x="739" y="194"/>
                  </a:cubicBezTo>
                  <a:cubicBezTo>
                    <a:pt x="739" y="194"/>
                    <a:pt x="739" y="195"/>
                    <a:pt x="739" y="195"/>
                  </a:cubicBezTo>
                  <a:cubicBezTo>
                    <a:pt x="738" y="194"/>
                    <a:pt x="744" y="190"/>
                    <a:pt x="744" y="192"/>
                  </a:cubicBezTo>
                  <a:cubicBezTo>
                    <a:pt x="744" y="192"/>
                    <a:pt x="743" y="191"/>
                    <a:pt x="742" y="190"/>
                  </a:cubicBezTo>
                  <a:cubicBezTo>
                    <a:pt x="750" y="190"/>
                    <a:pt x="760" y="186"/>
                    <a:pt x="766" y="180"/>
                  </a:cubicBezTo>
                  <a:cubicBezTo>
                    <a:pt x="766" y="179"/>
                    <a:pt x="764" y="179"/>
                    <a:pt x="763" y="179"/>
                  </a:cubicBezTo>
                  <a:cubicBezTo>
                    <a:pt x="764" y="179"/>
                    <a:pt x="765" y="179"/>
                    <a:pt x="766" y="179"/>
                  </a:cubicBezTo>
                  <a:cubicBezTo>
                    <a:pt x="766" y="179"/>
                    <a:pt x="760" y="168"/>
                    <a:pt x="763" y="168"/>
                  </a:cubicBezTo>
                  <a:cubicBezTo>
                    <a:pt x="762" y="168"/>
                    <a:pt x="757" y="167"/>
                    <a:pt x="757" y="167"/>
                  </a:cubicBezTo>
                  <a:cubicBezTo>
                    <a:pt x="755" y="166"/>
                    <a:pt x="754" y="165"/>
                    <a:pt x="752" y="164"/>
                  </a:cubicBezTo>
                  <a:cubicBezTo>
                    <a:pt x="752" y="164"/>
                    <a:pt x="752" y="164"/>
                    <a:pt x="752" y="164"/>
                  </a:cubicBezTo>
                  <a:cubicBezTo>
                    <a:pt x="754" y="163"/>
                    <a:pt x="755" y="163"/>
                    <a:pt x="755" y="162"/>
                  </a:cubicBezTo>
                  <a:cubicBezTo>
                    <a:pt x="755" y="162"/>
                    <a:pt x="755" y="161"/>
                    <a:pt x="755" y="161"/>
                  </a:cubicBezTo>
                  <a:cubicBezTo>
                    <a:pt x="755" y="162"/>
                    <a:pt x="746" y="157"/>
                    <a:pt x="746" y="158"/>
                  </a:cubicBezTo>
                  <a:cubicBezTo>
                    <a:pt x="746" y="158"/>
                    <a:pt x="745" y="158"/>
                    <a:pt x="744" y="160"/>
                  </a:cubicBezTo>
                  <a:cubicBezTo>
                    <a:pt x="744" y="159"/>
                    <a:pt x="743" y="155"/>
                    <a:pt x="743" y="155"/>
                  </a:cubicBezTo>
                  <a:cubicBezTo>
                    <a:pt x="743" y="156"/>
                    <a:pt x="742" y="156"/>
                    <a:pt x="742" y="156"/>
                  </a:cubicBezTo>
                  <a:cubicBezTo>
                    <a:pt x="742" y="156"/>
                    <a:pt x="741" y="155"/>
                    <a:pt x="741" y="155"/>
                  </a:cubicBezTo>
                  <a:cubicBezTo>
                    <a:pt x="741" y="155"/>
                    <a:pt x="737" y="155"/>
                    <a:pt x="737" y="155"/>
                  </a:cubicBezTo>
                  <a:cubicBezTo>
                    <a:pt x="735" y="154"/>
                    <a:pt x="732" y="152"/>
                    <a:pt x="728" y="151"/>
                  </a:cubicBezTo>
                  <a:cubicBezTo>
                    <a:pt x="728" y="152"/>
                    <a:pt x="729" y="150"/>
                    <a:pt x="729" y="149"/>
                  </a:cubicBezTo>
                  <a:cubicBezTo>
                    <a:pt x="729" y="149"/>
                    <a:pt x="729" y="149"/>
                    <a:pt x="729" y="149"/>
                  </a:cubicBezTo>
                  <a:cubicBezTo>
                    <a:pt x="731" y="148"/>
                    <a:pt x="724" y="146"/>
                    <a:pt x="726" y="147"/>
                  </a:cubicBezTo>
                  <a:cubicBezTo>
                    <a:pt x="730" y="144"/>
                    <a:pt x="726" y="142"/>
                    <a:pt x="726" y="138"/>
                  </a:cubicBezTo>
                  <a:cubicBezTo>
                    <a:pt x="726" y="137"/>
                    <a:pt x="724" y="138"/>
                    <a:pt x="724" y="138"/>
                  </a:cubicBezTo>
                  <a:cubicBezTo>
                    <a:pt x="724" y="138"/>
                    <a:pt x="724" y="133"/>
                    <a:pt x="723" y="133"/>
                  </a:cubicBezTo>
                  <a:cubicBezTo>
                    <a:pt x="723" y="133"/>
                    <a:pt x="722" y="133"/>
                    <a:pt x="722" y="134"/>
                  </a:cubicBezTo>
                  <a:cubicBezTo>
                    <a:pt x="722" y="133"/>
                    <a:pt x="721" y="134"/>
                    <a:pt x="719" y="133"/>
                  </a:cubicBezTo>
                  <a:cubicBezTo>
                    <a:pt x="720" y="133"/>
                    <a:pt x="720" y="133"/>
                    <a:pt x="720" y="132"/>
                  </a:cubicBezTo>
                  <a:cubicBezTo>
                    <a:pt x="719" y="133"/>
                    <a:pt x="719" y="133"/>
                    <a:pt x="719" y="133"/>
                  </a:cubicBezTo>
                  <a:cubicBezTo>
                    <a:pt x="719" y="133"/>
                    <a:pt x="718" y="133"/>
                    <a:pt x="717" y="133"/>
                  </a:cubicBezTo>
                  <a:cubicBezTo>
                    <a:pt x="717" y="131"/>
                    <a:pt x="718" y="131"/>
                    <a:pt x="717" y="129"/>
                  </a:cubicBezTo>
                  <a:cubicBezTo>
                    <a:pt x="715" y="127"/>
                    <a:pt x="710" y="120"/>
                    <a:pt x="708" y="120"/>
                  </a:cubicBezTo>
                  <a:cubicBezTo>
                    <a:pt x="707" y="117"/>
                    <a:pt x="704" y="113"/>
                    <a:pt x="700" y="116"/>
                  </a:cubicBezTo>
                  <a:cubicBezTo>
                    <a:pt x="699" y="116"/>
                    <a:pt x="695" y="122"/>
                    <a:pt x="695" y="123"/>
                  </a:cubicBezTo>
                  <a:cubicBezTo>
                    <a:pt x="695" y="122"/>
                    <a:pt x="695" y="125"/>
                    <a:pt x="695" y="125"/>
                  </a:cubicBezTo>
                  <a:cubicBezTo>
                    <a:pt x="695" y="126"/>
                    <a:pt x="690" y="127"/>
                    <a:pt x="690" y="127"/>
                  </a:cubicBezTo>
                  <a:cubicBezTo>
                    <a:pt x="687" y="127"/>
                    <a:pt x="684" y="129"/>
                    <a:pt x="682" y="129"/>
                  </a:cubicBezTo>
                  <a:cubicBezTo>
                    <a:pt x="680" y="129"/>
                    <a:pt x="677" y="127"/>
                    <a:pt x="673" y="125"/>
                  </a:cubicBezTo>
                  <a:cubicBezTo>
                    <a:pt x="675" y="125"/>
                    <a:pt x="669" y="122"/>
                    <a:pt x="672" y="122"/>
                  </a:cubicBezTo>
                  <a:cubicBezTo>
                    <a:pt x="671" y="122"/>
                    <a:pt x="670" y="122"/>
                    <a:pt x="670" y="122"/>
                  </a:cubicBezTo>
                  <a:cubicBezTo>
                    <a:pt x="670" y="122"/>
                    <a:pt x="671" y="121"/>
                    <a:pt x="671" y="121"/>
                  </a:cubicBezTo>
                  <a:cubicBezTo>
                    <a:pt x="670" y="121"/>
                    <a:pt x="668" y="118"/>
                    <a:pt x="669" y="118"/>
                  </a:cubicBezTo>
                  <a:cubicBezTo>
                    <a:pt x="669" y="117"/>
                    <a:pt x="669" y="114"/>
                    <a:pt x="669" y="113"/>
                  </a:cubicBezTo>
                  <a:cubicBezTo>
                    <a:pt x="669" y="115"/>
                    <a:pt x="671" y="110"/>
                    <a:pt x="671" y="109"/>
                  </a:cubicBezTo>
                  <a:cubicBezTo>
                    <a:pt x="671" y="109"/>
                    <a:pt x="656" y="112"/>
                    <a:pt x="656" y="105"/>
                  </a:cubicBezTo>
                  <a:cubicBezTo>
                    <a:pt x="656" y="105"/>
                    <a:pt x="656" y="105"/>
                    <a:pt x="656" y="105"/>
                  </a:cubicBezTo>
                  <a:cubicBezTo>
                    <a:pt x="656" y="105"/>
                    <a:pt x="656" y="105"/>
                    <a:pt x="656" y="105"/>
                  </a:cubicBezTo>
                  <a:cubicBezTo>
                    <a:pt x="656" y="105"/>
                    <a:pt x="656" y="105"/>
                    <a:pt x="656" y="105"/>
                  </a:cubicBezTo>
                  <a:cubicBezTo>
                    <a:pt x="656" y="105"/>
                    <a:pt x="656" y="105"/>
                    <a:pt x="656" y="105"/>
                  </a:cubicBezTo>
                  <a:cubicBezTo>
                    <a:pt x="655" y="104"/>
                    <a:pt x="654" y="103"/>
                    <a:pt x="654" y="103"/>
                  </a:cubicBezTo>
                  <a:cubicBezTo>
                    <a:pt x="653" y="99"/>
                    <a:pt x="639" y="98"/>
                    <a:pt x="636" y="101"/>
                  </a:cubicBezTo>
                  <a:cubicBezTo>
                    <a:pt x="636" y="96"/>
                    <a:pt x="634" y="99"/>
                    <a:pt x="633" y="101"/>
                  </a:cubicBezTo>
                  <a:cubicBezTo>
                    <a:pt x="633" y="100"/>
                    <a:pt x="611" y="92"/>
                    <a:pt x="612" y="98"/>
                  </a:cubicBezTo>
                  <a:cubicBezTo>
                    <a:pt x="607" y="98"/>
                    <a:pt x="612" y="105"/>
                    <a:pt x="613" y="105"/>
                  </a:cubicBezTo>
                  <a:cubicBezTo>
                    <a:pt x="612" y="108"/>
                    <a:pt x="612" y="105"/>
                    <a:pt x="614" y="108"/>
                  </a:cubicBezTo>
                  <a:cubicBezTo>
                    <a:pt x="610" y="108"/>
                    <a:pt x="613" y="109"/>
                    <a:pt x="613" y="109"/>
                  </a:cubicBezTo>
                  <a:cubicBezTo>
                    <a:pt x="611" y="109"/>
                    <a:pt x="610" y="111"/>
                    <a:pt x="608" y="112"/>
                  </a:cubicBezTo>
                  <a:cubicBezTo>
                    <a:pt x="608" y="112"/>
                    <a:pt x="608" y="114"/>
                    <a:pt x="607" y="114"/>
                  </a:cubicBezTo>
                  <a:cubicBezTo>
                    <a:pt x="609" y="112"/>
                    <a:pt x="611" y="112"/>
                    <a:pt x="613" y="112"/>
                  </a:cubicBezTo>
                  <a:cubicBezTo>
                    <a:pt x="612" y="112"/>
                    <a:pt x="616" y="119"/>
                    <a:pt x="616" y="119"/>
                  </a:cubicBezTo>
                  <a:cubicBezTo>
                    <a:pt x="616" y="120"/>
                    <a:pt x="614" y="121"/>
                    <a:pt x="615" y="120"/>
                  </a:cubicBezTo>
                  <a:cubicBezTo>
                    <a:pt x="614" y="120"/>
                    <a:pt x="613" y="120"/>
                    <a:pt x="613" y="120"/>
                  </a:cubicBezTo>
                  <a:cubicBezTo>
                    <a:pt x="612" y="121"/>
                    <a:pt x="612" y="122"/>
                    <a:pt x="612" y="122"/>
                  </a:cubicBezTo>
                  <a:cubicBezTo>
                    <a:pt x="613" y="122"/>
                    <a:pt x="610" y="126"/>
                    <a:pt x="610" y="124"/>
                  </a:cubicBezTo>
                  <a:cubicBezTo>
                    <a:pt x="610" y="125"/>
                    <a:pt x="610" y="127"/>
                    <a:pt x="610" y="127"/>
                  </a:cubicBezTo>
                  <a:cubicBezTo>
                    <a:pt x="608" y="127"/>
                    <a:pt x="609" y="126"/>
                    <a:pt x="608" y="125"/>
                  </a:cubicBezTo>
                  <a:cubicBezTo>
                    <a:pt x="606" y="125"/>
                    <a:pt x="612" y="133"/>
                    <a:pt x="614" y="133"/>
                  </a:cubicBezTo>
                  <a:cubicBezTo>
                    <a:pt x="622" y="135"/>
                    <a:pt x="622" y="147"/>
                    <a:pt x="619" y="151"/>
                  </a:cubicBezTo>
                  <a:cubicBezTo>
                    <a:pt x="617" y="155"/>
                    <a:pt x="599" y="160"/>
                    <a:pt x="599" y="159"/>
                  </a:cubicBezTo>
                  <a:cubicBezTo>
                    <a:pt x="599" y="160"/>
                    <a:pt x="601" y="163"/>
                    <a:pt x="603" y="166"/>
                  </a:cubicBezTo>
                  <a:cubicBezTo>
                    <a:pt x="604" y="166"/>
                    <a:pt x="602" y="164"/>
                    <a:pt x="603" y="164"/>
                  </a:cubicBezTo>
                  <a:cubicBezTo>
                    <a:pt x="602" y="164"/>
                    <a:pt x="605" y="167"/>
                    <a:pt x="605" y="168"/>
                  </a:cubicBezTo>
                  <a:cubicBezTo>
                    <a:pt x="605" y="168"/>
                    <a:pt x="605" y="168"/>
                    <a:pt x="605" y="169"/>
                  </a:cubicBezTo>
                  <a:cubicBezTo>
                    <a:pt x="605" y="169"/>
                    <a:pt x="605" y="169"/>
                    <a:pt x="605" y="169"/>
                  </a:cubicBezTo>
                  <a:cubicBezTo>
                    <a:pt x="605" y="169"/>
                    <a:pt x="605" y="169"/>
                    <a:pt x="605" y="169"/>
                  </a:cubicBezTo>
                  <a:cubicBezTo>
                    <a:pt x="604" y="169"/>
                    <a:pt x="603" y="171"/>
                    <a:pt x="603" y="170"/>
                  </a:cubicBezTo>
                  <a:cubicBezTo>
                    <a:pt x="603" y="171"/>
                    <a:pt x="607" y="177"/>
                    <a:pt x="607" y="177"/>
                  </a:cubicBezTo>
                  <a:cubicBezTo>
                    <a:pt x="605" y="180"/>
                    <a:pt x="607" y="179"/>
                    <a:pt x="608" y="179"/>
                  </a:cubicBezTo>
                  <a:cubicBezTo>
                    <a:pt x="608" y="182"/>
                    <a:pt x="605" y="184"/>
                    <a:pt x="605" y="186"/>
                  </a:cubicBezTo>
                  <a:cubicBezTo>
                    <a:pt x="606" y="186"/>
                    <a:pt x="605" y="186"/>
                    <a:pt x="605" y="186"/>
                  </a:cubicBezTo>
                  <a:cubicBezTo>
                    <a:pt x="603" y="184"/>
                    <a:pt x="602" y="185"/>
                    <a:pt x="601" y="186"/>
                  </a:cubicBezTo>
                  <a:cubicBezTo>
                    <a:pt x="600" y="186"/>
                    <a:pt x="599" y="186"/>
                    <a:pt x="599" y="188"/>
                  </a:cubicBezTo>
                  <a:cubicBezTo>
                    <a:pt x="598" y="187"/>
                    <a:pt x="597" y="186"/>
                    <a:pt x="596" y="186"/>
                  </a:cubicBezTo>
                  <a:cubicBezTo>
                    <a:pt x="594" y="183"/>
                    <a:pt x="594" y="182"/>
                    <a:pt x="590" y="182"/>
                  </a:cubicBezTo>
                  <a:cubicBezTo>
                    <a:pt x="590" y="182"/>
                    <a:pt x="587" y="176"/>
                    <a:pt x="586" y="175"/>
                  </a:cubicBezTo>
                  <a:cubicBezTo>
                    <a:pt x="600" y="182"/>
                    <a:pt x="591" y="164"/>
                    <a:pt x="584" y="175"/>
                  </a:cubicBezTo>
                  <a:cubicBezTo>
                    <a:pt x="584" y="173"/>
                    <a:pt x="584" y="173"/>
                    <a:pt x="586" y="171"/>
                  </a:cubicBezTo>
                  <a:cubicBezTo>
                    <a:pt x="586" y="170"/>
                    <a:pt x="584" y="160"/>
                    <a:pt x="584" y="158"/>
                  </a:cubicBezTo>
                  <a:cubicBezTo>
                    <a:pt x="584" y="158"/>
                    <a:pt x="584" y="155"/>
                    <a:pt x="583" y="155"/>
                  </a:cubicBezTo>
                  <a:cubicBezTo>
                    <a:pt x="582" y="156"/>
                    <a:pt x="582" y="155"/>
                    <a:pt x="582" y="158"/>
                  </a:cubicBezTo>
                  <a:cubicBezTo>
                    <a:pt x="573" y="150"/>
                    <a:pt x="554" y="154"/>
                    <a:pt x="544" y="147"/>
                  </a:cubicBezTo>
                  <a:cubicBezTo>
                    <a:pt x="542" y="141"/>
                    <a:pt x="526" y="140"/>
                    <a:pt x="515" y="140"/>
                  </a:cubicBezTo>
                  <a:cubicBezTo>
                    <a:pt x="514" y="137"/>
                    <a:pt x="510" y="127"/>
                    <a:pt x="509" y="127"/>
                  </a:cubicBezTo>
                  <a:cubicBezTo>
                    <a:pt x="508" y="127"/>
                    <a:pt x="500" y="126"/>
                    <a:pt x="500" y="128"/>
                  </a:cubicBezTo>
                  <a:cubicBezTo>
                    <a:pt x="500" y="126"/>
                    <a:pt x="499" y="127"/>
                    <a:pt x="498" y="125"/>
                  </a:cubicBezTo>
                  <a:cubicBezTo>
                    <a:pt x="499" y="122"/>
                    <a:pt x="498" y="117"/>
                    <a:pt x="500" y="112"/>
                  </a:cubicBezTo>
                  <a:cubicBezTo>
                    <a:pt x="500" y="111"/>
                    <a:pt x="505" y="111"/>
                    <a:pt x="505" y="109"/>
                  </a:cubicBezTo>
                  <a:cubicBezTo>
                    <a:pt x="505" y="109"/>
                    <a:pt x="504" y="109"/>
                    <a:pt x="505" y="108"/>
                  </a:cubicBezTo>
                  <a:cubicBezTo>
                    <a:pt x="505" y="108"/>
                    <a:pt x="505" y="108"/>
                    <a:pt x="505" y="107"/>
                  </a:cubicBezTo>
                  <a:cubicBezTo>
                    <a:pt x="505" y="107"/>
                    <a:pt x="505" y="108"/>
                    <a:pt x="505" y="107"/>
                  </a:cubicBezTo>
                  <a:cubicBezTo>
                    <a:pt x="505" y="107"/>
                    <a:pt x="505" y="107"/>
                    <a:pt x="505" y="107"/>
                  </a:cubicBezTo>
                  <a:cubicBezTo>
                    <a:pt x="505" y="107"/>
                    <a:pt x="505" y="107"/>
                    <a:pt x="505" y="107"/>
                  </a:cubicBezTo>
                  <a:cubicBezTo>
                    <a:pt x="505" y="107"/>
                    <a:pt x="506" y="106"/>
                    <a:pt x="506" y="105"/>
                  </a:cubicBezTo>
                  <a:cubicBezTo>
                    <a:pt x="508" y="105"/>
                    <a:pt x="509" y="105"/>
                    <a:pt x="509" y="103"/>
                  </a:cubicBezTo>
                  <a:cubicBezTo>
                    <a:pt x="509" y="103"/>
                    <a:pt x="509" y="105"/>
                    <a:pt x="510" y="105"/>
                  </a:cubicBezTo>
                  <a:cubicBezTo>
                    <a:pt x="511" y="104"/>
                    <a:pt x="512" y="103"/>
                    <a:pt x="510" y="103"/>
                  </a:cubicBezTo>
                  <a:cubicBezTo>
                    <a:pt x="512" y="101"/>
                    <a:pt x="512" y="100"/>
                    <a:pt x="513" y="101"/>
                  </a:cubicBezTo>
                  <a:cubicBezTo>
                    <a:pt x="513" y="101"/>
                    <a:pt x="513" y="98"/>
                    <a:pt x="513" y="98"/>
                  </a:cubicBezTo>
                  <a:cubicBezTo>
                    <a:pt x="517" y="100"/>
                    <a:pt x="516" y="100"/>
                    <a:pt x="518" y="98"/>
                  </a:cubicBezTo>
                  <a:cubicBezTo>
                    <a:pt x="519" y="98"/>
                    <a:pt x="518" y="97"/>
                    <a:pt x="517" y="96"/>
                  </a:cubicBezTo>
                  <a:cubicBezTo>
                    <a:pt x="518" y="96"/>
                    <a:pt x="522" y="96"/>
                    <a:pt x="522" y="96"/>
                  </a:cubicBezTo>
                  <a:cubicBezTo>
                    <a:pt x="521" y="96"/>
                    <a:pt x="523" y="98"/>
                    <a:pt x="523" y="98"/>
                  </a:cubicBezTo>
                  <a:cubicBezTo>
                    <a:pt x="525" y="97"/>
                    <a:pt x="525" y="97"/>
                    <a:pt x="523" y="96"/>
                  </a:cubicBezTo>
                  <a:cubicBezTo>
                    <a:pt x="527" y="95"/>
                    <a:pt x="526" y="91"/>
                    <a:pt x="530" y="89"/>
                  </a:cubicBezTo>
                  <a:cubicBezTo>
                    <a:pt x="533" y="88"/>
                    <a:pt x="535" y="90"/>
                    <a:pt x="540" y="87"/>
                  </a:cubicBezTo>
                  <a:cubicBezTo>
                    <a:pt x="548" y="84"/>
                    <a:pt x="551" y="79"/>
                    <a:pt x="551" y="75"/>
                  </a:cubicBezTo>
                  <a:cubicBezTo>
                    <a:pt x="551" y="75"/>
                    <a:pt x="551" y="75"/>
                    <a:pt x="551" y="75"/>
                  </a:cubicBezTo>
                  <a:cubicBezTo>
                    <a:pt x="551" y="75"/>
                    <a:pt x="551" y="75"/>
                    <a:pt x="551" y="75"/>
                  </a:cubicBezTo>
                  <a:cubicBezTo>
                    <a:pt x="551" y="75"/>
                    <a:pt x="551" y="74"/>
                    <a:pt x="551" y="74"/>
                  </a:cubicBezTo>
                  <a:cubicBezTo>
                    <a:pt x="551" y="74"/>
                    <a:pt x="551" y="74"/>
                    <a:pt x="551" y="75"/>
                  </a:cubicBezTo>
                  <a:cubicBezTo>
                    <a:pt x="552" y="74"/>
                    <a:pt x="559" y="70"/>
                    <a:pt x="559" y="70"/>
                  </a:cubicBezTo>
                  <a:cubicBezTo>
                    <a:pt x="557" y="68"/>
                    <a:pt x="559" y="68"/>
                    <a:pt x="554" y="68"/>
                  </a:cubicBezTo>
                  <a:cubicBezTo>
                    <a:pt x="556" y="68"/>
                    <a:pt x="555" y="65"/>
                    <a:pt x="555" y="65"/>
                  </a:cubicBezTo>
                  <a:cubicBezTo>
                    <a:pt x="560" y="67"/>
                    <a:pt x="557" y="66"/>
                    <a:pt x="562" y="65"/>
                  </a:cubicBezTo>
                  <a:cubicBezTo>
                    <a:pt x="561" y="65"/>
                    <a:pt x="566" y="69"/>
                    <a:pt x="567" y="70"/>
                  </a:cubicBezTo>
                  <a:cubicBezTo>
                    <a:pt x="567" y="69"/>
                    <a:pt x="567" y="69"/>
                    <a:pt x="567" y="68"/>
                  </a:cubicBezTo>
                  <a:cubicBezTo>
                    <a:pt x="567" y="68"/>
                    <a:pt x="570" y="72"/>
                    <a:pt x="571" y="72"/>
                  </a:cubicBezTo>
                  <a:cubicBezTo>
                    <a:pt x="576" y="73"/>
                    <a:pt x="576" y="70"/>
                    <a:pt x="577" y="70"/>
                  </a:cubicBezTo>
                  <a:cubicBezTo>
                    <a:pt x="576" y="69"/>
                    <a:pt x="575" y="70"/>
                    <a:pt x="575" y="71"/>
                  </a:cubicBezTo>
                  <a:cubicBezTo>
                    <a:pt x="575" y="70"/>
                    <a:pt x="575" y="70"/>
                    <a:pt x="574" y="70"/>
                  </a:cubicBezTo>
                  <a:cubicBezTo>
                    <a:pt x="575" y="70"/>
                    <a:pt x="575" y="68"/>
                    <a:pt x="574" y="68"/>
                  </a:cubicBezTo>
                  <a:cubicBezTo>
                    <a:pt x="575" y="68"/>
                    <a:pt x="576" y="68"/>
                    <a:pt x="577" y="68"/>
                  </a:cubicBezTo>
                  <a:cubicBezTo>
                    <a:pt x="576" y="68"/>
                    <a:pt x="578" y="70"/>
                    <a:pt x="578" y="70"/>
                  </a:cubicBezTo>
                  <a:cubicBezTo>
                    <a:pt x="580" y="68"/>
                    <a:pt x="579" y="68"/>
                    <a:pt x="578" y="68"/>
                  </a:cubicBezTo>
                  <a:cubicBezTo>
                    <a:pt x="581" y="66"/>
                    <a:pt x="588" y="63"/>
                    <a:pt x="589" y="61"/>
                  </a:cubicBezTo>
                  <a:cubicBezTo>
                    <a:pt x="592" y="61"/>
                    <a:pt x="588" y="55"/>
                    <a:pt x="585" y="55"/>
                  </a:cubicBezTo>
                  <a:cubicBezTo>
                    <a:pt x="587" y="52"/>
                    <a:pt x="589" y="49"/>
                    <a:pt x="589" y="46"/>
                  </a:cubicBezTo>
                  <a:cubicBezTo>
                    <a:pt x="590" y="46"/>
                    <a:pt x="591" y="44"/>
                    <a:pt x="589" y="44"/>
                  </a:cubicBezTo>
                  <a:cubicBezTo>
                    <a:pt x="588" y="43"/>
                    <a:pt x="584" y="40"/>
                    <a:pt x="584" y="40"/>
                  </a:cubicBezTo>
                  <a:cubicBezTo>
                    <a:pt x="584" y="37"/>
                    <a:pt x="599" y="42"/>
                    <a:pt x="599" y="43"/>
                  </a:cubicBezTo>
                  <a:cubicBezTo>
                    <a:pt x="599" y="43"/>
                    <a:pt x="599" y="42"/>
                    <a:pt x="599" y="41"/>
                  </a:cubicBezTo>
                  <a:cubicBezTo>
                    <a:pt x="602" y="42"/>
                    <a:pt x="603" y="40"/>
                    <a:pt x="603" y="39"/>
                  </a:cubicBezTo>
                  <a:cubicBezTo>
                    <a:pt x="605" y="39"/>
                    <a:pt x="610" y="37"/>
                    <a:pt x="609" y="36"/>
                  </a:cubicBezTo>
                  <a:cubicBezTo>
                    <a:pt x="610" y="36"/>
                    <a:pt x="611" y="37"/>
                    <a:pt x="612" y="38"/>
                  </a:cubicBezTo>
                  <a:cubicBezTo>
                    <a:pt x="612" y="38"/>
                    <a:pt x="612" y="38"/>
                    <a:pt x="612" y="38"/>
                  </a:cubicBezTo>
                  <a:cubicBezTo>
                    <a:pt x="612" y="38"/>
                    <a:pt x="612" y="38"/>
                    <a:pt x="612" y="38"/>
                  </a:cubicBezTo>
                  <a:cubicBezTo>
                    <a:pt x="614" y="39"/>
                    <a:pt x="615" y="40"/>
                    <a:pt x="615" y="41"/>
                  </a:cubicBezTo>
                  <a:cubicBezTo>
                    <a:pt x="615" y="41"/>
                    <a:pt x="616" y="40"/>
                    <a:pt x="617" y="40"/>
                  </a:cubicBezTo>
                  <a:cubicBezTo>
                    <a:pt x="617" y="41"/>
                    <a:pt x="619" y="42"/>
                    <a:pt x="620" y="42"/>
                  </a:cubicBezTo>
                  <a:cubicBezTo>
                    <a:pt x="619" y="42"/>
                    <a:pt x="618" y="42"/>
                    <a:pt x="616" y="42"/>
                  </a:cubicBezTo>
                  <a:cubicBezTo>
                    <a:pt x="618" y="42"/>
                    <a:pt x="616" y="46"/>
                    <a:pt x="621" y="44"/>
                  </a:cubicBezTo>
                  <a:cubicBezTo>
                    <a:pt x="621" y="44"/>
                    <a:pt x="625" y="44"/>
                    <a:pt x="627" y="44"/>
                  </a:cubicBezTo>
                  <a:cubicBezTo>
                    <a:pt x="628" y="44"/>
                    <a:pt x="622" y="48"/>
                    <a:pt x="621" y="47"/>
                  </a:cubicBezTo>
                  <a:cubicBezTo>
                    <a:pt x="621" y="47"/>
                    <a:pt x="621" y="48"/>
                    <a:pt x="621" y="48"/>
                  </a:cubicBezTo>
                  <a:cubicBezTo>
                    <a:pt x="621" y="47"/>
                    <a:pt x="621" y="48"/>
                    <a:pt x="621" y="49"/>
                  </a:cubicBezTo>
                  <a:cubicBezTo>
                    <a:pt x="621" y="47"/>
                    <a:pt x="628" y="48"/>
                    <a:pt x="630" y="48"/>
                  </a:cubicBezTo>
                  <a:cubicBezTo>
                    <a:pt x="629" y="48"/>
                    <a:pt x="629" y="48"/>
                    <a:pt x="630" y="50"/>
                  </a:cubicBezTo>
                  <a:cubicBezTo>
                    <a:pt x="630" y="49"/>
                    <a:pt x="631" y="51"/>
                    <a:pt x="631" y="52"/>
                  </a:cubicBezTo>
                  <a:cubicBezTo>
                    <a:pt x="628" y="50"/>
                    <a:pt x="615" y="50"/>
                    <a:pt x="616" y="57"/>
                  </a:cubicBezTo>
                  <a:cubicBezTo>
                    <a:pt x="618" y="65"/>
                    <a:pt x="634" y="60"/>
                    <a:pt x="634" y="57"/>
                  </a:cubicBezTo>
                  <a:cubicBezTo>
                    <a:pt x="634" y="57"/>
                    <a:pt x="633" y="55"/>
                    <a:pt x="632" y="55"/>
                  </a:cubicBezTo>
                  <a:cubicBezTo>
                    <a:pt x="633" y="54"/>
                    <a:pt x="634" y="53"/>
                    <a:pt x="634" y="54"/>
                  </a:cubicBezTo>
                  <a:cubicBezTo>
                    <a:pt x="634" y="52"/>
                    <a:pt x="633" y="52"/>
                    <a:pt x="632" y="52"/>
                  </a:cubicBezTo>
                  <a:cubicBezTo>
                    <a:pt x="634" y="50"/>
                    <a:pt x="636" y="49"/>
                    <a:pt x="636" y="52"/>
                  </a:cubicBezTo>
                  <a:cubicBezTo>
                    <a:pt x="630" y="57"/>
                    <a:pt x="641" y="59"/>
                    <a:pt x="645" y="54"/>
                  </a:cubicBezTo>
                  <a:cubicBezTo>
                    <a:pt x="645" y="54"/>
                    <a:pt x="642" y="53"/>
                    <a:pt x="640" y="52"/>
                  </a:cubicBezTo>
                  <a:cubicBezTo>
                    <a:pt x="642" y="52"/>
                    <a:pt x="645" y="52"/>
                    <a:pt x="645" y="52"/>
                  </a:cubicBezTo>
                  <a:cubicBezTo>
                    <a:pt x="645" y="54"/>
                    <a:pt x="647" y="57"/>
                    <a:pt x="648" y="57"/>
                  </a:cubicBezTo>
                  <a:cubicBezTo>
                    <a:pt x="648" y="57"/>
                    <a:pt x="649" y="57"/>
                    <a:pt x="649" y="60"/>
                  </a:cubicBezTo>
                  <a:cubicBezTo>
                    <a:pt x="649" y="59"/>
                    <a:pt x="649" y="59"/>
                    <a:pt x="649" y="59"/>
                  </a:cubicBezTo>
                  <a:cubicBezTo>
                    <a:pt x="649" y="59"/>
                    <a:pt x="652" y="61"/>
                    <a:pt x="649" y="61"/>
                  </a:cubicBezTo>
                  <a:cubicBezTo>
                    <a:pt x="647" y="62"/>
                    <a:pt x="636" y="67"/>
                    <a:pt x="636" y="68"/>
                  </a:cubicBezTo>
                  <a:cubicBezTo>
                    <a:pt x="636" y="68"/>
                    <a:pt x="636" y="70"/>
                    <a:pt x="636" y="70"/>
                  </a:cubicBezTo>
                  <a:cubicBezTo>
                    <a:pt x="637" y="70"/>
                    <a:pt x="641" y="74"/>
                    <a:pt x="641" y="74"/>
                  </a:cubicBezTo>
                  <a:cubicBezTo>
                    <a:pt x="639" y="74"/>
                    <a:pt x="638" y="74"/>
                    <a:pt x="636" y="74"/>
                  </a:cubicBezTo>
                  <a:cubicBezTo>
                    <a:pt x="632" y="74"/>
                    <a:pt x="615" y="76"/>
                    <a:pt x="615" y="76"/>
                  </a:cubicBezTo>
                  <a:cubicBezTo>
                    <a:pt x="613" y="76"/>
                    <a:pt x="610" y="77"/>
                    <a:pt x="610" y="78"/>
                  </a:cubicBezTo>
                  <a:cubicBezTo>
                    <a:pt x="609" y="80"/>
                    <a:pt x="610" y="80"/>
                    <a:pt x="610" y="79"/>
                  </a:cubicBezTo>
                  <a:cubicBezTo>
                    <a:pt x="611" y="81"/>
                    <a:pt x="617" y="85"/>
                    <a:pt x="618" y="85"/>
                  </a:cubicBezTo>
                  <a:cubicBezTo>
                    <a:pt x="623" y="86"/>
                    <a:pt x="627" y="83"/>
                    <a:pt x="630" y="83"/>
                  </a:cubicBezTo>
                  <a:cubicBezTo>
                    <a:pt x="634" y="82"/>
                    <a:pt x="641" y="83"/>
                    <a:pt x="641" y="85"/>
                  </a:cubicBezTo>
                  <a:cubicBezTo>
                    <a:pt x="645" y="85"/>
                    <a:pt x="646" y="87"/>
                    <a:pt x="649" y="87"/>
                  </a:cubicBezTo>
                  <a:cubicBezTo>
                    <a:pt x="647" y="91"/>
                    <a:pt x="649" y="90"/>
                    <a:pt x="652" y="90"/>
                  </a:cubicBezTo>
                  <a:cubicBezTo>
                    <a:pt x="652" y="90"/>
                    <a:pt x="652" y="90"/>
                    <a:pt x="652" y="90"/>
                  </a:cubicBezTo>
                  <a:cubicBezTo>
                    <a:pt x="664" y="98"/>
                    <a:pt x="676" y="101"/>
                    <a:pt x="695" y="105"/>
                  </a:cubicBezTo>
                  <a:cubicBezTo>
                    <a:pt x="695" y="105"/>
                    <a:pt x="696" y="103"/>
                    <a:pt x="694" y="103"/>
                  </a:cubicBezTo>
                  <a:cubicBezTo>
                    <a:pt x="694" y="102"/>
                    <a:pt x="696" y="101"/>
                    <a:pt x="695" y="100"/>
                  </a:cubicBezTo>
                  <a:cubicBezTo>
                    <a:pt x="695" y="100"/>
                    <a:pt x="684" y="93"/>
                    <a:pt x="682" y="92"/>
                  </a:cubicBezTo>
                  <a:cubicBezTo>
                    <a:pt x="684" y="92"/>
                    <a:pt x="680" y="90"/>
                    <a:pt x="683" y="90"/>
                  </a:cubicBezTo>
                  <a:cubicBezTo>
                    <a:pt x="683" y="92"/>
                    <a:pt x="684" y="92"/>
                    <a:pt x="686" y="92"/>
                  </a:cubicBezTo>
                  <a:cubicBezTo>
                    <a:pt x="687" y="95"/>
                    <a:pt x="688" y="94"/>
                    <a:pt x="689" y="94"/>
                  </a:cubicBezTo>
                  <a:cubicBezTo>
                    <a:pt x="689" y="94"/>
                    <a:pt x="689" y="96"/>
                    <a:pt x="691" y="96"/>
                  </a:cubicBezTo>
                  <a:cubicBezTo>
                    <a:pt x="692" y="96"/>
                    <a:pt x="697" y="98"/>
                    <a:pt x="700" y="98"/>
                  </a:cubicBezTo>
                  <a:cubicBezTo>
                    <a:pt x="702" y="100"/>
                    <a:pt x="703" y="101"/>
                    <a:pt x="706" y="98"/>
                  </a:cubicBezTo>
                  <a:cubicBezTo>
                    <a:pt x="706" y="98"/>
                    <a:pt x="703" y="97"/>
                    <a:pt x="702" y="96"/>
                  </a:cubicBezTo>
                  <a:cubicBezTo>
                    <a:pt x="702" y="96"/>
                    <a:pt x="702" y="96"/>
                    <a:pt x="701" y="96"/>
                  </a:cubicBezTo>
                  <a:cubicBezTo>
                    <a:pt x="701" y="96"/>
                    <a:pt x="704" y="97"/>
                    <a:pt x="704" y="95"/>
                  </a:cubicBezTo>
                  <a:cubicBezTo>
                    <a:pt x="704" y="94"/>
                    <a:pt x="702" y="94"/>
                    <a:pt x="702" y="94"/>
                  </a:cubicBezTo>
                  <a:cubicBezTo>
                    <a:pt x="704" y="93"/>
                    <a:pt x="704" y="92"/>
                    <a:pt x="708" y="92"/>
                  </a:cubicBezTo>
                  <a:cubicBezTo>
                    <a:pt x="707" y="91"/>
                    <a:pt x="705" y="90"/>
                    <a:pt x="707" y="90"/>
                  </a:cubicBezTo>
                  <a:cubicBezTo>
                    <a:pt x="706" y="90"/>
                    <a:pt x="708" y="90"/>
                    <a:pt x="708" y="88"/>
                  </a:cubicBezTo>
                  <a:cubicBezTo>
                    <a:pt x="708" y="89"/>
                    <a:pt x="703" y="84"/>
                    <a:pt x="704" y="85"/>
                  </a:cubicBezTo>
                  <a:cubicBezTo>
                    <a:pt x="706" y="86"/>
                    <a:pt x="698" y="79"/>
                    <a:pt x="697" y="80"/>
                  </a:cubicBezTo>
                  <a:cubicBezTo>
                    <a:pt x="697" y="79"/>
                    <a:pt x="697" y="79"/>
                    <a:pt x="697" y="79"/>
                  </a:cubicBezTo>
                  <a:cubicBezTo>
                    <a:pt x="695" y="79"/>
                    <a:pt x="686" y="76"/>
                    <a:pt x="688" y="76"/>
                  </a:cubicBezTo>
                  <a:cubicBezTo>
                    <a:pt x="688" y="75"/>
                    <a:pt x="686" y="72"/>
                    <a:pt x="682" y="72"/>
                  </a:cubicBezTo>
                  <a:cubicBezTo>
                    <a:pt x="684" y="72"/>
                    <a:pt x="686" y="72"/>
                    <a:pt x="687" y="70"/>
                  </a:cubicBezTo>
                  <a:cubicBezTo>
                    <a:pt x="687" y="72"/>
                    <a:pt x="689" y="74"/>
                    <a:pt x="689" y="71"/>
                  </a:cubicBezTo>
                  <a:cubicBezTo>
                    <a:pt x="688" y="71"/>
                    <a:pt x="684" y="68"/>
                    <a:pt x="685" y="68"/>
                  </a:cubicBezTo>
                  <a:cubicBezTo>
                    <a:pt x="689" y="69"/>
                    <a:pt x="692" y="69"/>
                    <a:pt x="695" y="72"/>
                  </a:cubicBezTo>
                  <a:cubicBezTo>
                    <a:pt x="695" y="71"/>
                    <a:pt x="695" y="71"/>
                    <a:pt x="695" y="70"/>
                  </a:cubicBezTo>
                  <a:cubicBezTo>
                    <a:pt x="696" y="71"/>
                    <a:pt x="701" y="79"/>
                    <a:pt x="703" y="79"/>
                  </a:cubicBezTo>
                  <a:cubicBezTo>
                    <a:pt x="703" y="79"/>
                    <a:pt x="704" y="77"/>
                    <a:pt x="705" y="76"/>
                  </a:cubicBezTo>
                  <a:cubicBezTo>
                    <a:pt x="705" y="76"/>
                    <a:pt x="705" y="79"/>
                    <a:pt x="707" y="79"/>
                  </a:cubicBezTo>
                  <a:cubicBezTo>
                    <a:pt x="705" y="78"/>
                    <a:pt x="713" y="79"/>
                    <a:pt x="713" y="79"/>
                  </a:cubicBezTo>
                  <a:cubicBezTo>
                    <a:pt x="713" y="79"/>
                    <a:pt x="713" y="77"/>
                    <a:pt x="712" y="75"/>
                  </a:cubicBezTo>
                  <a:cubicBezTo>
                    <a:pt x="712" y="75"/>
                    <a:pt x="712" y="75"/>
                    <a:pt x="712" y="75"/>
                  </a:cubicBezTo>
                  <a:cubicBezTo>
                    <a:pt x="716" y="75"/>
                    <a:pt x="716" y="74"/>
                    <a:pt x="720" y="74"/>
                  </a:cubicBezTo>
                  <a:cubicBezTo>
                    <a:pt x="718" y="74"/>
                    <a:pt x="721" y="71"/>
                    <a:pt x="721" y="70"/>
                  </a:cubicBezTo>
                  <a:cubicBezTo>
                    <a:pt x="721" y="70"/>
                    <a:pt x="719" y="68"/>
                    <a:pt x="719" y="68"/>
                  </a:cubicBezTo>
                  <a:cubicBezTo>
                    <a:pt x="722" y="67"/>
                    <a:pt x="727" y="63"/>
                    <a:pt x="726" y="63"/>
                  </a:cubicBezTo>
                  <a:cubicBezTo>
                    <a:pt x="722" y="61"/>
                    <a:pt x="719" y="61"/>
                    <a:pt x="716" y="61"/>
                  </a:cubicBezTo>
                  <a:cubicBezTo>
                    <a:pt x="715" y="61"/>
                    <a:pt x="714" y="61"/>
                    <a:pt x="714" y="61"/>
                  </a:cubicBezTo>
                  <a:cubicBezTo>
                    <a:pt x="717" y="61"/>
                    <a:pt x="706" y="57"/>
                    <a:pt x="709" y="57"/>
                  </a:cubicBezTo>
                  <a:cubicBezTo>
                    <a:pt x="703" y="54"/>
                    <a:pt x="697" y="54"/>
                    <a:pt x="693" y="53"/>
                  </a:cubicBezTo>
                  <a:cubicBezTo>
                    <a:pt x="693" y="53"/>
                    <a:pt x="693" y="53"/>
                    <a:pt x="693" y="53"/>
                  </a:cubicBezTo>
                  <a:cubicBezTo>
                    <a:pt x="693" y="53"/>
                    <a:pt x="693" y="52"/>
                    <a:pt x="693" y="52"/>
                  </a:cubicBezTo>
                  <a:cubicBezTo>
                    <a:pt x="693" y="55"/>
                    <a:pt x="687" y="50"/>
                    <a:pt x="689" y="50"/>
                  </a:cubicBezTo>
                  <a:cubicBezTo>
                    <a:pt x="683" y="50"/>
                    <a:pt x="683" y="49"/>
                    <a:pt x="680" y="48"/>
                  </a:cubicBezTo>
                  <a:cubicBezTo>
                    <a:pt x="681" y="48"/>
                    <a:pt x="688" y="44"/>
                    <a:pt x="689" y="44"/>
                  </a:cubicBezTo>
                  <a:cubicBezTo>
                    <a:pt x="688" y="41"/>
                    <a:pt x="686" y="41"/>
                    <a:pt x="684" y="41"/>
                  </a:cubicBezTo>
                  <a:cubicBezTo>
                    <a:pt x="688" y="36"/>
                    <a:pt x="679" y="34"/>
                    <a:pt x="676" y="37"/>
                  </a:cubicBezTo>
                  <a:cubicBezTo>
                    <a:pt x="676" y="37"/>
                    <a:pt x="679" y="33"/>
                    <a:pt x="678" y="33"/>
                  </a:cubicBezTo>
                  <a:cubicBezTo>
                    <a:pt x="675" y="32"/>
                    <a:pt x="669" y="31"/>
                    <a:pt x="669" y="31"/>
                  </a:cubicBezTo>
                  <a:cubicBezTo>
                    <a:pt x="669" y="32"/>
                    <a:pt x="660" y="28"/>
                    <a:pt x="660" y="28"/>
                  </a:cubicBezTo>
                  <a:cubicBezTo>
                    <a:pt x="658" y="28"/>
                    <a:pt x="649" y="22"/>
                    <a:pt x="643" y="25"/>
                  </a:cubicBezTo>
                  <a:cubicBezTo>
                    <a:pt x="643" y="25"/>
                    <a:pt x="643" y="24"/>
                    <a:pt x="643" y="24"/>
                  </a:cubicBezTo>
                  <a:cubicBezTo>
                    <a:pt x="643" y="24"/>
                    <a:pt x="643" y="24"/>
                    <a:pt x="643" y="24"/>
                  </a:cubicBezTo>
                  <a:cubicBezTo>
                    <a:pt x="643" y="24"/>
                    <a:pt x="643" y="24"/>
                    <a:pt x="643" y="24"/>
                  </a:cubicBezTo>
                  <a:cubicBezTo>
                    <a:pt x="643" y="23"/>
                    <a:pt x="642" y="24"/>
                    <a:pt x="642" y="24"/>
                  </a:cubicBezTo>
                  <a:cubicBezTo>
                    <a:pt x="636" y="22"/>
                    <a:pt x="632" y="16"/>
                    <a:pt x="622" y="17"/>
                  </a:cubicBezTo>
                  <a:cubicBezTo>
                    <a:pt x="622" y="16"/>
                    <a:pt x="622" y="16"/>
                    <a:pt x="622" y="15"/>
                  </a:cubicBezTo>
                  <a:cubicBezTo>
                    <a:pt x="623" y="15"/>
                    <a:pt x="625" y="15"/>
                    <a:pt x="625" y="15"/>
                  </a:cubicBezTo>
                  <a:cubicBezTo>
                    <a:pt x="625" y="13"/>
                    <a:pt x="625" y="13"/>
                    <a:pt x="625" y="13"/>
                  </a:cubicBezTo>
                  <a:cubicBezTo>
                    <a:pt x="621" y="11"/>
                    <a:pt x="593" y="2"/>
                    <a:pt x="592" y="11"/>
                  </a:cubicBezTo>
                  <a:cubicBezTo>
                    <a:pt x="592" y="11"/>
                    <a:pt x="590" y="11"/>
                    <a:pt x="590" y="11"/>
                  </a:cubicBezTo>
                  <a:cubicBezTo>
                    <a:pt x="587" y="0"/>
                    <a:pt x="558" y="15"/>
                    <a:pt x="556" y="15"/>
                  </a:cubicBezTo>
                  <a:cubicBezTo>
                    <a:pt x="556" y="14"/>
                    <a:pt x="565" y="6"/>
                    <a:pt x="566" y="6"/>
                  </a:cubicBezTo>
                  <a:cubicBezTo>
                    <a:pt x="546" y="6"/>
                    <a:pt x="540" y="11"/>
                    <a:pt x="532" y="17"/>
                  </a:cubicBezTo>
                  <a:cubicBezTo>
                    <a:pt x="532" y="17"/>
                    <a:pt x="530" y="21"/>
                    <a:pt x="529" y="23"/>
                  </a:cubicBezTo>
                  <a:cubicBezTo>
                    <a:pt x="530" y="23"/>
                    <a:pt x="533" y="28"/>
                    <a:pt x="531" y="28"/>
                  </a:cubicBezTo>
                  <a:cubicBezTo>
                    <a:pt x="532" y="28"/>
                    <a:pt x="534" y="28"/>
                    <a:pt x="536" y="29"/>
                  </a:cubicBezTo>
                  <a:cubicBezTo>
                    <a:pt x="534" y="31"/>
                    <a:pt x="539" y="37"/>
                    <a:pt x="550" y="37"/>
                  </a:cubicBezTo>
                  <a:cubicBezTo>
                    <a:pt x="550" y="39"/>
                    <a:pt x="557" y="39"/>
                    <a:pt x="563" y="39"/>
                  </a:cubicBezTo>
                  <a:cubicBezTo>
                    <a:pt x="562" y="39"/>
                    <a:pt x="562" y="39"/>
                    <a:pt x="562" y="39"/>
                  </a:cubicBezTo>
                  <a:cubicBezTo>
                    <a:pt x="563" y="44"/>
                    <a:pt x="562" y="44"/>
                    <a:pt x="564" y="48"/>
                  </a:cubicBezTo>
                  <a:cubicBezTo>
                    <a:pt x="559" y="50"/>
                    <a:pt x="558" y="51"/>
                    <a:pt x="557" y="54"/>
                  </a:cubicBezTo>
                  <a:cubicBezTo>
                    <a:pt x="557" y="54"/>
                    <a:pt x="556" y="54"/>
                    <a:pt x="555" y="54"/>
                  </a:cubicBezTo>
                  <a:cubicBezTo>
                    <a:pt x="555" y="54"/>
                    <a:pt x="555" y="52"/>
                    <a:pt x="555" y="52"/>
                  </a:cubicBezTo>
                  <a:cubicBezTo>
                    <a:pt x="555" y="54"/>
                    <a:pt x="554" y="51"/>
                    <a:pt x="554" y="50"/>
                  </a:cubicBezTo>
                  <a:cubicBezTo>
                    <a:pt x="554" y="51"/>
                    <a:pt x="551" y="54"/>
                    <a:pt x="551" y="52"/>
                  </a:cubicBezTo>
                  <a:cubicBezTo>
                    <a:pt x="550" y="53"/>
                    <a:pt x="550" y="57"/>
                    <a:pt x="553" y="57"/>
                  </a:cubicBezTo>
                  <a:cubicBezTo>
                    <a:pt x="553" y="57"/>
                    <a:pt x="554" y="58"/>
                    <a:pt x="554" y="59"/>
                  </a:cubicBezTo>
                  <a:cubicBezTo>
                    <a:pt x="553" y="59"/>
                    <a:pt x="548" y="59"/>
                    <a:pt x="548" y="60"/>
                  </a:cubicBezTo>
                  <a:cubicBezTo>
                    <a:pt x="546" y="57"/>
                    <a:pt x="544" y="55"/>
                    <a:pt x="542" y="54"/>
                  </a:cubicBezTo>
                  <a:cubicBezTo>
                    <a:pt x="542" y="49"/>
                    <a:pt x="551" y="51"/>
                    <a:pt x="542" y="46"/>
                  </a:cubicBezTo>
                  <a:cubicBezTo>
                    <a:pt x="537" y="43"/>
                    <a:pt x="535" y="43"/>
                    <a:pt x="530" y="46"/>
                  </a:cubicBezTo>
                  <a:cubicBezTo>
                    <a:pt x="530" y="45"/>
                    <a:pt x="531" y="44"/>
                    <a:pt x="530" y="44"/>
                  </a:cubicBezTo>
                  <a:cubicBezTo>
                    <a:pt x="531" y="44"/>
                    <a:pt x="522" y="39"/>
                    <a:pt x="522" y="40"/>
                  </a:cubicBezTo>
                  <a:cubicBezTo>
                    <a:pt x="522" y="40"/>
                    <a:pt x="518" y="39"/>
                    <a:pt x="518" y="39"/>
                  </a:cubicBezTo>
                  <a:cubicBezTo>
                    <a:pt x="518" y="39"/>
                    <a:pt x="519" y="41"/>
                    <a:pt x="520" y="41"/>
                  </a:cubicBezTo>
                  <a:cubicBezTo>
                    <a:pt x="517" y="41"/>
                    <a:pt x="516" y="41"/>
                    <a:pt x="515" y="39"/>
                  </a:cubicBezTo>
                  <a:cubicBezTo>
                    <a:pt x="517" y="39"/>
                    <a:pt x="519" y="38"/>
                    <a:pt x="521" y="37"/>
                  </a:cubicBezTo>
                  <a:cubicBezTo>
                    <a:pt x="519" y="37"/>
                    <a:pt x="521" y="35"/>
                    <a:pt x="520" y="35"/>
                  </a:cubicBezTo>
                  <a:cubicBezTo>
                    <a:pt x="520" y="35"/>
                    <a:pt x="518" y="35"/>
                    <a:pt x="517" y="35"/>
                  </a:cubicBezTo>
                  <a:cubicBezTo>
                    <a:pt x="517" y="35"/>
                    <a:pt x="516" y="32"/>
                    <a:pt x="517" y="33"/>
                  </a:cubicBezTo>
                  <a:cubicBezTo>
                    <a:pt x="515" y="31"/>
                    <a:pt x="506" y="24"/>
                    <a:pt x="507" y="24"/>
                  </a:cubicBezTo>
                  <a:cubicBezTo>
                    <a:pt x="504" y="25"/>
                    <a:pt x="502" y="24"/>
                    <a:pt x="502" y="22"/>
                  </a:cubicBezTo>
                  <a:cubicBezTo>
                    <a:pt x="504" y="22"/>
                    <a:pt x="512" y="17"/>
                    <a:pt x="507" y="17"/>
                  </a:cubicBezTo>
                  <a:cubicBezTo>
                    <a:pt x="508" y="16"/>
                    <a:pt x="519" y="14"/>
                    <a:pt x="523" y="12"/>
                  </a:cubicBezTo>
                  <a:cubicBezTo>
                    <a:pt x="526" y="10"/>
                    <a:pt x="529" y="8"/>
                    <a:pt x="533" y="6"/>
                  </a:cubicBezTo>
                  <a:cubicBezTo>
                    <a:pt x="530" y="6"/>
                    <a:pt x="521" y="5"/>
                    <a:pt x="520" y="4"/>
                  </a:cubicBezTo>
                  <a:cubicBezTo>
                    <a:pt x="517" y="4"/>
                    <a:pt x="496" y="6"/>
                    <a:pt x="494" y="6"/>
                  </a:cubicBezTo>
                  <a:cubicBezTo>
                    <a:pt x="493" y="8"/>
                    <a:pt x="491" y="11"/>
                    <a:pt x="489" y="13"/>
                  </a:cubicBezTo>
                  <a:cubicBezTo>
                    <a:pt x="490" y="13"/>
                    <a:pt x="491" y="13"/>
                    <a:pt x="492" y="13"/>
                  </a:cubicBezTo>
                  <a:cubicBezTo>
                    <a:pt x="491" y="15"/>
                    <a:pt x="491" y="17"/>
                    <a:pt x="494" y="17"/>
                  </a:cubicBezTo>
                  <a:cubicBezTo>
                    <a:pt x="495" y="18"/>
                    <a:pt x="496" y="19"/>
                    <a:pt x="496" y="22"/>
                  </a:cubicBezTo>
                  <a:cubicBezTo>
                    <a:pt x="496" y="21"/>
                    <a:pt x="487" y="26"/>
                    <a:pt x="490" y="26"/>
                  </a:cubicBezTo>
                  <a:cubicBezTo>
                    <a:pt x="488" y="26"/>
                    <a:pt x="487" y="26"/>
                    <a:pt x="487" y="28"/>
                  </a:cubicBezTo>
                  <a:cubicBezTo>
                    <a:pt x="487" y="28"/>
                    <a:pt x="486" y="26"/>
                    <a:pt x="486" y="26"/>
                  </a:cubicBezTo>
                  <a:cubicBezTo>
                    <a:pt x="486" y="25"/>
                    <a:pt x="485" y="29"/>
                    <a:pt x="485" y="28"/>
                  </a:cubicBezTo>
                  <a:cubicBezTo>
                    <a:pt x="486" y="28"/>
                    <a:pt x="486" y="28"/>
                    <a:pt x="487" y="28"/>
                  </a:cubicBezTo>
                  <a:cubicBezTo>
                    <a:pt x="487" y="28"/>
                    <a:pt x="486" y="31"/>
                    <a:pt x="485" y="31"/>
                  </a:cubicBezTo>
                  <a:cubicBezTo>
                    <a:pt x="487" y="32"/>
                    <a:pt x="487" y="33"/>
                    <a:pt x="487" y="35"/>
                  </a:cubicBezTo>
                  <a:cubicBezTo>
                    <a:pt x="487" y="35"/>
                    <a:pt x="485" y="35"/>
                    <a:pt x="485" y="35"/>
                  </a:cubicBezTo>
                  <a:cubicBezTo>
                    <a:pt x="488" y="38"/>
                    <a:pt x="488" y="39"/>
                    <a:pt x="491" y="41"/>
                  </a:cubicBezTo>
                  <a:cubicBezTo>
                    <a:pt x="489" y="41"/>
                    <a:pt x="482" y="39"/>
                    <a:pt x="482" y="39"/>
                  </a:cubicBezTo>
                  <a:cubicBezTo>
                    <a:pt x="477" y="40"/>
                    <a:pt x="471" y="44"/>
                    <a:pt x="472" y="44"/>
                  </a:cubicBezTo>
                  <a:cubicBezTo>
                    <a:pt x="469" y="44"/>
                    <a:pt x="468" y="45"/>
                    <a:pt x="466" y="46"/>
                  </a:cubicBezTo>
                  <a:cubicBezTo>
                    <a:pt x="467" y="46"/>
                    <a:pt x="469" y="48"/>
                    <a:pt x="467" y="48"/>
                  </a:cubicBezTo>
                  <a:cubicBezTo>
                    <a:pt x="468" y="48"/>
                    <a:pt x="470" y="48"/>
                    <a:pt x="470" y="47"/>
                  </a:cubicBezTo>
                  <a:cubicBezTo>
                    <a:pt x="472" y="47"/>
                    <a:pt x="474" y="48"/>
                    <a:pt x="477" y="48"/>
                  </a:cubicBezTo>
                  <a:cubicBezTo>
                    <a:pt x="477" y="48"/>
                    <a:pt x="476" y="50"/>
                    <a:pt x="477" y="50"/>
                  </a:cubicBezTo>
                  <a:cubicBezTo>
                    <a:pt x="475" y="51"/>
                    <a:pt x="474" y="50"/>
                    <a:pt x="472" y="50"/>
                  </a:cubicBezTo>
                  <a:cubicBezTo>
                    <a:pt x="473" y="50"/>
                    <a:pt x="472" y="55"/>
                    <a:pt x="472" y="55"/>
                  </a:cubicBezTo>
                  <a:cubicBezTo>
                    <a:pt x="472" y="54"/>
                    <a:pt x="471" y="54"/>
                    <a:pt x="470" y="54"/>
                  </a:cubicBezTo>
                  <a:cubicBezTo>
                    <a:pt x="470" y="52"/>
                    <a:pt x="470" y="53"/>
                    <a:pt x="470" y="54"/>
                  </a:cubicBezTo>
                  <a:cubicBezTo>
                    <a:pt x="465" y="53"/>
                    <a:pt x="452" y="57"/>
                    <a:pt x="453" y="57"/>
                  </a:cubicBezTo>
                  <a:cubicBezTo>
                    <a:pt x="450" y="54"/>
                    <a:pt x="440" y="52"/>
                    <a:pt x="434" y="52"/>
                  </a:cubicBezTo>
                  <a:cubicBezTo>
                    <a:pt x="434" y="52"/>
                    <a:pt x="433" y="52"/>
                    <a:pt x="432" y="52"/>
                  </a:cubicBezTo>
                  <a:cubicBezTo>
                    <a:pt x="433" y="45"/>
                    <a:pt x="430" y="50"/>
                    <a:pt x="429" y="50"/>
                  </a:cubicBezTo>
                  <a:cubicBezTo>
                    <a:pt x="429" y="50"/>
                    <a:pt x="427" y="50"/>
                    <a:pt x="427" y="50"/>
                  </a:cubicBezTo>
                  <a:cubicBezTo>
                    <a:pt x="426" y="50"/>
                    <a:pt x="408" y="40"/>
                    <a:pt x="404" y="52"/>
                  </a:cubicBezTo>
                  <a:cubicBezTo>
                    <a:pt x="404" y="52"/>
                    <a:pt x="404" y="52"/>
                    <a:pt x="404" y="52"/>
                  </a:cubicBezTo>
                  <a:cubicBezTo>
                    <a:pt x="404" y="52"/>
                    <a:pt x="404" y="52"/>
                    <a:pt x="403" y="52"/>
                  </a:cubicBezTo>
                  <a:cubicBezTo>
                    <a:pt x="404" y="52"/>
                    <a:pt x="404" y="52"/>
                    <a:pt x="404" y="52"/>
                  </a:cubicBezTo>
                  <a:cubicBezTo>
                    <a:pt x="403" y="52"/>
                    <a:pt x="404" y="52"/>
                    <a:pt x="404" y="52"/>
                  </a:cubicBezTo>
                  <a:cubicBezTo>
                    <a:pt x="407" y="53"/>
                    <a:pt x="405" y="53"/>
                    <a:pt x="406" y="54"/>
                  </a:cubicBezTo>
                  <a:cubicBezTo>
                    <a:pt x="406" y="54"/>
                    <a:pt x="408" y="53"/>
                    <a:pt x="409" y="53"/>
                  </a:cubicBezTo>
                  <a:cubicBezTo>
                    <a:pt x="408" y="53"/>
                    <a:pt x="408" y="54"/>
                    <a:pt x="408" y="54"/>
                  </a:cubicBezTo>
                  <a:cubicBezTo>
                    <a:pt x="408" y="54"/>
                    <a:pt x="407" y="54"/>
                    <a:pt x="407" y="54"/>
                  </a:cubicBezTo>
                  <a:cubicBezTo>
                    <a:pt x="407" y="55"/>
                    <a:pt x="408" y="55"/>
                    <a:pt x="408" y="55"/>
                  </a:cubicBezTo>
                  <a:cubicBezTo>
                    <a:pt x="408" y="55"/>
                    <a:pt x="408" y="56"/>
                    <a:pt x="408" y="57"/>
                  </a:cubicBezTo>
                  <a:cubicBezTo>
                    <a:pt x="408" y="57"/>
                    <a:pt x="408" y="57"/>
                    <a:pt x="408" y="57"/>
                  </a:cubicBezTo>
                  <a:cubicBezTo>
                    <a:pt x="408" y="57"/>
                    <a:pt x="408" y="57"/>
                    <a:pt x="408" y="57"/>
                  </a:cubicBezTo>
                  <a:cubicBezTo>
                    <a:pt x="406" y="56"/>
                    <a:pt x="405" y="58"/>
                    <a:pt x="404" y="58"/>
                  </a:cubicBezTo>
                  <a:cubicBezTo>
                    <a:pt x="404" y="57"/>
                    <a:pt x="403" y="57"/>
                    <a:pt x="403" y="57"/>
                  </a:cubicBezTo>
                  <a:cubicBezTo>
                    <a:pt x="403" y="56"/>
                    <a:pt x="404" y="54"/>
                    <a:pt x="404" y="54"/>
                  </a:cubicBezTo>
                  <a:cubicBezTo>
                    <a:pt x="404" y="55"/>
                    <a:pt x="402" y="54"/>
                    <a:pt x="402" y="54"/>
                  </a:cubicBezTo>
                  <a:cubicBezTo>
                    <a:pt x="402" y="54"/>
                    <a:pt x="400" y="52"/>
                    <a:pt x="399" y="52"/>
                  </a:cubicBezTo>
                  <a:cubicBezTo>
                    <a:pt x="399" y="52"/>
                    <a:pt x="399" y="52"/>
                    <a:pt x="399" y="52"/>
                  </a:cubicBezTo>
                  <a:cubicBezTo>
                    <a:pt x="399" y="52"/>
                    <a:pt x="399" y="52"/>
                    <a:pt x="399" y="52"/>
                  </a:cubicBezTo>
                  <a:cubicBezTo>
                    <a:pt x="398" y="52"/>
                    <a:pt x="398" y="52"/>
                    <a:pt x="398" y="52"/>
                  </a:cubicBezTo>
                  <a:cubicBezTo>
                    <a:pt x="390" y="54"/>
                    <a:pt x="376" y="57"/>
                    <a:pt x="371" y="57"/>
                  </a:cubicBezTo>
                  <a:cubicBezTo>
                    <a:pt x="370" y="56"/>
                    <a:pt x="369" y="55"/>
                    <a:pt x="368" y="55"/>
                  </a:cubicBezTo>
                  <a:cubicBezTo>
                    <a:pt x="366" y="55"/>
                    <a:pt x="364" y="55"/>
                    <a:pt x="361" y="55"/>
                  </a:cubicBezTo>
                  <a:cubicBezTo>
                    <a:pt x="362" y="54"/>
                    <a:pt x="363" y="53"/>
                    <a:pt x="362" y="52"/>
                  </a:cubicBezTo>
                  <a:cubicBezTo>
                    <a:pt x="365" y="52"/>
                    <a:pt x="371" y="50"/>
                    <a:pt x="368" y="50"/>
                  </a:cubicBezTo>
                  <a:cubicBezTo>
                    <a:pt x="366" y="47"/>
                    <a:pt x="358" y="45"/>
                    <a:pt x="352" y="46"/>
                  </a:cubicBezTo>
                  <a:cubicBezTo>
                    <a:pt x="343" y="46"/>
                    <a:pt x="303" y="34"/>
                    <a:pt x="303" y="44"/>
                  </a:cubicBezTo>
                  <a:cubicBezTo>
                    <a:pt x="298" y="42"/>
                    <a:pt x="304" y="41"/>
                    <a:pt x="298" y="44"/>
                  </a:cubicBezTo>
                  <a:cubicBezTo>
                    <a:pt x="298" y="43"/>
                    <a:pt x="298" y="42"/>
                    <a:pt x="298" y="41"/>
                  </a:cubicBezTo>
                  <a:cubicBezTo>
                    <a:pt x="299" y="40"/>
                    <a:pt x="300" y="41"/>
                    <a:pt x="301" y="40"/>
                  </a:cubicBezTo>
                  <a:cubicBezTo>
                    <a:pt x="301" y="39"/>
                    <a:pt x="299" y="39"/>
                    <a:pt x="299" y="40"/>
                  </a:cubicBezTo>
                  <a:cubicBezTo>
                    <a:pt x="299" y="33"/>
                    <a:pt x="291" y="39"/>
                    <a:pt x="290" y="41"/>
                  </a:cubicBezTo>
                  <a:cubicBezTo>
                    <a:pt x="288" y="41"/>
                    <a:pt x="270" y="32"/>
                    <a:pt x="270" y="33"/>
                  </a:cubicBezTo>
                  <a:cubicBezTo>
                    <a:pt x="271" y="33"/>
                    <a:pt x="270" y="35"/>
                    <a:pt x="270" y="35"/>
                  </a:cubicBezTo>
                  <a:cubicBezTo>
                    <a:pt x="271" y="35"/>
                    <a:pt x="271" y="35"/>
                    <a:pt x="272" y="35"/>
                  </a:cubicBezTo>
                  <a:cubicBezTo>
                    <a:pt x="272" y="36"/>
                    <a:pt x="272" y="36"/>
                    <a:pt x="272" y="37"/>
                  </a:cubicBezTo>
                  <a:cubicBezTo>
                    <a:pt x="270" y="38"/>
                    <a:pt x="270" y="35"/>
                    <a:pt x="269" y="39"/>
                  </a:cubicBezTo>
                  <a:cubicBezTo>
                    <a:pt x="267" y="39"/>
                    <a:pt x="268" y="38"/>
                    <a:pt x="267" y="37"/>
                  </a:cubicBezTo>
                  <a:cubicBezTo>
                    <a:pt x="266" y="38"/>
                    <a:pt x="263" y="39"/>
                    <a:pt x="263" y="39"/>
                  </a:cubicBezTo>
                  <a:cubicBezTo>
                    <a:pt x="268" y="35"/>
                    <a:pt x="255" y="37"/>
                    <a:pt x="252" y="39"/>
                  </a:cubicBezTo>
                  <a:cubicBezTo>
                    <a:pt x="252" y="37"/>
                    <a:pt x="235" y="41"/>
                    <a:pt x="235" y="42"/>
                  </a:cubicBezTo>
                  <a:cubicBezTo>
                    <a:pt x="235" y="42"/>
                    <a:pt x="231" y="40"/>
                    <a:pt x="230" y="39"/>
                  </a:cubicBezTo>
                  <a:cubicBezTo>
                    <a:pt x="229" y="40"/>
                    <a:pt x="229" y="41"/>
                    <a:pt x="228" y="41"/>
                  </a:cubicBezTo>
                  <a:cubicBezTo>
                    <a:pt x="228" y="41"/>
                    <a:pt x="226" y="41"/>
                    <a:pt x="224" y="41"/>
                  </a:cubicBezTo>
                  <a:cubicBezTo>
                    <a:pt x="224" y="41"/>
                    <a:pt x="222" y="38"/>
                    <a:pt x="222" y="39"/>
                  </a:cubicBezTo>
                  <a:cubicBezTo>
                    <a:pt x="220" y="39"/>
                    <a:pt x="221" y="44"/>
                    <a:pt x="221" y="44"/>
                  </a:cubicBezTo>
                  <a:cubicBezTo>
                    <a:pt x="222" y="44"/>
                    <a:pt x="219" y="44"/>
                    <a:pt x="217" y="45"/>
                  </a:cubicBezTo>
                  <a:cubicBezTo>
                    <a:pt x="218" y="45"/>
                    <a:pt x="219" y="45"/>
                    <a:pt x="220" y="45"/>
                  </a:cubicBezTo>
                  <a:cubicBezTo>
                    <a:pt x="219" y="45"/>
                    <a:pt x="218" y="46"/>
                    <a:pt x="218" y="46"/>
                  </a:cubicBezTo>
                  <a:cubicBezTo>
                    <a:pt x="209" y="47"/>
                    <a:pt x="204" y="41"/>
                    <a:pt x="199" y="41"/>
                  </a:cubicBezTo>
                  <a:cubicBezTo>
                    <a:pt x="198" y="42"/>
                    <a:pt x="201" y="39"/>
                    <a:pt x="199" y="39"/>
                  </a:cubicBezTo>
                  <a:cubicBezTo>
                    <a:pt x="191" y="48"/>
                    <a:pt x="155" y="30"/>
                    <a:pt x="145" y="37"/>
                  </a:cubicBezTo>
                  <a:cubicBezTo>
                    <a:pt x="145" y="34"/>
                    <a:pt x="142" y="34"/>
                    <a:pt x="142" y="37"/>
                  </a:cubicBezTo>
                  <a:cubicBezTo>
                    <a:pt x="142" y="36"/>
                    <a:pt x="140" y="35"/>
                    <a:pt x="141" y="35"/>
                  </a:cubicBezTo>
                  <a:cubicBezTo>
                    <a:pt x="140" y="35"/>
                    <a:pt x="139" y="34"/>
                    <a:pt x="138" y="34"/>
                  </a:cubicBezTo>
                  <a:cubicBezTo>
                    <a:pt x="138" y="34"/>
                    <a:pt x="138" y="34"/>
                    <a:pt x="138" y="34"/>
                  </a:cubicBezTo>
                  <a:cubicBezTo>
                    <a:pt x="137" y="33"/>
                    <a:pt x="136" y="33"/>
                    <a:pt x="135" y="33"/>
                  </a:cubicBezTo>
                  <a:cubicBezTo>
                    <a:pt x="133" y="34"/>
                    <a:pt x="136" y="35"/>
                    <a:pt x="135" y="35"/>
                  </a:cubicBezTo>
                  <a:cubicBezTo>
                    <a:pt x="131" y="35"/>
                    <a:pt x="128" y="33"/>
                    <a:pt x="124" y="33"/>
                  </a:cubicBezTo>
                  <a:cubicBezTo>
                    <a:pt x="124" y="33"/>
                    <a:pt x="124" y="33"/>
                    <a:pt x="123" y="34"/>
                  </a:cubicBezTo>
                  <a:cubicBezTo>
                    <a:pt x="122" y="33"/>
                    <a:pt x="123" y="33"/>
                    <a:pt x="121" y="34"/>
                  </a:cubicBezTo>
                  <a:cubicBezTo>
                    <a:pt x="121" y="34"/>
                    <a:pt x="112" y="33"/>
                    <a:pt x="113" y="33"/>
                  </a:cubicBezTo>
                  <a:cubicBezTo>
                    <a:pt x="112" y="33"/>
                    <a:pt x="109" y="33"/>
                    <a:pt x="109" y="33"/>
                  </a:cubicBezTo>
                  <a:cubicBezTo>
                    <a:pt x="111" y="33"/>
                    <a:pt x="98" y="31"/>
                    <a:pt x="94" y="31"/>
                  </a:cubicBezTo>
                  <a:cubicBezTo>
                    <a:pt x="92" y="31"/>
                    <a:pt x="88" y="31"/>
                    <a:pt x="87" y="31"/>
                  </a:cubicBezTo>
                  <a:cubicBezTo>
                    <a:pt x="87" y="31"/>
                    <a:pt x="89" y="29"/>
                    <a:pt x="88" y="28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80" y="23"/>
                    <a:pt x="76" y="30"/>
                    <a:pt x="66" y="30"/>
                  </a:cubicBezTo>
                  <a:cubicBezTo>
                    <a:pt x="60" y="30"/>
                    <a:pt x="44" y="34"/>
                    <a:pt x="38" y="37"/>
                  </a:cubicBezTo>
                  <a:cubicBezTo>
                    <a:pt x="34" y="39"/>
                    <a:pt x="34" y="44"/>
                    <a:pt x="30" y="46"/>
                  </a:cubicBezTo>
                  <a:cubicBezTo>
                    <a:pt x="25" y="48"/>
                    <a:pt x="9" y="45"/>
                    <a:pt x="9" y="51"/>
                  </a:cubicBezTo>
                  <a:cubicBezTo>
                    <a:pt x="9" y="51"/>
                    <a:pt x="9" y="52"/>
                    <a:pt x="10" y="52"/>
                  </a:cubicBezTo>
                  <a:cubicBezTo>
                    <a:pt x="19" y="53"/>
                    <a:pt x="26" y="56"/>
                    <a:pt x="31" y="61"/>
                  </a:cubicBezTo>
                  <a:cubicBezTo>
                    <a:pt x="31" y="59"/>
                    <a:pt x="38" y="66"/>
                    <a:pt x="38" y="63"/>
                  </a:cubicBezTo>
                  <a:cubicBezTo>
                    <a:pt x="40" y="64"/>
                    <a:pt x="40" y="65"/>
                    <a:pt x="43" y="65"/>
                  </a:cubicBezTo>
                  <a:cubicBezTo>
                    <a:pt x="40" y="65"/>
                    <a:pt x="46" y="70"/>
                    <a:pt x="44" y="70"/>
                  </a:cubicBezTo>
                  <a:cubicBezTo>
                    <a:pt x="38" y="69"/>
                    <a:pt x="38" y="69"/>
                    <a:pt x="34" y="70"/>
                  </a:cubicBezTo>
                  <a:cubicBezTo>
                    <a:pt x="34" y="67"/>
                    <a:pt x="32" y="67"/>
                    <a:pt x="32" y="70"/>
                  </a:cubicBezTo>
                  <a:cubicBezTo>
                    <a:pt x="32" y="69"/>
                    <a:pt x="30" y="67"/>
                    <a:pt x="31" y="68"/>
                  </a:cubicBezTo>
                  <a:cubicBezTo>
                    <a:pt x="31" y="68"/>
                    <a:pt x="31" y="68"/>
                    <a:pt x="31" y="67"/>
                  </a:cubicBezTo>
                  <a:cubicBezTo>
                    <a:pt x="31" y="67"/>
                    <a:pt x="31" y="66"/>
                    <a:pt x="33" y="65"/>
                  </a:cubicBezTo>
                  <a:cubicBezTo>
                    <a:pt x="33" y="64"/>
                    <a:pt x="0" y="68"/>
                    <a:pt x="0" y="73"/>
                  </a:cubicBezTo>
                  <a:cubicBezTo>
                    <a:pt x="5" y="74"/>
                    <a:pt x="9" y="76"/>
                    <a:pt x="11" y="79"/>
                  </a:cubicBezTo>
                  <a:cubicBezTo>
                    <a:pt x="12" y="84"/>
                    <a:pt x="28" y="83"/>
                    <a:pt x="36" y="83"/>
                  </a:cubicBezTo>
                  <a:cubicBezTo>
                    <a:pt x="34" y="82"/>
                    <a:pt x="38" y="84"/>
                    <a:pt x="38" y="84"/>
                  </a:cubicBezTo>
                  <a:cubicBezTo>
                    <a:pt x="38" y="82"/>
                    <a:pt x="46" y="81"/>
                    <a:pt x="48" y="78"/>
                  </a:cubicBezTo>
                  <a:cubicBezTo>
                    <a:pt x="49" y="79"/>
                    <a:pt x="49" y="81"/>
                    <a:pt x="50" y="81"/>
                  </a:cubicBezTo>
                  <a:cubicBezTo>
                    <a:pt x="49" y="81"/>
                    <a:pt x="48" y="81"/>
                    <a:pt x="46" y="81"/>
                  </a:cubicBezTo>
                  <a:cubicBezTo>
                    <a:pt x="46" y="81"/>
                    <a:pt x="47" y="83"/>
                    <a:pt x="46" y="83"/>
                  </a:cubicBezTo>
                  <a:cubicBezTo>
                    <a:pt x="50" y="84"/>
                    <a:pt x="48" y="85"/>
                    <a:pt x="51" y="87"/>
                  </a:cubicBezTo>
                  <a:cubicBezTo>
                    <a:pt x="51" y="92"/>
                    <a:pt x="40" y="87"/>
                    <a:pt x="40" y="87"/>
                  </a:cubicBezTo>
                  <a:cubicBezTo>
                    <a:pt x="37" y="89"/>
                    <a:pt x="38" y="89"/>
                    <a:pt x="39" y="90"/>
                  </a:cubicBezTo>
                  <a:cubicBezTo>
                    <a:pt x="39" y="90"/>
                    <a:pt x="35" y="93"/>
                    <a:pt x="35" y="94"/>
                  </a:cubicBezTo>
                  <a:cubicBezTo>
                    <a:pt x="31" y="90"/>
                    <a:pt x="22" y="91"/>
                    <a:pt x="22" y="98"/>
                  </a:cubicBezTo>
                  <a:cubicBezTo>
                    <a:pt x="22" y="99"/>
                    <a:pt x="17" y="101"/>
                    <a:pt x="16" y="102"/>
                  </a:cubicBezTo>
                  <a:cubicBezTo>
                    <a:pt x="16" y="102"/>
                    <a:pt x="16" y="101"/>
                    <a:pt x="16" y="101"/>
                  </a:cubicBezTo>
                  <a:cubicBezTo>
                    <a:pt x="12" y="107"/>
                    <a:pt x="18" y="108"/>
                    <a:pt x="22" y="112"/>
                  </a:cubicBezTo>
                  <a:cubicBezTo>
                    <a:pt x="21" y="112"/>
                    <a:pt x="20" y="114"/>
                    <a:pt x="19" y="114"/>
                  </a:cubicBezTo>
                  <a:cubicBezTo>
                    <a:pt x="20" y="124"/>
                    <a:pt x="42" y="113"/>
                    <a:pt x="44" y="127"/>
                  </a:cubicBezTo>
                  <a:cubicBezTo>
                    <a:pt x="44" y="126"/>
                    <a:pt x="41" y="129"/>
                    <a:pt x="41" y="129"/>
                  </a:cubicBezTo>
                  <a:cubicBezTo>
                    <a:pt x="41" y="129"/>
                    <a:pt x="54" y="127"/>
                    <a:pt x="53" y="127"/>
                  </a:cubicBezTo>
                  <a:cubicBezTo>
                    <a:pt x="53" y="127"/>
                    <a:pt x="54" y="127"/>
                    <a:pt x="53" y="129"/>
                  </a:cubicBezTo>
                  <a:cubicBezTo>
                    <a:pt x="53" y="129"/>
                    <a:pt x="55" y="129"/>
                    <a:pt x="55" y="129"/>
                  </a:cubicBezTo>
                  <a:cubicBezTo>
                    <a:pt x="55" y="128"/>
                    <a:pt x="56" y="127"/>
                    <a:pt x="56" y="127"/>
                  </a:cubicBezTo>
                  <a:cubicBezTo>
                    <a:pt x="59" y="130"/>
                    <a:pt x="66" y="134"/>
                    <a:pt x="66" y="127"/>
                  </a:cubicBezTo>
                  <a:cubicBezTo>
                    <a:pt x="66" y="128"/>
                    <a:pt x="66" y="128"/>
                    <a:pt x="66" y="129"/>
                  </a:cubicBezTo>
                  <a:cubicBezTo>
                    <a:pt x="67" y="129"/>
                    <a:pt x="72" y="129"/>
                    <a:pt x="75" y="129"/>
                  </a:cubicBezTo>
                  <a:cubicBezTo>
                    <a:pt x="77" y="129"/>
                    <a:pt x="52" y="151"/>
                    <a:pt x="52" y="151"/>
                  </a:cubicBezTo>
                  <a:cubicBezTo>
                    <a:pt x="44" y="151"/>
                    <a:pt x="40" y="153"/>
                    <a:pt x="32" y="158"/>
                  </a:cubicBezTo>
                  <a:cubicBezTo>
                    <a:pt x="29" y="159"/>
                    <a:pt x="21" y="156"/>
                    <a:pt x="22" y="162"/>
                  </a:cubicBezTo>
                  <a:cubicBezTo>
                    <a:pt x="23" y="166"/>
                    <a:pt x="36" y="161"/>
                    <a:pt x="35" y="159"/>
                  </a:cubicBezTo>
                  <a:cubicBezTo>
                    <a:pt x="35" y="159"/>
                    <a:pt x="40" y="161"/>
                    <a:pt x="40" y="159"/>
                  </a:cubicBezTo>
                  <a:cubicBezTo>
                    <a:pt x="40" y="160"/>
                    <a:pt x="40" y="160"/>
                    <a:pt x="41" y="160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1" y="160"/>
                    <a:pt x="40" y="161"/>
                    <a:pt x="40" y="162"/>
                  </a:cubicBezTo>
                  <a:cubicBezTo>
                    <a:pt x="40" y="162"/>
                    <a:pt x="40" y="162"/>
                    <a:pt x="40" y="162"/>
                  </a:cubicBezTo>
                  <a:cubicBezTo>
                    <a:pt x="40" y="162"/>
                    <a:pt x="40" y="162"/>
                    <a:pt x="40" y="162"/>
                  </a:cubicBezTo>
                  <a:cubicBezTo>
                    <a:pt x="41" y="162"/>
                    <a:pt x="41" y="162"/>
                    <a:pt x="40" y="162"/>
                  </a:cubicBezTo>
                  <a:cubicBezTo>
                    <a:pt x="41" y="161"/>
                    <a:pt x="43" y="158"/>
                    <a:pt x="42" y="158"/>
                  </a:cubicBezTo>
                  <a:cubicBezTo>
                    <a:pt x="43" y="158"/>
                    <a:pt x="43" y="160"/>
                    <a:pt x="44" y="160"/>
                  </a:cubicBezTo>
                  <a:cubicBezTo>
                    <a:pt x="43" y="160"/>
                    <a:pt x="46" y="157"/>
                    <a:pt x="46" y="157"/>
                  </a:cubicBezTo>
                  <a:cubicBezTo>
                    <a:pt x="46" y="159"/>
                    <a:pt x="50" y="156"/>
                    <a:pt x="48" y="155"/>
                  </a:cubicBezTo>
                  <a:cubicBezTo>
                    <a:pt x="49" y="155"/>
                    <a:pt x="51" y="155"/>
                    <a:pt x="51" y="155"/>
                  </a:cubicBezTo>
                  <a:cubicBezTo>
                    <a:pt x="51" y="154"/>
                    <a:pt x="51" y="158"/>
                    <a:pt x="51" y="158"/>
                  </a:cubicBezTo>
                  <a:cubicBezTo>
                    <a:pt x="54" y="158"/>
                    <a:pt x="54" y="156"/>
                    <a:pt x="56" y="155"/>
                  </a:cubicBezTo>
                  <a:cubicBezTo>
                    <a:pt x="56" y="155"/>
                    <a:pt x="54" y="159"/>
                    <a:pt x="53" y="159"/>
                  </a:cubicBezTo>
                  <a:cubicBezTo>
                    <a:pt x="53" y="161"/>
                    <a:pt x="58" y="159"/>
                    <a:pt x="58" y="158"/>
                  </a:cubicBezTo>
                  <a:cubicBezTo>
                    <a:pt x="58" y="158"/>
                    <a:pt x="60" y="159"/>
                    <a:pt x="60" y="160"/>
                  </a:cubicBezTo>
                  <a:cubicBezTo>
                    <a:pt x="61" y="160"/>
                    <a:pt x="61" y="159"/>
                    <a:pt x="62" y="160"/>
                  </a:cubicBezTo>
                  <a:cubicBezTo>
                    <a:pt x="62" y="160"/>
                    <a:pt x="62" y="158"/>
                    <a:pt x="62" y="158"/>
                  </a:cubicBezTo>
                  <a:cubicBezTo>
                    <a:pt x="62" y="158"/>
                    <a:pt x="62" y="158"/>
                    <a:pt x="62" y="158"/>
                  </a:cubicBezTo>
                  <a:cubicBezTo>
                    <a:pt x="62" y="159"/>
                    <a:pt x="57" y="155"/>
                    <a:pt x="60" y="155"/>
                  </a:cubicBezTo>
                  <a:cubicBezTo>
                    <a:pt x="56" y="154"/>
                    <a:pt x="58" y="156"/>
                    <a:pt x="56" y="153"/>
                  </a:cubicBezTo>
                  <a:cubicBezTo>
                    <a:pt x="57" y="153"/>
                    <a:pt x="57" y="153"/>
                    <a:pt x="58" y="152"/>
                  </a:cubicBezTo>
                  <a:cubicBezTo>
                    <a:pt x="57" y="153"/>
                    <a:pt x="57" y="154"/>
                    <a:pt x="57" y="154"/>
                  </a:cubicBezTo>
                  <a:cubicBezTo>
                    <a:pt x="57" y="154"/>
                    <a:pt x="64" y="151"/>
                    <a:pt x="64" y="151"/>
                  </a:cubicBezTo>
                  <a:cubicBezTo>
                    <a:pt x="64" y="152"/>
                    <a:pt x="64" y="152"/>
                    <a:pt x="64" y="153"/>
                  </a:cubicBezTo>
                  <a:cubicBezTo>
                    <a:pt x="64" y="153"/>
                    <a:pt x="71" y="148"/>
                    <a:pt x="71" y="149"/>
                  </a:cubicBezTo>
                  <a:cubicBezTo>
                    <a:pt x="71" y="149"/>
                    <a:pt x="71" y="148"/>
                    <a:pt x="71" y="148"/>
                  </a:cubicBezTo>
                  <a:cubicBezTo>
                    <a:pt x="72" y="149"/>
                    <a:pt x="73" y="149"/>
                    <a:pt x="73" y="148"/>
                  </a:cubicBezTo>
                  <a:cubicBezTo>
                    <a:pt x="72" y="147"/>
                    <a:pt x="72" y="147"/>
                    <a:pt x="71" y="147"/>
                  </a:cubicBezTo>
                  <a:cubicBezTo>
                    <a:pt x="72" y="147"/>
                    <a:pt x="73" y="147"/>
                    <a:pt x="73" y="146"/>
                  </a:cubicBezTo>
                  <a:cubicBezTo>
                    <a:pt x="73" y="146"/>
                    <a:pt x="77" y="148"/>
                    <a:pt x="77" y="146"/>
                  </a:cubicBezTo>
                  <a:cubicBezTo>
                    <a:pt x="77" y="145"/>
                    <a:pt x="77" y="144"/>
                    <a:pt x="76" y="144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78" y="143"/>
                    <a:pt x="82" y="141"/>
                    <a:pt x="82" y="142"/>
                  </a:cubicBezTo>
                  <a:cubicBezTo>
                    <a:pt x="83" y="139"/>
                    <a:pt x="87" y="137"/>
                    <a:pt x="91" y="133"/>
                  </a:cubicBezTo>
                  <a:cubicBezTo>
                    <a:pt x="91" y="134"/>
                    <a:pt x="91" y="135"/>
                    <a:pt x="91" y="136"/>
                  </a:cubicBezTo>
                  <a:cubicBezTo>
                    <a:pt x="92" y="135"/>
                    <a:pt x="101" y="129"/>
                    <a:pt x="101" y="129"/>
                  </a:cubicBezTo>
                  <a:cubicBezTo>
                    <a:pt x="102" y="128"/>
                    <a:pt x="102" y="128"/>
                    <a:pt x="104" y="127"/>
                  </a:cubicBezTo>
                  <a:cubicBezTo>
                    <a:pt x="104" y="126"/>
                    <a:pt x="99" y="125"/>
                    <a:pt x="97" y="124"/>
                  </a:cubicBezTo>
                  <a:cubicBezTo>
                    <a:pt x="97" y="124"/>
                    <a:pt x="97" y="123"/>
                    <a:pt x="97" y="122"/>
                  </a:cubicBezTo>
                  <a:cubicBezTo>
                    <a:pt x="98" y="123"/>
                    <a:pt x="98" y="123"/>
                    <a:pt x="99" y="122"/>
                  </a:cubicBezTo>
                  <a:cubicBezTo>
                    <a:pt x="99" y="122"/>
                    <a:pt x="99" y="122"/>
                    <a:pt x="99" y="122"/>
                  </a:cubicBezTo>
                  <a:cubicBezTo>
                    <a:pt x="100" y="122"/>
                    <a:pt x="100" y="122"/>
                    <a:pt x="101" y="122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2" y="122"/>
                    <a:pt x="104" y="120"/>
                    <a:pt x="104" y="120"/>
                  </a:cubicBezTo>
                  <a:cubicBezTo>
                    <a:pt x="107" y="119"/>
                    <a:pt x="109" y="116"/>
                    <a:pt x="109" y="114"/>
                  </a:cubicBezTo>
                  <a:cubicBezTo>
                    <a:pt x="111" y="114"/>
                    <a:pt x="110" y="116"/>
                    <a:pt x="110" y="116"/>
                  </a:cubicBezTo>
                  <a:cubicBezTo>
                    <a:pt x="111" y="116"/>
                    <a:pt x="112" y="116"/>
                    <a:pt x="112" y="115"/>
                  </a:cubicBezTo>
                  <a:cubicBezTo>
                    <a:pt x="112" y="115"/>
                    <a:pt x="112" y="114"/>
                    <a:pt x="112" y="114"/>
                  </a:cubicBezTo>
                  <a:cubicBezTo>
                    <a:pt x="112" y="114"/>
                    <a:pt x="111" y="114"/>
                    <a:pt x="111" y="114"/>
                  </a:cubicBezTo>
                  <a:cubicBezTo>
                    <a:pt x="111" y="111"/>
                    <a:pt x="117" y="109"/>
                    <a:pt x="121" y="109"/>
                  </a:cubicBezTo>
                  <a:cubicBezTo>
                    <a:pt x="118" y="110"/>
                    <a:pt x="118" y="111"/>
                    <a:pt x="114" y="112"/>
                  </a:cubicBezTo>
                  <a:cubicBezTo>
                    <a:pt x="117" y="112"/>
                    <a:pt x="111" y="120"/>
                    <a:pt x="110" y="120"/>
                  </a:cubicBezTo>
                  <a:cubicBezTo>
                    <a:pt x="110" y="120"/>
                    <a:pt x="113" y="120"/>
                    <a:pt x="113" y="120"/>
                  </a:cubicBezTo>
                  <a:cubicBezTo>
                    <a:pt x="113" y="121"/>
                    <a:pt x="113" y="122"/>
                    <a:pt x="113" y="122"/>
                  </a:cubicBezTo>
                  <a:cubicBezTo>
                    <a:pt x="113" y="123"/>
                    <a:pt x="110" y="122"/>
                    <a:pt x="110" y="122"/>
                  </a:cubicBezTo>
                  <a:cubicBezTo>
                    <a:pt x="110" y="123"/>
                    <a:pt x="110" y="125"/>
                    <a:pt x="110" y="125"/>
                  </a:cubicBezTo>
                  <a:cubicBezTo>
                    <a:pt x="110" y="127"/>
                    <a:pt x="120" y="123"/>
                    <a:pt x="121" y="122"/>
                  </a:cubicBezTo>
                  <a:cubicBezTo>
                    <a:pt x="121" y="123"/>
                    <a:pt x="121" y="124"/>
                    <a:pt x="121" y="125"/>
                  </a:cubicBezTo>
                  <a:cubicBezTo>
                    <a:pt x="123" y="123"/>
                    <a:pt x="124" y="123"/>
                    <a:pt x="125" y="121"/>
                  </a:cubicBezTo>
                  <a:cubicBezTo>
                    <a:pt x="126" y="121"/>
                    <a:pt x="131" y="121"/>
                    <a:pt x="133" y="121"/>
                  </a:cubicBezTo>
                  <a:cubicBezTo>
                    <a:pt x="136" y="116"/>
                    <a:pt x="135" y="119"/>
                    <a:pt x="139" y="118"/>
                  </a:cubicBezTo>
                  <a:cubicBezTo>
                    <a:pt x="139" y="120"/>
                    <a:pt x="139" y="120"/>
                    <a:pt x="138" y="120"/>
                  </a:cubicBezTo>
                  <a:cubicBezTo>
                    <a:pt x="141" y="120"/>
                    <a:pt x="145" y="119"/>
                    <a:pt x="145" y="116"/>
                  </a:cubicBezTo>
                  <a:cubicBezTo>
                    <a:pt x="142" y="116"/>
                    <a:pt x="146" y="113"/>
                    <a:pt x="141" y="116"/>
                  </a:cubicBezTo>
                  <a:cubicBezTo>
                    <a:pt x="140" y="116"/>
                    <a:pt x="145" y="112"/>
                    <a:pt x="142" y="112"/>
                  </a:cubicBezTo>
                  <a:cubicBezTo>
                    <a:pt x="145" y="112"/>
                    <a:pt x="147" y="112"/>
                    <a:pt x="149" y="113"/>
                  </a:cubicBezTo>
                  <a:cubicBezTo>
                    <a:pt x="148" y="113"/>
                    <a:pt x="146" y="115"/>
                    <a:pt x="146" y="115"/>
                  </a:cubicBezTo>
                  <a:cubicBezTo>
                    <a:pt x="148" y="114"/>
                    <a:pt x="160" y="118"/>
                    <a:pt x="161" y="118"/>
                  </a:cubicBezTo>
                  <a:cubicBezTo>
                    <a:pt x="161" y="118"/>
                    <a:pt x="160" y="120"/>
                    <a:pt x="161" y="120"/>
                  </a:cubicBezTo>
                  <a:cubicBezTo>
                    <a:pt x="170" y="113"/>
                    <a:pt x="183" y="122"/>
                    <a:pt x="194" y="120"/>
                  </a:cubicBezTo>
                  <a:cubicBezTo>
                    <a:pt x="194" y="120"/>
                    <a:pt x="194" y="120"/>
                    <a:pt x="194" y="120"/>
                  </a:cubicBezTo>
                  <a:cubicBezTo>
                    <a:pt x="194" y="120"/>
                    <a:pt x="194" y="120"/>
                    <a:pt x="194" y="120"/>
                  </a:cubicBezTo>
                  <a:cubicBezTo>
                    <a:pt x="194" y="121"/>
                    <a:pt x="193" y="122"/>
                    <a:pt x="193" y="122"/>
                  </a:cubicBezTo>
                  <a:cubicBezTo>
                    <a:pt x="197" y="124"/>
                    <a:pt x="205" y="129"/>
                    <a:pt x="207" y="129"/>
                  </a:cubicBezTo>
                  <a:cubicBezTo>
                    <a:pt x="208" y="129"/>
                    <a:pt x="216" y="136"/>
                    <a:pt x="216" y="136"/>
                  </a:cubicBezTo>
                  <a:cubicBezTo>
                    <a:pt x="217" y="137"/>
                    <a:pt x="219" y="139"/>
                    <a:pt x="220" y="142"/>
                  </a:cubicBezTo>
                  <a:cubicBezTo>
                    <a:pt x="220" y="142"/>
                    <a:pt x="221" y="142"/>
                    <a:pt x="222" y="142"/>
                  </a:cubicBezTo>
                  <a:cubicBezTo>
                    <a:pt x="222" y="142"/>
                    <a:pt x="222" y="142"/>
                    <a:pt x="222" y="142"/>
                  </a:cubicBezTo>
                  <a:cubicBezTo>
                    <a:pt x="222" y="142"/>
                    <a:pt x="222" y="142"/>
                    <a:pt x="222" y="142"/>
                  </a:cubicBezTo>
                  <a:cubicBezTo>
                    <a:pt x="222" y="142"/>
                    <a:pt x="222" y="142"/>
                    <a:pt x="222" y="142"/>
                  </a:cubicBezTo>
                  <a:cubicBezTo>
                    <a:pt x="222" y="142"/>
                    <a:pt x="222" y="142"/>
                    <a:pt x="223" y="142"/>
                  </a:cubicBezTo>
                  <a:cubicBezTo>
                    <a:pt x="222" y="142"/>
                    <a:pt x="222" y="142"/>
                    <a:pt x="222" y="142"/>
                  </a:cubicBezTo>
                  <a:cubicBezTo>
                    <a:pt x="222" y="143"/>
                    <a:pt x="222" y="144"/>
                    <a:pt x="222" y="144"/>
                  </a:cubicBezTo>
                  <a:cubicBezTo>
                    <a:pt x="224" y="146"/>
                    <a:pt x="223" y="144"/>
                    <a:pt x="224" y="147"/>
                  </a:cubicBezTo>
                  <a:cubicBezTo>
                    <a:pt x="224" y="147"/>
                    <a:pt x="228" y="148"/>
                    <a:pt x="228" y="149"/>
                  </a:cubicBezTo>
                  <a:cubicBezTo>
                    <a:pt x="228" y="149"/>
                    <a:pt x="228" y="149"/>
                    <a:pt x="228" y="149"/>
                  </a:cubicBezTo>
                  <a:cubicBezTo>
                    <a:pt x="228" y="149"/>
                    <a:pt x="228" y="149"/>
                    <a:pt x="228" y="149"/>
                  </a:cubicBezTo>
                  <a:cubicBezTo>
                    <a:pt x="228" y="149"/>
                    <a:pt x="228" y="149"/>
                    <a:pt x="228" y="149"/>
                  </a:cubicBezTo>
                  <a:cubicBezTo>
                    <a:pt x="228" y="149"/>
                    <a:pt x="228" y="149"/>
                    <a:pt x="228" y="149"/>
                  </a:cubicBezTo>
                  <a:cubicBezTo>
                    <a:pt x="228" y="147"/>
                    <a:pt x="229" y="146"/>
                    <a:pt x="229" y="145"/>
                  </a:cubicBezTo>
                  <a:cubicBezTo>
                    <a:pt x="230" y="147"/>
                    <a:pt x="229" y="148"/>
                    <a:pt x="230" y="151"/>
                  </a:cubicBezTo>
                  <a:cubicBezTo>
                    <a:pt x="230" y="151"/>
                    <a:pt x="230" y="151"/>
                    <a:pt x="230" y="151"/>
                  </a:cubicBezTo>
                  <a:cubicBezTo>
                    <a:pt x="232" y="151"/>
                    <a:pt x="233" y="152"/>
                    <a:pt x="233" y="151"/>
                  </a:cubicBezTo>
                  <a:cubicBezTo>
                    <a:pt x="233" y="153"/>
                    <a:pt x="234" y="157"/>
                    <a:pt x="239" y="159"/>
                  </a:cubicBezTo>
                  <a:cubicBezTo>
                    <a:pt x="239" y="160"/>
                    <a:pt x="239" y="162"/>
                    <a:pt x="240" y="162"/>
                  </a:cubicBezTo>
                  <a:cubicBezTo>
                    <a:pt x="240" y="162"/>
                    <a:pt x="242" y="162"/>
                    <a:pt x="242" y="162"/>
                  </a:cubicBezTo>
                  <a:cubicBezTo>
                    <a:pt x="242" y="162"/>
                    <a:pt x="241" y="160"/>
                    <a:pt x="242" y="160"/>
                  </a:cubicBezTo>
                  <a:cubicBezTo>
                    <a:pt x="242" y="160"/>
                    <a:pt x="245" y="162"/>
                    <a:pt x="246" y="162"/>
                  </a:cubicBezTo>
                  <a:cubicBezTo>
                    <a:pt x="246" y="162"/>
                    <a:pt x="246" y="157"/>
                    <a:pt x="246" y="157"/>
                  </a:cubicBezTo>
                  <a:cubicBezTo>
                    <a:pt x="246" y="160"/>
                    <a:pt x="251" y="160"/>
                    <a:pt x="253" y="158"/>
                  </a:cubicBezTo>
                  <a:cubicBezTo>
                    <a:pt x="253" y="159"/>
                    <a:pt x="254" y="162"/>
                    <a:pt x="252" y="162"/>
                  </a:cubicBezTo>
                  <a:cubicBezTo>
                    <a:pt x="252" y="162"/>
                    <a:pt x="254" y="164"/>
                    <a:pt x="255" y="164"/>
                  </a:cubicBezTo>
                  <a:cubicBezTo>
                    <a:pt x="254" y="164"/>
                    <a:pt x="253" y="164"/>
                    <a:pt x="253" y="165"/>
                  </a:cubicBezTo>
                  <a:cubicBezTo>
                    <a:pt x="254" y="166"/>
                    <a:pt x="255" y="167"/>
                    <a:pt x="256" y="168"/>
                  </a:cubicBezTo>
                  <a:cubicBezTo>
                    <a:pt x="254" y="168"/>
                    <a:pt x="261" y="174"/>
                    <a:pt x="264" y="175"/>
                  </a:cubicBezTo>
                  <a:cubicBezTo>
                    <a:pt x="263" y="175"/>
                    <a:pt x="264" y="179"/>
                    <a:pt x="264" y="179"/>
                  </a:cubicBezTo>
                  <a:cubicBezTo>
                    <a:pt x="264" y="179"/>
                    <a:pt x="265" y="181"/>
                    <a:pt x="266" y="179"/>
                  </a:cubicBezTo>
                  <a:cubicBezTo>
                    <a:pt x="266" y="179"/>
                    <a:pt x="266" y="179"/>
                    <a:pt x="266" y="179"/>
                  </a:cubicBezTo>
                  <a:cubicBezTo>
                    <a:pt x="266" y="180"/>
                    <a:pt x="267" y="179"/>
                    <a:pt x="268" y="178"/>
                  </a:cubicBezTo>
                  <a:cubicBezTo>
                    <a:pt x="268" y="181"/>
                    <a:pt x="271" y="182"/>
                    <a:pt x="270" y="183"/>
                  </a:cubicBezTo>
                  <a:cubicBezTo>
                    <a:pt x="270" y="185"/>
                    <a:pt x="273" y="183"/>
                    <a:pt x="272" y="186"/>
                  </a:cubicBezTo>
                  <a:cubicBezTo>
                    <a:pt x="272" y="189"/>
                    <a:pt x="274" y="191"/>
                    <a:pt x="266" y="192"/>
                  </a:cubicBezTo>
                  <a:cubicBezTo>
                    <a:pt x="266" y="193"/>
                    <a:pt x="270" y="193"/>
                    <a:pt x="270" y="192"/>
                  </a:cubicBezTo>
                  <a:cubicBezTo>
                    <a:pt x="270" y="192"/>
                    <a:pt x="270" y="193"/>
                    <a:pt x="270" y="193"/>
                  </a:cubicBezTo>
                  <a:cubicBezTo>
                    <a:pt x="270" y="193"/>
                    <a:pt x="270" y="194"/>
                    <a:pt x="270" y="194"/>
                  </a:cubicBezTo>
                  <a:cubicBezTo>
                    <a:pt x="270" y="194"/>
                    <a:pt x="272" y="195"/>
                    <a:pt x="273" y="195"/>
                  </a:cubicBezTo>
                  <a:cubicBezTo>
                    <a:pt x="273" y="196"/>
                    <a:pt x="276" y="199"/>
                    <a:pt x="279" y="199"/>
                  </a:cubicBezTo>
                  <a:cubicBezTo>
                    <a:pt x="279" y="198"/>
                    <a:pt x="292" y="207"/>
                    <a:pt x="300" y="211"/>
                  </a:cubicBezTo>
                  <a:cubicBezTo>
                    <a:pt x="295" y="212"/>
                    <a:pt x="294" y="215"/>
                    <a:pt x="299" y="220"/>
                  </a:cubicBezTo>
                  <a:cubicBezTo>
                    <a:pt x="299" y="231"/>
                    <a:pt x="299" y="238"/>
                    <a:pt x="299" y="250"/>
                  </a:cubicBezTo>
                  <a:cubicBezTo>
                    <a:pt x="290" y="258"/>
                    <a:pt x="303" y="289"/>
                    <a:pt x="305" y="292"/>
                  </a:cubicBezTo>
                  <a:cubicBezTo>
                    <a:pt x="305" y="289"/>
                    <a:pt x="307" y="295"/>
                    <a:pt x="307" y="296"/>
                  </a:cubicBezTo>
                  <a:cubicBezTo>
                    <a:pt x="304" y="295"/>
                    <a:pt x="308" y="297"/>
                    <a:pt x="308" y="296"/>
                  </a:cubicBezTo>
                  <a:cubicBezTo>
                    <a:pt x="308" y="296"/>
                    <a:pt x="308" y="296"/>
                    <a:pt x="308" y="296"/>
                  </a:cubicBezTo>
                  <a:cubicBezTo>
                    <a:pt x="308" y="296"/>
                    <a:pt x="308" y="296"/>
                    <a:pt x="308" y="296"/>
                  </a:cubicBezTo>
                  <a:cubicBezTo>
                    <a:pt x="308" y="296"/>
                    <a:pt x="308" y="296"/>
                    <a:pt x="308" y="296"/>
                  </a:cubicBezTo>
                  <a:cubicBezTo>
                    <a:pt x="308" y="296"/>
                    <a:pt x="308" y="296"/>
                    <a:pt x="308" y="296"/>
                  </a:cubicBezTo>
                  <a:cubicBezTo>
                    <a:pt x="309" y="296"/>
                    <a:pt x="309" y="297"/>
                    <a:pt x="312" y="300"/>
                  </a:cubicBezTo>
                  <a:cubicBezTo>
                    <a:pt x="311" y="299"/>
                    <a:pt x="310" y="300"/>
                    <a:pt x="310" y="300"/>
                  </a:cubicBezTo>
                  <a:cubicBezTo>
                    <a:pt x="312" y="301"/>
                    <a:pt x="311" y="302"/>
                    <a:pt x="314" y="302"/>
                  </a:cubicBezTo>
                  <a:cubicBezTo>
                    <a:pt x="310" y="302"/>
                    <a:pt x="322" y="316"/>
                    <a:pt x="321" y="315"/>
                  </a:cubicBezTo>
                  <a:cubicBezTo>
                    <a:pt x="321" y="315"/>
                    <a:pt x="325" y="324"/>
                    <a:pt x="325" y="324"/>
                  </a:cubicBezTo>
                  <a:cubicBezTo>
                    <a:pt x="325" y="324"/>
                    <a:pt x="325" y="324"/>
                    <a:pt x="325" y="324"/>
                  </a:cubicBezTo>
                  <a:cubicBezTo>
                    <a:pt x="325" y="326"/>
                    <a:pt x="325" y="326"/>
                    <a:pt x="325" y="326"/>
                  </a:cubicBezTo>
                  <a:cubicBezTo>
                    <a:pt x="325" y="327"/>
                    <a:pt x="326" y="328"/>
                    <a:pt x="327" y="328"/>
                  </a:cubicBezTo>
                  <a:cubicBezTo>
                    <a:pt x="328" y="328"/>
                    <a:pt x="333" y="326"/>
                    <a:pt x="332" y="326"/>
                  </a:cubicBezTo>
                  <a:cubicBezTo>
                    <a:pt x="328" y="323"/>
                    <a:pt x="331" y="326"/>
                    <a:pt x="327" y="326"/>
                  </a:cubicBezTo>
                  <a:cubicBezTo>
                    <a:pt x="325" y="326"/>
                    <a:pt x="327" y="324"/>
                    <a:pt x="326" y="324"/>
                  </a:cubicBezTo>
                  <a:cubicBezTo>
                    <a:pt x="332" y="324"/>
                    <a:pt x="343" y="328"/>
                    <a:pt x="347" y="338"/>
                  </a:cubicBezTo>
                  <a:cubicBezTo>
                    <a:pt x="347" y="339"/>
                    <a:pt x="347" y="337"/>
                    <a:pt x="346" y="337"/>
                  </a:cubicBezTo>
                  <a:cubicBezTo>
                    <a:pt x="346" y="337"/>
                    <a:pt x="345" y="337"/>
                    <a:pt x="345" y="338"/>
                  </a:cubicBezTo>
                  <a:cubicBezTo>
                    <a:pt x="347" y="339"/>
                    <a:pt x="350" y="344"/>
                    <a:pt x="349" y="344"/>
                  </a:cubicBezTo>
                  <a:cubicBezTo>
                    <a:pt x="350" y="347"/>
                    <a:pt x="353" y="352"/>
                    <a:pt x="353" y="355"/>
                  </a:cubicBezTo>
                  <a:cubicBezTo>
                    <a:pt x="353" y="359"/>
                    <a:pt x="364" y="366"/>
                    <a:pt x="364" y="368"/>
                  </a:cubicBezTo>
                  <a:cubicBezTo>
                    <a:pt x="365" y="373"/>
                    <a:pt x="363" y="379"/>
                    <a:pt x="360" y="371"/>
                  </a:cubicBezTo>
                  <a:cubicBezTo>
                    <a:pt x="360" y="372"/>
                    <a:pt x="358" y="373"/>
                    <a:pt x="358" y="373"/>
                  </a:cubicBezTo>
                  <a:cubicBezTo>
                    <a:pt x="358" y="374"/>
                    <a:pt x="361" y="377"/>
                    <a:pt x="360" y="377"/>
                  </a:cubicBezTo>
                  <a:cubicBezTo>
                    <a:pt x="362" y="377"/>
                    <a:pt x="367" y="383"/>
                    <a:pt x="372" y="386"/>
                  </a:cubicBezTo>
                  <a:cubicBezTo>
                    <a:pt x="371" y="385"/>
                    <a:pt x="371" y="384"/>
                    <a:pt x="371" y="383"/>
                  </a:cubicBezTo>
                  <a:cubicBezTo>
                    <a:pt x="373" y="384"/>
                    <a:pt x="377" y="388"/>
                    <a:pt x="380" y="389"/>
                  </a:cubicBezTo>
                  <a:cubicBezTo>
                    <a:pt x="380" y="396"/>
                    <a:pt x="378" y="402"/>
                    <a:pt x="384" y="405"/>
                  </a:cubicBezTo>
                  <a:cubicBezTo>
                    <a:pt x="384" y="405"/>
                    <a:pt x="384" y="404"/>
                    <a:pt x="384" y="403"/>
                  </a:cubicBezTo>
                  <a:cubicBezTo>
                    <a:pt x="389" y="407"/>
                    <a:pt x="394" y="412"/>
                    <a:pt x="397" y="416"/>
                  </a:cubicBezTo>
                  <a:cubicBezTo>
                    <a:pt x="404" y="416"/>
                    <a:pt x="393" y="400"/>
                    <a:pt x="393" y="401"/>
                  </a:cubicBezTo>
                  <a:cubicBezTo>
                    <a:pt x="393" y="401"/>
                    <a:pt x="393" y="402"/>
                    <a:pt x="393" y="403"/>
                  </a:cubicBezTo>
                  <a:cubicBezTo>
                    <a:pt x="393" y="403"/>
                    <a:pt x="391" y="403"/>
                    <a:pt x="391" y="403"/>
                  </a:cubicBezTo>
                  <a:cubicBezTo>
                    <a:pt x="393" y="399"/>
                    <a:pt x="391" y="400"/>
                    <a:pt x="390" y="396"/>
                  </a:cubicBezTo>
                  <a:cubicBezTo>
                    <a:pt x="389" y="396"/>
                    <a:pt x="388" y="393"/>
                    <a:pt x="388" y="390"/>
                  </a:cubicBezTo>
                  <a:cubicBezTo>
                    <a:pt x="388" y="391"/>
                    <a:pt x="386" y="387"/>
                    <a:pt x="386" y="388"/>
                  </a:cubicBezTo>
                  <a:cubicBezTo>
                    <a:pt x="384" y="385"/>
                    <a:pt x="374" y="366"/>
                    <a:pt x="375" y="366"/>
                  </a:cubicBezTo>
                  <a:cubicBezTo>
                    <a:pt x="375" y="366"/>
                    <a:pt x="373" y="367"/>
                    <a:pt x="373" y="367"/>
                  </a:cubicBezTo>
                  <a:cubicBezTo>
                    <a:pt x="373" y="366"/>
                    <a:pt x="374" y="366"/>
                    <a:pt x="373" y="366"/>
                  </a:cubicBezTo>
                  <a:cubicBezTo>
                    <a:pt x="373" y="365"/>
                    <a:pt x="373" y="366"/>
                    <a:pt x="373" y="366"/>
                  </a:cubicBezTo>
                  <a:cubicBezTo>
                    <a:pt x="373" y="366"/>
                    <a:pt x="375" y="366"/>
                    <a:pt x="375" y="366"/>
                  </a:cubicBezTo>
                  <a:cubicBezTo>
                    <a:pt x="374" y="363"/>
                    <a:pt x="372" y="363"/>
                    <a:pt x="371" y="362"/>
                  </a:cubicBezTo>
                  <a:cubicBezTo>
                    <a:pt x="371" y="361"/>
                    <a:pt x="364" y="358"/>
                    <a:pt x="364" y="357"/>
                  </a:cubicBezTo>
                  <a:cubicBezTo>
                    <a:pt x="363" y="352"/>
                    <a:pt x="362" y="348"/>
                    <a:pt x="364" y="344"/>
                  </a:cubicBezTo>
                  <a:cubicBezTo>
                    <a:pt x="364" y="344"/>
                    <a:pt x="373" y="348"/>
                    <a:pt x="370" y="348"/>
                  </a:cubicBezTo>
                  <a:cubicBezTo>
                    <a:pt x="372" y="348"/>
                    <a:pt x="373" y="348"/>
                    <a:pt x="374" y="348"/>
                  </a:cubicBezTo>
                  <a:cubicBezTo>
                    <a:pt x="371" y="348"/>
                    <a:pt x="378" y="361"/>
                    <a:pt x="378" y="364"/>
                  </a:cubicBezTo>
                  <a:cubicBezTo>
                    <a:pt x="378" y="364"/>
                    <a:pt x="384" y="372"/>
                    <a:pt x="384" y="372"/>
                  </a:cubicBezTo>
                  <a:cubicBezTo>
                    <a:pt x="386" y="374"/>
                    <a:pt x="385" y="373"/>
                    <a:pt x="386" y="375"/>
                  </a:cubicBezTo>
                  <a:cubicBezTo>
                    <a:pt x="386" y="375"/>
                    <a:pt x="386" y="375"/>
                    <a:pt x="386" y="375"/>
                  </a:cubicBezTo>
                  <a:cubicBezTo>
                    <a:pt x="388" y="375"/>
                    <a:pt x="388" y="376"/>
                    <a:pt x="390" y="377"/>
                  </a:cubicBezTo>
                  <a:cubicBezTo>
                    <a:pt x="390" y="376"/>
                    <a:pt x="390" y="376"/>
                    <a:pt x="390" y="375"/>
                  </a:cubicBezTo>
                  <a:cubicBezTo>
                    <a:pt x="390" y="376"/>
                    <a:pt x="402" y="394"/>
                    <a:pt x="399" y="394"/>
                  </a:cubicBezTo>
                  <a:cubicBezTo>
                    <a:pt x="404" y="395"/>
                    <a:pt x="406" y="397"/>
                    <a:pt x="408" y="398"/>
                  </a:cubicBezTo>
                  <a:cubicBezTo>
                    <a:pt x="408" y="400"/>
                    <a:pt x="426" y="426"/>
                    <a:pt x="428" y="427"/>
                  </a:cubicBezTo>
                  <a:cubicBezTo>
                    <a:pt x="428" y="429"/>
                    <a:pt x="427" y="425"/>
                    <a:pt x="428" y="429"/>
                  </a:cubicBezTo>
                  <a:cubicBezTo>
                    <a:pt x="428" y="430"/>
                    <a:pt x="427" y="430"/>
                    <a:pt x="426" y="430"/>
                  </a:cubicBezTo>
                  <a:cubicBezTo>
                    <a:pt x="427" y="430"/>
                    <a:pt x="426" y="431"/>
                    <a:pt x="425" y="431"/>
                  </a:cubicBezTo>
                  <a:cubicBezTo>
                    <a:pt x="426" y="432"/>
                    <a:pt x="426" y="434"/>
                    <a:pt x="427" y="434"/>
                  </a:cubicBezTo>
                  <a:cubicBezTo>
                    <a:pt x="421" y="440"/>
                    <a:pt x="443" y="458"/>
                    <a:pt x="452" y="458"/>
                  </a:cubicBezTo>
                  <a:cubicBezTo>
                    <a:pt x="456" y="463"/>
                    <a:pt x="473" y="469"/>
                    <a:pt x="482" y="471"/>
                  </a:cubicBezTo>
                  <a:cubicBezTo>
                    <a:pt x="497" y="474"/>
                    <a:pt x="499" y="467"/>
                    <a:pt x="512" y="478"/>
                  </a:cubicBezTo>
                  <a:cubicBezTo>
                    <a:pt x="518" y="484"/>
                    <a:pt x="519" y="486"/>
                    <a:pt x="526" y="486"/>
                  </a:cubicBezTo>
                  <a:cubicBezTo>
                    <a:pt x="531" y="490"/>
                    <a:pt x="537" y="494"/>
                    <a:pt x="546" y="493"/>
                  </a:cubicBezTo>
                  <a:cubicBezTo>
                    <a:pt x="547" y="498"/>
                    <a:pt x="552" y="502"/>
                    <a:pt x="557" y="506"/>
                  </a:cubicBezTo>
                  <a:cubicBezTo>
                    <a:pt x="558" y="507"/>
                    <a:pt x="557" y="510"/>
                    <a:pt x="557" y="511"/>
                  </a:cubicBezTo>
                  <a:cubicBezTo>
                    <a:pt x="558" y="513"/>
                    <a:pt x="558" y="512"/>
                    <a:pt x="560" y="513"/>
                  </a:cubicBezTo>
                  <a:cubicBezTo>
                    <a:pt x="560" y="513"/>
                    <a:pt x="560" y="513"/>
                    <a:pt x="560" y="513"/>
                  </a:cubicBezTo>
                  <a:cubicBezTo>
                    <a:pt x="560" y="513"/>
                    <a:pt x="560" y="513"/>
                    <a:pt x="559" y="513"/>
                  </a:cubicBezTo>
                  <a:cubicBezTo>
                    <a:pt x="558" y="516"/>
                    <a:pt x="559" y="519"/>
                    <a:pt x="562" y="519"/>
                  </a:cubicBezTo>
                  <a:cubicBezTo>
                    <a:pt x="562" y="518"/>
                    <a:pt x="564" y="524"/>
                    <a:pt x="564" y="524"/>
                  </a:cubicBezTo>
                  <a:cubicBezTo>
                    <a:pt x="564" y="521"/>
                    <a:pt x="566" y="521"/>
                    <a:pt x="566" y="519"/>
                  </a:cubicBezTo>
                  <a:cubicBezTo>
                    <a:pt x="568" y="521"/>
                    <a:pt x="570" y="525"/>
                    <a:pt x="572" y="528"/>
                  </a:cubicBezTo>
                  <a:cubicBezTo>
                    <a:pt x="572" y="529"/>
                    <a:pt x="572" y="528"/>
                    <a:pt x="572" y="528"/>
                  </a:cubicBezTo>
                  <a:cubicBezTo>
                    <a:pt x="574" y="530"/>
                    <a:pt x="576" y="532"/>
                    <a:pt x="578" y="532"/>
                  </a:cubicBezTo>
                  <a:cubicBezTo>
                    <a:pt x="578" y="533"/>
                    <a:pt x="578" y="533"/>
                    <a:pt x="579" y="534"/>
                  </a:cubicBezTo>
                  <a:cubicBezTo>
                    <a:pt x="579" y="534"/>
                    <a:pt x="579" y="534"/>
                    <a:pt x="579" y="535"/>
                  </a:cubicBezTo>
                  <a:cubicBezTo>
                    <a:pt x="580" y="534"/>
                    <a:pt x="579" y="533"/>
                    <a:pt x="579" y="532"/>
                  </a:cubicBezTo>
                  <a:cubicBezTo>
                    <a:pt x="579" y="532"/>
                    <a:pt x="581" y="533"/>
                    <a:pt x="582" y="532"/>
                  </a:cubicBezTo>
                  <a:cubicBezTo>
                    <a:pt x="581" y="532"/>
                    <a:pt x="582" y="534"/>
                    <a:pt x="583" y="534"/>
                  </a:cubicBezTo>
                  <a:cubicBezTo>
                    <a:pt x="584" y="535"/>
                    <a:pt x="586" y="534"/>
                    <a:pt x="586" y="535"/>
                  </a:cubicBezTo>
                  <a:cubicBezTo>
                    <a:pt x="586" y="534"/>
                    <a:pt x="585" y="533"/>
                    <a:pt x="585" y="533"/>
                  </a:cubicBezTo>
                  <a:cubicBezTo>
                    <a:pt x="586" y="533"/>
                    <a:pt x="585" y="534"/>
                    <a:pt x="587" y="535"/>
                  </a:cubicBezTo>
                  <a:cubicBezTo>
                    <a:pt x="586" y="535"/>
                    <a:pt x="587" y="535"/>
                    <a:pt x="588" y="535"/>
                  </a:cubicBezTo>
                  <a:cubicBezTo>
                    <a:pt x="585" y="538"/>
                    <a:pt x="586" y="538"/>
                    <a:pt x="588" y="541"/>
                  </a:cubicBezTo>
                  <a:cubicBezTo>
                    <a:pt x="587" y="541"/>
                    <a:pt x="587" y="541"/>
                    <a:pt x="588" y="541"/>
                  </a:cubicBezTo>
                  <a:cubicBezTo>
                    <a:pt x="588" y="541"/>
                    <a:pt x="588" y="537"/>
                    <a:pt x="588" y="537"/>
                  </a:cubicBezTo>
                  <a:cubicBezTo>
                    <a:pt x="591" y="537"/>
                    <a:pt x="592" y="543"/>
                    <a:pt x="596" y="541"/>
                  </a:cubicBezTo>
                  <a:cubicBezTo>
                    <a:pt x="598" y="540"/>
                    <a:pt x="600" y="532"/>
                    <a:pt x="596" y="532"/>
                  </a:cubicBezTo>
                  <a:cubicBezTo>
                    <a:pt x="596" y="532"/>
                    <a:pt x="596" y="532"/>
                    <a:pt x="597" y="532"/>
                  </a:cubicBezTo>
                  <a:cubicBezTo>
                    <a:pt x="599" y="532"/>
                    <a:pt x="600" y="531"/>
                    <a:pt x="601" y="530"/>
                  </a:cubicBezTo>
                  <a:cubicBezTo>
                    <a:pt x="600" y="530"/>
                    <a:pt x="603" y="527"/>
                    <a:pt x="603" y="526"/>
                  </a:cubicBezTo>
                  <a:cubicBezTo>
                    <a:pt x="607" y="529"/>
                    <a:pt x="607" y="530"/>
                    <a:pt x="610" y="533"/>
                  </a:cubicBezTo>
                  <a:cubicBezTo>
                    <a:pt x="609" y="532"/>
                    <a:pt x="608" y="532"/>
                    <a:pt x="608" y="533"/>
                  </a:cubicBezTo>
                  <a:cubicBezTo>
                    <a:pt x="611" y="539"/>
                    <a:pt x="615" y="543"/>
                    <a:pt x="616" y="548"/>
                  </a:cubicBezTo>
                  <a:cubicBezTo>
                    <a:pt x="616" y="548"/>
                    <a:pt x="615" y="548"/>
                    <a:pt x="614" y="548"/>
                  </a:cubicBezTo>
                  <a:cubicBezTo>
                    <a:pt x="616" y="552"/>
                    <a:pt x="617" y="550"/>
                    <a:pt x="614" y="555"/>
                  </a:cubicBezTo>
                  <a:cubicBezTo>
                    <a:pt x="614" y="564"/>
                    <a:pt x="618" y="568"/>
                    <a:pt x="614" y="575"/>
                  </a:cubicBezTo>
                  <a:cubicBezTo>
                    <a:pt x="611" y="580"/>
                    <a:pt x="606" y="580"/>
                    <a:pt x="606" y="587"/>
                  </a:cubicBezTo>
                  <a:cubicBezTo>
                    <a:pt x="606" y="587"/>
                    <a:pt x="603" y="589"/>
                    <a:pt x="604" y="589"/>
                  </a:cubicBezTo>
                  <a:cubicBezTo>
                    <a:pt x="603" y="590"/>
                    <a:pt x="597" y="591"/>
                    <a:pt x="597" y="592"/>
                  </a:cubicBezTo>
                  <a:cubicBezTo>
                    <a:pt x="599" y="594"/>
                    <a:pt x="596" y="594"/>
                    <a:pt x="599" y="597"/>
                  </a:cubicBezTo>
                  <a:cubicBezTo>
                    <a:pt x="599" y="597"/>
                    <a:pt x="595" y="601"/>
                    <a:pt x="595" y="605"/>
                  </a:cubicBezTo>
                  <a:cubicBezTo>
                    <a:pt x="594" y="606"/>
                    <a:pt x="590" y="616"/>
                    <a:pt x="590" y="616"/>
                  </a:cubicBezTo>
                  <a:cubicBezTo>
                    <a:pt x="593" y="618"/>
                    <a:pt x="595" y="620"/>
                    <a:pt x="597" y="623"/>
                  </a:cubicBezTo>
                  <a:cubicBezTo>
                    <a:pt x="598" y="623"/>
                    <a:pt x="598" y="623"/>
                    <a:pt x="598" y="623"/>
                  </a:cubicBezTo>
                  <a:cubicBezTo>
                    <a:pt x="598" y="624"/>
                    <a:pt x="597" y="626"/>
                    <a:pt x="597" y="624"/>
                  </a:cubicBezTo>
                  <a:cubicBezTo>
                    <a:pt x="597" y="624"/>
                    <a:pt x="593" y="628"/>
                    <a:pt x="590" y="631"/>
                  </a:cubicBezTo>
                  <a:cubicBezTo>
                    <a:pt x="589" y="634"/>
                    <a:pt x="591" y="646"/>
                    <a:pt x="593" y="649"/>
                  </a:cubicBezTo>
                  <a:cubicBezTo>
                    <a:pt x="592" y="648"/>
                    <a:pt x="606" y="664"/>
                    <a:pt x="604" y="664"/>
                  </a:cubicBezTo>
                  <a:cubicBezTo>
                    <a:pt x="607" y="666"/>
                    <a:pt x="616" y="687"/>
                    <a:pt x="616" y="695"/>
                  </a:cubicBezTo>
                  <a:cubicBezTo>
                    <a:pt x="616" y="695"/>
                    <a:pt x="626" y="718"/>
                    <a:pt x="630" y="718"/>
                  </a:cubicBezTo>
                  <a:cubicBezTo>
                    <a:pt x="630" y="720"/>
                    <a:pt x="638" y="730"/>
                    <a:pt x="643" y="730"/>
                  </a:cubicBezTo>
                  <a:cubicBezTo>
                    <a:pt x="645" y="731"/>
                    <a:pt x="650" y="734"/>
                    <a:pt x="649" y="733"/>
                  </a:cubicBezTo>
                  <a:cubicBezTo>
                    <a:pt x="649" y="735"/>
                    <a:pt x="663" y="745"/>
                    <a:pt x="665" y="746"/>
                  </a:cubicBezTo>
                  <a:cubicBezTo>
                    <a:pt x="665" y="761"/>
                    <a:pt x="661" y="784"/>
                    <a:pt x="663" y="802"/>
                  </a:cubicBezTo>
                  <a:cubicBezTo>
                    <a:pt x="659" y="802"/>
                    <a:pt x="662" y="805"/>
                    <a:pt x="662" y="806"/>
                  </a:cubicBezTo>
                  <a:cubicBezTo>
                    <a:pt x="659" y="812"/>
                    <a:pt x="659" y="831"/>
                    <a:pt x="655" y="831"/>
                  </a:cubicBezTo>
                  <a:cubicBezTo>
                    <a:pt x="657" y="834"/>
                    <a:pt x="655" y="833"/>
                    <a:pt x="658" y="836"/>
                  </a:cubicBezTo>
                  <a:cubicBezTo>
                    <a:pt x="651" y="836"/>
                    <a:pt x="656" y="854"/>
                    <a:pt x="656" y="862"/>
                  </a:cubicBezTo>
                  <a:cubicBezTo>
                    <a:pt x="653" y="863"/>
                    <a:pt x="654" y="864"/>
                    <a:pt x="655" y="868"/>
                  </a:cubicBezTo>
                  <a:cubicBezTo>
                    <a:pt x="650" y="868"/>
                    <a:pt x="650" y="886"/>
                    <a:pt x="649" y="884"/>
                  </a:cubicBezTo>
                  <a:cubicBezTo>
                    <a:pt x="646" y="884"/>
                    <a:pt x="646" y="896"/>
                    <a:pt x="644" y="896"/>
                  </a:cubicBezTo>
                  <a:cubicBezTo>
                    <a:pt x="643" y="895"/>
                    <a:pt x="643" y="894"/>
                    <a:pt x="643" y="894"/>
                  </a:cubicBezTo>
                  <a:cubicBezTo>
                    <a:pt x="641" y="895"/>
                    <a:pt x="641" y="897"/>
                    <a:pt x="641" y="898"/>
                  </a:cubicBezTo>
                  <a:cubicBezTo>
                    <a:pt x="641" y="902"/>
                    <a:pt x="644" y="911"/>
                    <a:pt x="645" y="913"/>
                  </a:cubicBezTo>
                  <a:cubicBezTo>
                    <a:pt x="645" y="920"/>
                    <a:pt x="639" y="929"/>
                    <a:pt x="638" y="936"/>
                  </a:cubicBezTo>
                  <a:cubicBezTo>
                    <a:pt x="637" y="944"/>
                    <a:pt x="639" y="953"/>
                    <a:pt x="645" y="942"/>
                  </a:cubicBezTo>
                  <a:cubicBezTo>
                    <a:pt x="645" y="944"/>
                    <a:pt x="641" y="940"/>
                    <a:pt x="643" y="940"/>
                  </a:cubicBezTo>
                  <a:cubicBezTo>
                    <a:pt x="643" y="939"/>
                    <a:pt x="647" y="942"/>
                    <a:pt x="647" y="942"/>
                  </a:cubicBezTo>
                  <a:cubicBezTo>
                    <a:pt x="647" y="943"/>
                    <a:pt x="644" y="952"/>
                    <a:pt x="643" y="953"/>
                  </a:cubicBezTo>
                  <a:cubicBezTo>
                    <a:pt x="643" y="953"/>
                    <a:pt x="643" y="953"/>
                    <a:pt x="643" y="954"/>
                  </a:cubicBezTo>
                  <a:cubicBezTo>
                    <a:pt x="643" y="946"/>
                    <a:pt x="638" y="949"/>
                    <a:pt x="635" y="953"/>
                  </a:cubicBezTo>
                  <a:cubicBezTo>
                    <a:pt x="635" y="953"/>
                    <a:pt x="635" y="953"/>
                    <a:pt x="635" y="953"/>
                  </a:cubicBezTo>
                  <a:cubicBezTo>
                    <a:pt x="634" y="952"/>
                    <a:pt x="634" y="955"/>
                    <a:pt x="634" y="955"/>
                  </a:cubicBezTo>
                  <a:cubicBezTo>
                    <a:pt x="634" y="956"/>
                    <a:pt x="634" y="956"/>
                    <a:pt x="634" y="955"/>
                  </a:cubicBezTo>
                  <a:cubicBezTo>
                    <a:pt x="634" y="956"/>
                    <a:pt x="634" y="956"/>
                    <a:pt x="634" y="956"/>
                  </a:cubicBezTo>
                  <a:cubicBezTo>
                    <a:pt x="634" y="957"/>
                    <a:pt x="634" y="961"/>
                    <a:pt x="634" y="960"/>
                  </a:cubicBezTo>
                  <a:cubicBezTo>
                    <a:pt x="634" y="960"/>
                    <a:pt x="635" y="962"/>
                    <a:pt x="636" y="962"/>
                  </a:cubicBezTo>
                  <a:cubicBezTo>
                    <a:pt x="635" y="962"/>
                    <a:pt x="635" y="962"/>
                    <a:pt x="634" y="962"/>
                  </a:cubicBezTo>
                  <a:cubicBezTo>
                    <a:pt x="634" y="962"/>
                    <a:pt x="634" y="962"/>
                    <a:pt x="634" y="962"/>
                  </a:cubicBezTo>
                  <a:cubicBezTo>
                    <a:pt x="635" y="962"/>
                    <a:pt x="634" y="962"/>
                    <a:pt x="634" y="962"/>
                  </a:cubicBezTo>
                  <a:cubicBezTo>
                    <a:pt x="634" y="962"/>
                    <a:pt x="634" y="962"/>
                    <a:pt x="634" y="962"/>
                  </a:cubicBezTo>
                  <a:cubicBezTo>
                    <a:pt x="634" y="962"/>
                    <a:pt x="634" y="962"/>
                    <a:pt x="634" y="962"/>
                  </a:cubicBezTo>
                  <a:cubicBezTo>
                    <a:pt x="634" y="962"/>
                    <a:pt x="634" y="962"/>
                    <a:pt x="634" y="962"/>
                  </a:cubicBezTo>
                  <a:cubicBezTo>
                    <a:pt x="634" y="962"/>
                    <a:pt x="634" y="962"/>
                    <a:pt x="634" y="962"/>
                  </a:cubicBezTo>
                  <a:cubicBezTo>
                    <a:pt x="634" y="962"/>
                    <a:pt x="634" y="962"/>
                    <a:pt x="634" y="962"/>
                  </a:cubicBezTo>
                  <a:cubicBezTo>
                    <a:pt x="634" y="962"/>
                    <a:pt x="634" y="962"/>
                    <a:pt x="634" y="962"/>
                  </a:cubicBezTo>
                  <a:cubicBezTo>
                    <a:pt x="634" y="962"/>
                    <a:pt x="634" y="962"/>
                    <a:pt x="634" y="962"/>
                  </a:cubicBezTo>
                  <a:cubicBezTo>
                    <a:pt x="629" y="970"/>
                    <a:pt x="626" y="972"/>
                    <a:pt x="636" y="975"/>
                  </a:cubicBezTo>
                  <a:cubicBezTo>
                    <a:pt x="636" y="975"/>
                    <a:pt x="636" y="977"/>
                    <a:pt x="636" y="978"/>
                  </a:cubicBezTo>
                  <a:cubicBezTo>
                    <a:pt x="636" y="976"/>
                    <a:pt x="629" y="982"/>
                    <a:pt x="630" y="982"/>
                  </a:cubicBezTo>
                  <a:cubicBezTo>
                    <a:pt x="630" y="982"/>
                    <a:pt x="630" y="982"/>
                    <a:pt x="630" y="982"/>
                  </a:cubicBezTo>
                  <a:cubicBezTo>
                    <a:pt x="626" y="987"/>
                    <a:pt x="628" y="992"/>
                    <a:pt x="627" y="998"/>
                  </a:cubicBezTo>
                  <a:cubicBezTo>
                    <a:pt x="627" y="997"/>
                    <a:pt x="629" y="997"/>
                    <a:pt x="630" y="997"/>
                  </a:cubicBezTo>
                  <a:cubicBezTo>
                    <a:pt x="629" y="1003"/>
                    <a:pt x="631" y="1003"/>
                    <a:pt x="632" y="1005"/>
                  </a:cubicBezTo>
                  <a:cubicBezTo>
                    <a:pt x="632" y="1005"/>
                    <a:pt x="632" y="1006"/>
                    <a:pt x="632" y="1006"/>
                  </a:cubicBezTo>
                  <a:cubicBezTo>
                    <a:pt x="632" y="1006"/>
                    <a:pt x="632" y="1006"/>
                    <a:pt x="632" y="1006"/>
                  </a:cubicBezTo>
                  <a:cubicBezTo>
                    <a:pt x="631" y="1006"/>
                    <a:pt x="632" y="1008"/>
                    <a:pt x="632" y="1008"/>
                  </a:cubicBezTo>
                  <a:cubicBezTo>
                    <a:pt x="629" y="1011"/>
                    <a:pt x="633" y="1018"/>
                    <a:pt x="637" y="1020"/>
                  </a:cubicBezTo>
                  <a:cubicBezTo>
                    <a:pt x="636" y="1020"/>
                    <a:pt x="636" y="1020"/>
                    <a:pt x="634" y="1019"/>
                  </a:cubicBezTo>
                  <a:cubicBezTo>
                    <a:pt x="632" y="1019"/>
                    <a:pt x="637" y="1024"/>
                    <a:pt x="638" y="1025"/>
                  </a:cubicBezTo>
                  <a:cubicBezTo>
                    <a:pt x="638" y="1024"/>
                    <a:pt x="640" y="1023"/>
                    <a:pt x="640" y="1023"/>
                  </a:cubicBezTo>
                  <a:cubicBezTo>
                    <a:pt x="640" y="1025"/>
                    <a:pt x="640" y="1025"/>
                    <a:pt x="641" y="1025"/>
                  </a:cubicBezTo>
                  <a:cubicBezTo>
                    <a:pt x="640" y="1025"/>
                    <a:pt x="639" y="1027"/>
                    <a:pt x="639" y="1027"/>
                  </a:cubicBezTo>
                  <a:cubicBezTo>
                    <a:pt x="642" y="1031"/>
                    <a:pt x="661" y="1043"/>
                    <a:pt x="666" y="1043"/>
                  </a:cubicBezTo>
                  <a:cubicBezTo>
                    <a:pt x="667" y="1043"/>
                    <a:pt x="667" y="1041"/>
                    <a:pt x="667" y="1041"/>
                  </a:cubicBezTo>
                  <a:cubicBezTo>
                    <a:pt x="671" y="1043"/>
                    <a:pt x="673" y="1043"/>
                    <a:pt x="679" y="1043"/>
                  </a:cubicBezTo>
                  <a:cubicBezTo>
                    <a:pt x="676" y="1043"/>
                    <a:pt x="681" y="1046"/>
                    <a:pt x="680" y="1045"/>
                  </a:cubicBezTo>
                  <a:cubicBezTo>
                    <a:pt x="682" y="1045"/>
                    <a:pt x="680" y="1040"/>
                    <a:pt x="678" y="1038"/>
                  </a:cubicBezTo>
                  <a:cubicBezTo>
                    <a:pt x="682" y="1039"/>
                    <a:pt x="690" y="1040"/>
                    <a:pt x="694" y="1039"/>
                  </a:cubicBezTo>
                  <a:cubicBezTo>
                    <a:pt x="694" y="1039"/>
                    <a:pt x="703" y="1034"/>
                    <a:pt x="700" y="1034"/>
                  </a:cubicBezTo>
                  <a:cubicBezTo>
                    <a:pt x="691" y="1035"/>
                    <a:pt x="690" y="1030"/>
                    <a:pt x="684" y="1030"/>
                  </a:cubicBezTo>
                  <a:cubicBezTo>
                    <a:pt x="683" y="1029"/>
                    <a:pt x="680" y="1025"/>
                    <a:pt x="677" y="1023"/>
                  </a:cubicBezTo>
                  <a:cubicBezTo>
                    <a:pt x="677" y="1023"/>
                    <a:pt x="679" y="1023"/>
                    <a:pt x="680" y="1024"/>
                  </a:cubicBezTo>
                  <a:cubicBezTo>
                    <a:pt x="677" y="1021"/>
                    <a:pt x="673" y="1018"/>
                    <a:pt x="671" y="1017"/>
                  </a:cubicBezTo>
                  <a:cubicBezTo>
                    <a:pt x="672" y="1017"/>
                    <a:pt x="673" y="1017"/>
                    <a:pt x="674" y="1017"/>
                  </a:cubicBezTo>
                  <a:cubicBezTo>
                    <a:pt x="672" y="1012"/>
                    <a:pt x="678" y="1002"/>
                    <a:pt x="678" y="1001"/>
                  </a:cubicBezTo>
                  <a:cubicBezTo>
                    <a:pt x="679" y="997"/>
                    <a:pt x="691" y="986"/>
                    <a:pt x="691" y="985"/>
                  </a:cubicBezTo>
                  <a:cubicBezTo>
                    <a:pt x="694" y="985"/>
                    <a:pt x="697" y="975"/>
                    <a:pt x="696" y="975"/>
                  </a:cubicBezTo>
                  <a:cubicBezTo>
                    <a:pt x="688" y="975"/>
                    <a:pt x="686" y="971"/>
                    <a:pt x="682" y="966"/>
                  </a:cubicBezTo>
                  <a:cubicBezTo>
                    <a:pt x="687" y="962"/>
                    <a:pt x="689" y="959"/>
                    <a:pt x="698" y="960"/>
                  </a:cubicBezTo>
                  <a:cubicBezTo>
                    <a:pt x="698" y="960"/>
                    <a:pt x="698" y="960"/>
                    <a:pt x="698" y="960"/>
                  </a:cubicBezTo>
                  <a:cubicBezTo>
                    <a:pt x="698" y="960"/>
                    <a:pt x="698" y="960"/>
                    <a:pt x="698" y="960"/>
                  </a:cubicBezTo>
                  <a:cubicBezTo>
                    <a:pt x="698" y="960"/>
                    <a:pt x="698" y="960"/>
                    <a:pt x="698" y="960"/>
                  </a:cubicBezTo>
                  <a:cubicBezTo>
                    <a:pt x="697" y="960"/>
                    <a:pt x="697" y="960"/>
                    <a:pt x="697" y="960"/>
                  </a:cubicBezTo>
                  <a:cubicBezTo>
                    <a:pt x="697" y="959"/>
                    <a:pt x="698" y="955"/>
                    <a:pt x="696" y="955"/>
                  </a:cubicBezTo>
                  <a:cubicBezTo>
                    <a:pt x="695" y="956"/>
                    <a:pt x="706" y="941"/>
                    <a:pt x="706" y="942"/>
                  </a:cubicBezTo>
                  <a:cubicBezTo>
                    <a:pt x="706" y="946"/>
                    <a:pt x="715" y="934"/>
                    <a:pt x="709" y="934"/>
                  </a:cubicBezTo>
                  <a:cubicBezTo>
                    <a:pt x="702" y="939"/>
                    <a:pt x="698" y="932"/>
                    <a:pt x="700" y="925"/>
                  </a:cubicBezTo>
                  <a:cubicBezTo>
                    <a:pt x="703" y="926"/>
                    <a:pt x="709" y="930"/>
                    <a:pt x="714" y="928"/>
                  </a:cubicBezTo>
                  <a:cubicBezTo>
                    <a:pt x="716" y="927"/>
                    <a:pt x="723" y="918"/>
                    <a:pt x="720" y="918"/>
                  </a:cubicBezTo>
                  <a:cubicBezTo>
                    <a:pt x="720" y="919"/>
                    <a:pt x="719" y="920"/>
                    <a:pt x="719" y="921"/>
                  </a:cubicBezTo>
                  <a:cubicBezTo>
                    <a:pt x="719" y="920"/>
                    <a:pt x="719" y="918"/>
                    <a:pt x="719" y="918"/>
                  </a:cubicBezTo>
                  <a:cubicBezTo>
                    <a:pt x="719" y="918"/>
                    <a:pt x="721" y="916"/>
                    <a:pt x="722" y="913"/>
                  </a:cubicBezTo>
                  <a:cubicBezTo>
                    <a:pt x="722" y="913"/>
                    <a:pt x="722" y="912"/>
                    <a:pt x="722" y="911"/>
                  </a:cubicBezTo>
                  <a:cubicBezTo>
                    <a:pt x="722" y="914"/>
                    <a:pt x="745" y="907"/>
                    <a:pt x="748" y="905"/>
                  </a:cubicBezTo>
                  <a:cubicBezTo>
                    <a:pt x="747" y="906"/>
                    <a:pt x="764" y="887"/>
                    <a:pt x="757" y="887"/>
                  </a:cubicBezTo>
                  <a:cubicBezTo>
                    <a:pt x="755" y="888"/>
                    <a:pt x="756" y="887"/>
                    <a:pt x="756" y="890"/>
                  </a:cubicBezTo>
                  <a:cubicBezTo>
                    <a:pt x="753" y="885"/>
                    <a:pt x="754" y="875"/>
                    <a:pt x="745" y="875"/>
                  </a:cubicBezTo>
                  <a:cubicBezTo>
                    <a:pt x="746" y="874"/>
                    <a:pt x="746" y="875"/>
                    <a:pt x="745" y="873"/>
                  </a:cubicBezTo>
                  <a:cubicBezTo>
                    <a:pt x="746" y="873"/>
                    <a:pt x="746" y="873"/>
                    <a:pt x="746" y="873"/>
                  </a:cubicBezTo>
                  <a:cubicBezTo>
                    <a:pt x="746" y="873"/>
                    <a:pt x="746" y="873"/>
                    <a:pt x="746" y="873"/>
                  </a:cubicBezTo>
                  <a:cubicBezTo>
                    <a:pt x="746" y="873"/>
                    <a:pt x="746" y="873"/>
                    <a:pt x="746" y="873"/>
                  </a:cubicBezTo>
                  <a:cubicBezTo>
                    <a:pt x="749" y="873"/>
                    <a:pt x="751" y="874"/>
                    <a:pt x="755" y="875"/>
                  </a:cubicBezTo>
                  <a:cubicBezTo>
                    <a:pt x="755" y="877"/>
                    <a:pt x="755" y="875"/>
                    <a:pt x="759" y="877"/>
                  </a:cubicBezTo>
                  <a:cubicBezTo>
                    <a:pt x="759" y="877"/>
                    <a:pt x="759" y="878"/>
                    <a:pt x="758" y="879"/>
                  </a:cubicBezTo>
                  <a:cubicBezTo>
                    <a:pt x="764" y="876"/>
                    <a:pt x="769" y="879"/>
                    <a:pt x="775" y="877"/>
                  </a:cubicBezTo>
                  <a:cubicBezTo>
                    <a:pt x="778" y="875"/>
                    <a:pt x="783" y="866"/>
                    <a:pt x="785" y="863"/>
                  </a:cubicBezTo>
                  <a:cubicBezTo>
                    <a:pt x="791" y="855"/>
                    <a:pt x="797" y="846"/>
                    <a:pt x="803" y="838"/>
                  </a:cubicBezTo>
                  <a:cubicBezTo>
                    <a:pt x="805" y="834"/>
                    <a:pt x="812" y="827"/>
                    <a:pt x="812" y="822"/>
                  </a:cubicBezTo>
                  <a:cubicBezTo>
                    <a:pt x="814" y="819"/>
                    <a:pt x="815" y="819"/>
                    <a:pt x="812" y="817"/>
                  </a:cubicBezTo>
                  <a:cubicBezTo>
                    <a:pt x="812" y="817"/>
                    <a:pt x="813" y="817"/>
                    <a:pt x="814" y="816"/>
                  </a:cubicBezTo>
                  <a:cubicBezTo>
                    <a:pt x="811" y="812"/>
                    <a:pt x="811" y="812"/>
                    <a:pt x="814" y="808"/>
                  </a:cubicBezTo>
                  <a:cubicBezTo>
                    <a:pt x="814" y="803"/>
                    <a:pt x="821" y="791"/>
                    <a:pt x="832" y="789"/>
                  </a:cubicBezTo>
                  <a:cubicBezTo>
                    <a:pt x="832" y="789"/>
                    <a:pt x="835" y="789"/>
                    <a:pt x="835" y="789"/>
                  </a:cubicBezTo>
                  <a:cubicBezTo>
                    <a:pt x="836" y="789"/>
                    <a:pt x="837" y="785"/>
                    <a:pt x="835" y="789"/>
                  </a:cubicBezTo>
                  <a:cubicBezTo>
                    <a:pt x="835" y="788"/>
                    <a:pt x="835" y="787"/>
                    <a:pt x="834" y="787"/>
                  </a:cubicBezTo>
                  <a:cubicBezTo>
                    <a:pt x="835" y="787"/>
                    <a:pt x="842" y="785"/>
                    <a:pt x="840" y="784"/>
                  </a:cubicBezTo>
                  <a:cubicBezTo>
                    <a:pt x="840" y="783"/>
                    <a:pt x="858" y="781"/>
                    <a:pt x="858" y="782"/>
                  </a:cubicBezTo>
                  <a:cubicBezTo>
                    <a:pt x="857" y="780"/>
                    <a:pt x="857" y="780"/>
                    <a:pt x="857" y="780"/>
                  </a:cubicBezTo>
                  <a:cubicBezTo>
                    <a:pt x="856" y="780"/>
                    <a:pt x="860" y="776"/>
                    <a:pt x="860" y="777"/>
                  </a:cubicBezTo>
                  <a:cubicBezTo>
                    <a:pt x="860" y="778"/>
                    <a:pt x="859" y="778"/>
                    <a:pt x="859" y="778"/>
                  </a:cubicBezTo>
                  <a:cubicBezTo>
                    <a:pt x="863" y="778"/>
                    <a:pt x="867" y="762"/>
                    <a:pt x="869" y="759"/>
                  </a:cubicBezTo>
                  <a:cubicBezTo>
                    <a:pt x="871" y="752"/>
                    <a:pt x="875" y="740"/>
                    <a:pt x="877" y="733"/>
                  </a:cubicBezTo>
                  <a:cubicBezTo>
                    <a:pt x="877" y="733"/>
                    <a:pt x="876" y="733"/>
                    <a:pt x="875" y="733"/>
                  </a:cubicBezTo>
                  <a:cubicBezTo>
                    <a:pt x="880" y="727"/>
                    <a:pt x="875" y="716"/>
                    <a:pt x="877" y="708"/>
                  </a:cubicBezTo>
                  <a:cubicBezTo>
                    <a:pt x="879" y="703"/>
                    <a:pt x="883" y="700"/>
                    <a:pt x="886" y="697"/>
                  </a:cubicBezTo>
                  <a:cubicBezTo>
                    <a:pt x="890" y="690"/>
                    <a:pt x="895" y="683"/>
                    <a:pt x="900" y="675"/>
                  </a:cubicBezTo>
                  <a:cubicBezTo>
                    <a:pt x="904" y="669"/>
                    <a:pt x="906" y="664"/>
                    <a:pt x="906" y="654"/>
                  </a:cubicBezTo>
                  <a:cubicBezTo>
                    <a:pt x="905" y="651"/>
                    <a:pt x="903" y="643"/>
                    <a:pt x="901" y="641"/>
                  </a:cubicBezTo>
                  <a:cubicBezTo>
                    <a:pt x="901" y="641"/>
                    <a:pt x="893" y="634"/>
                    <a:pt x="893" y="638"/>
                  </a:cubicBezTo>
                  <a:close/>
                  <a:moveTo>
                    <a:pt x="726" y="228"/>
                  </a:moveTo>
                  <a:cubicBezTo>
                    <a:pt x="726" y="228"/>
                    <a:pt x="726" y="228"/>
                    <a:pt x="726" y="228"/>
                  </a:cubicBezTo>
                  <a:cubicBezTo>
                    <a:pt x="726" y="228"/>
                    <a:pt x="726" y="228"/>
                    <a:pt x="726" y="228"/>
                  </a:cubicBezTo>
                  <a:close/>
                  <a:moveTo>
                    <a:pt x="716" y="232"/>
                  </a:moveTo>
                  <a:cubicBezTo>
                    <a:pt x="716" y="232"/>
                    <a:pt x="716" y="232"/>
                    <a:pt x="716" y="232"/>
                  </a:cubicBezTo>
                  <a:cubicBezTo>
                    <a:pt x="712" y="230"/>
                    <a:pt x="710" y="232"/>
                    <a:pt x="709" y="228"/>
                  </a:cubicBezTo>
                  <a:cubicBezTo>
                    <a:pt x="711" y="229"/>
                    <a:pt x="714" y="230"/>
                    <a:pt x="716" y="232"/>
                  </a:cubicBezTo>
                  <a:close/>
                  <a:moveTo>
                    <a:pt x="675" y="246"/>
                  </a:moveTo>
                  <a:cubicBezTo>
                    <a:pt x="675" y="246"/>
                    <a:pt x="675" y="246"/>
                    <a:pt x="675" y="246"/>
                  </a:cubicBezTo>
                  <a:close/>
                  <a:moveTo>
                    <a:pt x="674" y="246"/>
                  </a:moveTo>
                  <a:cubicBezTo>
                    <a:pt x="674" y="246"/>
                    <a:pt x="674" y="246"/>
                    <a:pt x="674" y="246"/>
                  </a:cubicBezTo>
                  <a:close/>
                  <a:moveTo>
                    <a:pt x="752" y="164"/>
                  </a:moveTo>
                  <a:cubicBezTo>
                    <a:pt x="752" y="164"/>
                    <a:pt x="752" y="165"/>
                    <a:pt x="750" y="164"/>
                  </a:cubicBezTo>
                  <a:cubicBezTo>
                    <a:pt x="751" y="164"/>
                    <a:pt x="752" y="164"/>
                    <a:pt x="752" y="164"/>
                  </a:cubicBezTo>
                  <a:close/>
                  <a:moveTo>
                    <a:pt x="728" y="149"/>
                  </a:moveTo>
                  <a:cubicBezTo>
                    <a:pt x="728" y="149"/>
                    <a:pt x="728" y="149"/>
                    <a:pt x="728" y="149"/>
                  </a:cubicBezTo>
                  <a:cubicBezTo>
                    <a:pt x="728" y="149"/>
                    <a:pt x="729" y="149"/>
                    <a:pt x="728" y="149"/>
                  </a:cubicBezTo>
                  <a:close/>
                  <a:moveTo>
                    <a:pt x="673" y="126"/>
                  </a:moveTo>
                  <a:cubicBezTo>
                    <a:pt x="673" y="127"/>
                    <a:pt x="673" y="126"/>
                    <a:pt x="673" y="126"/>
                  </a:cubicBezTo>
                  <a:close/>
                  <a:moveTo>
                    <a:pt x="650" y="269"/>
                  </a:moveTo>
                  <a:cubicBezTo>
                    <a:pt x="648" y="269"/>
                    <a:pt x="645" y="269"/>
                    <a:pt x="644" y="269"/>
                  </a:cubicBezTo>
                  <a:cubicBezTo>
                    <a:pt x="646" y="269"/>
                    <a:pt x="647" y="269"/>
                    <a:pt x="650" y="269"/>
                  </a:cubicBezTo>
                  <a:close/>
                  <a:moveTo>
                    <a:pt x="632" y="285"/>
                  </a:moveTo>
                  <a:cubicBezTo>
                    <a:pt x="632" y="285"/>
                    <a:pt x="633" y="285"/>
                    <a:pt x="633" y="285"/>
                  </a:cubicBezTo>
                  <a:cubicBezTo>
                    <a:pt x="633" y="285"/>
                    <a:pt x="632" y="285"/>
                    <a:pt x="632" y="285"/>
                  </a:cubicBezTo>
                  <a:close/>
                  <a:moveTo>
                    <a:pt x="574" y="248"/>
                  </a:moveTo>
                  <a:cubicBezTo>
                    <a:pt x="572" y="249"/>
                    <a:pt x="575" y="244"/>
                    <a:pt x="574" y="248"/>
                  </a:cubicBezTo>
                  <a:close/>
                  <a:moveTo>
                    <a:pt x="577" y="265"/>
                  </a:moveTo>
                  <a:cubicBezTo>
                    <a:pt x="574" y="267"/>
                    <a:pt x="581" y="259"/>
                    <a:pt x="581" y="263"/>
                  </a:cubicBezTo>
                  <a:cubicBezTo>
                    <a:pt x="581" y="263"/>
                    <a:pt x="581" y="263"/>
                    <a:pt x="581" y="263"/>
                  </a:cubicBezTo>
                  <a:cubicBezTo>
                    <a:pt x="581" y="263"/>
                    <a:pt x="580" y="263"/>
                    <a:pt x="580" y="263"/>
                  </a:cubicBezTo>
                  <a:cubicBezTo>
                    <a:pt x="580" y="265"/>
                    <a:pt x="579" y="265"/>
                    <a:pt x="577" y="265"/>
                  </a:cubicBezTo>
                  <a:close/>
                  <a:moveTo>
                    <a:pt x="623" y="292"/>
                  </a:moveTo>
                  <a:cubicBezTo>
                    <a:pt x="623" y="292"/>
                    <a:pt x="623" y="292"/>
                    <a:pt x="623" y="292"/>
                  </a:cubicBezTo>
                  <a:cubicBezTo>
                    <a:pt x="623" y="291"/>
                    <a:pt x="623" y="292"/>
                    <a:pt x="623" y="292"/>
                  </a:cubicBezTo>
                  <a:close/>
                  <a:moveTo>
                    <a:pt x="623" y="290"/>
                  </a:moveTo>
                  <a:cubicBezTo>
                    <a:pt x="623" y="286"/>
                    <a:pt x="623" y="290"/>
                    <a:pt x="623" y="290"/>
                  </a:cubicBezTo>
                  <a:close/>
                  <a:moveTo>
                    <a:pt x="622" y="245"/>
                  </a:moveTo>
                  <a:cubicBezTo>
                    <a:pt x="623" y="245"/>
                    <a:pt x="622" y="247"/>
                    <a:pt x="622" y="245"/>
                  </a:cubicBezTo>
                  <a:cubicBezTo>
                    <a:pt x="622" y="245"/>
                    <a:pt x="622" y="245"/>
                    <a:pt x="622" y="245"/>
                  </a:cubicBezTo>
                  <a:close/>
                  <a:moveTo>
                    <a:pt x="621" y="247"/>
                  </a:moveTo>
                  <a:cubicBezTo>
                    <a:pt x="627" y="247"/>
                    <a:pt x="619" y="251"/>
                    <a:pt x="617" y="252"/>
                  </a:cubicBezTo>
                  <a:cubicBezTo>
                    <a:pt x="614" y="253"/>
                    <a:pt x="607" y="251"/>
                    <a:pt x="602" y="252"/>
                  </a:cubicBezTo>
                  <a:cubicBezTo>
                    <a:pt x="605" y="251"/>
                    <a:pt x="613" y="247"/>
                    <a:pt x="621" y="247"/>
                  </a:cubicBezTo>
                  <a:close/>
                  <a:moveTo>
                    <a:pt x="605" y="257"/>
                  </a:moveTo>
                  <a:cubicBezTo>
                    <a:pt x="602" y="257"/>
                    <a:pt x="585" y="265"/>
                    <a:pt x="582" y="267"/>
                  </a:cubicBezTo>
                  <a:cubicBezTo>
                    <a:pt x="576" y="267"/>
                    <a:pt x="588" y="256"/>
                    <a:pt x="588" y="260"/>
                  </a:cubicBezTo>
                  <a:cubicBezTo>
                    <a:pt x="589" y="258"/>
                    <a:pt x="593" y="258"/>
                    <a:pt x="599" y="258"/>
                  </a:cubicBezTo>
                  <a:cubicBezTo>
                    <a:pt x="600" y="258"/>
                    <a:pt x="597" y="256"/>
                    <a:pt x="597" y="256"/>
                  </a:cubicBezTo>
                  <a:cubicBezTo>
                    <a:pt x="598" y="256"/>
                    <a:pt x="600" y="257"/>
                    <a:pt x="601" y="257"/>
                  </a:cubicBezTo>
                  <a:cubicBezTo>
                    <a:pt x="602" y="257"/>
                    <a:pt x="604" y="257"/>
                    <a:pt x="605" y="257"/>
                  </a:cubicBezTo>
                  <a:close/>
                  <a:moveTo>
                    <a:pt x="600" y="188"/>
                  </a:moveTo>
                  <a:cubicBezTo>
                    <a:pt x="600" y="188"/>
                    <a:pt x="600" y="188"/>
                    <a:pt x="599" y="188"/>
                  </a:cubicBezTo>
                  <a:cubicBezTo>
                    <a:pt x="601" y="188"/>
                    <a:pt x="600" y="188"/>
                    <a:pt x="600" y="188"/>
                  </a:cubicBezTo>
                  <a:close/>
                  <a:moveTo>
                    <a:pt x="588" y="235"/>
                  </a:moveTo>
                  <a:cubicBezTo>
                    <a:pt x="588" y="233"/>
                    <a:pt x="590" y="235"/>
                    <a:pt x="590" y="234"/>
                  </a:cubicBezTo>
                  <a:cubicBezTo>
                    <a:pt x="590" y="233"/>
                    <a:pt x="589" y="232"/>
                    <a:pt x="588" y="232"/>
                  </a:cubicBezTo>
                  <a:cubicBezTo>
                    <a:pt x="589" y="232"/>
                    <a:pt x="590" y="231"/>
                    <a:pt x="590" y="231"/>
                  </a:cubicBezTo>
                  <a:cubicBezTo>
                    <a:pt x="592" y="232"/>
                    <a:pt x="593" y="232"/>
                    <a:pt x="594" y="232"/>
                  </a:cubicBezTo>
                  <a:cubicBezTo>
                    <a:pt x="595" y="233"/>
                    <a:pt x="598" y="239"/>
                    <a:pt x="599" y="241"/>
                  </a:cubicBezTo>
                  <a:cubicBezTo>
                    <a:pt x="599" y="241"/>
                    <a:pt x="591" y="238"/>
                    <a:pt x="590" y="236"/>
                  </a:cubicBezTo>
                  <a:cubicBezTo>
                    <a:pt x="590" y="240"/>
                    <a:pt x="587" y="233"/>
                    <a:pt x="588" y="235"/>
                  </a:cubicBezTo>
                  <a:close/>
                  <a:moveTo>
                    <a:pt x="571" y="230"/>
                  </a:moveTo>
                  <a:cubicBezTo>
                    <a:pt x="572" y="232"/>
                    <a:pt x="574" y="232"/>
                    <a:pt x="577" y="232"/>
                  </a:cubicBezTo>
                  <a:cubicBezTo>
                    <a:pt x="577" y="232"/>
                    <a:pt x="577" y="232"/>
                    <a:pt x="577" y="233"/>
                  </a:cubicBezTo>
                  <a:cubicBezTo>
                    <a:pt x="583" y="231"/>
                    <a:pt x="587" y="237"/>
                    <a:pt x="590" y="241"/>
                  </a:cubicBezTo>
                  <a:cubicBezTo>
                    <a:pt x="589" y="241"/>
                    <a:pt x="582" y="252"/>
                    <a:pt x="586" y="252"/>
                  </a:cubicBezTo>
                  <a:cubicBezTo>
                    <a:pt x="586" y="252"/>
                    <a:pt x="584" y="252"/>
                    <a:pt x="584" y="252"/>
                  </a:cubicBezTo>
                  <a:cubicBezTo>
                    <a:pt x="584" y="252"/>
                    <a:pt x="584" y="254"/>
                    <a:pt x="584" y="254"/>
                  </a:cubicBezTo>
                  <a:cubicBezTo>
                    <a:pt x="583" y="252"/>
                    <a:pt x="577" y="244"/>
                    <a:pt x="575" y="244"/>
                  </a:cubicBezTo>
                  <a:cubicBezTo>
                    <a:pt x="578" y="239"/>
                    <a:pt x="577" y="232"/>
                    <a:pt x="569" y="232"/>
                  </a:cubicBezTo>
                  <a:cubicBezTo>
                    <a:pt x="569" y="232"/>
                    <a:pt x="570" y="231"/>
                    <a:pt x="571" y="230"/>
                  </a:cubicBezTo>
                  <a:close/>
                  <a:moveTo>
                    <a:pt x="567" y="224"/>
                  </a:moveTo>
                  <a:cubicBezTo>
                    <a:pt x="567" y="224"/>
                    <a:pt x="567" y="224"/>
                    <a:pt x="567" y="224"/>
                  </a:cubicBezTo>
                  <a:cubicBezTo>
                    <a:pt x="567" y="224"/>
                    <a:pt x="567" y="224"/>
                    <a:pt x="567" y="224"/>
                  </a:cubicBezTo>
                  <a:close/>
                  <a:moveTo>
                    <a:pt x="537" y="211"/>
                  </a:moveTo>
                  <a:cubicBezTo>
                    <a:pt x="538" y="211"/>
                    <a:pt x="538" y="211"/>
                    <a:pt x="537" y="211"/>
                  </a:cubicBezTo>
                  <a:close/>
                  <a:moveTo>
                    <a:pt x="535" y="213"/>
                  </a:moveTo>
                  <a:cubicBezTo>
                    <a:pt x="542" y="212"/>
                    <a:pt x="549" y="208"/>
                    <a:pt x="552" y="208"/>
                  </a:cubicBezTo>
                  <a:cubicBezTo>
                    <a:pt x="554" y="208"/>
                    <a:pt x="555" y="210"/>
                    <a:pt x="555" y="210"/>
                  </a:cubicBezTo>
                  <a:cubicBezTo>
                    <a:pt x="555" y="210"/>
                    <a:pt x="558" y="215"/>
                    <a:pt x="559" y="215"/>
                  </a:cubicBezTo>
                  <a:cubicBezTo>
                    <a:pt x="559" y="220"/>
                    <a:pt x="561" y="215"/>
                    <a:pt x="560" y="215"/>
                  </a:cubicBezTo>
                  <a:cubicBezTo>
                    <a:pt x="561" y="215"/>
                    <a:pt x="563" y="215"/>
                    <a:pt x="564" y="215"/>
                  </a:cubicBezTo>
                  <a:cubicBezTo>
                    <a:pt x="564" y="216"/>
                    <a:pt x="564" y="218"/>
                    <a:pt x="564" y="219"/>
                  </a:cubicBezTo>
                  <a:cubicBezTo>
                    <a:pt x="564" y="220"/>
                    <a:pt x="566" y="222"/>
                    <a:pt x="566" y="225"/>
                  </a:cubicBezTo>
                  <a:cubicBezTo>
                    <a:pt x="567" y="227"/>
                    <a:pt x="542" y="222"/>
                    <a:pt x="543" y="222"/>
                  </a:cubicBezTo>
                  <a:cubicBezTo>
                    <a:pt x="543" y="222"/>
                    <a:pt x="543" y="221"/>
                    <a:pt x="543" y="221"/>
                  </a:cubicBezTo>
                  <a:cubicBezTo>
                    <a:pt x="544" y="221"/>
                    <a:pt x="548" y="219"/>
                    <a:pt x="548" y="219"/>
                  </a:cubicBezTo>
                  <a:cubicBezTo>
                    <a:pt x="542" y="214"/>
                    <a:pt x="533" y="228"/>
                    <a:pt x="527" y="223"/>
                  </a:cubicBezTo>
                  <a:cubicBezTo>
                    <a:pt x="528" y="223"/>
                    <a:pt x="529" y="223"/>
                    <a:pt x="529" y="221"/>
                  </a:cubicBezTo>
                  <a:cubicBezTo>
                    <a:pt x="529" y="220"/>
                    <a:pt x="521" y="223"/>
                    <a:pt x="519" y="223"/>
                  </a:cubicBezTo>
                  <a:cubicBezTo>
                    <a:pt x="521" y="222"/>
                    <a:pt x="535" y="214"/>
                    <a:pt x="535" y="213"/>
                  </a:cubicBezTo>
                  <a:close/>
                  <a:moveTo>
                    <a:pt x="585" y="43"/>
                  </a:moveTo>
                  <a:cubicBezTo>
                    <a:pt x="584" y="43"/>
                    <a:pt x="587" y="42"/>
                    <a:pt x="585" y="43"/>
                  </a:cubicBezTo>
                  <a:close/>
                  <a:moveTo>
                    <a:pt x="702" y="84"/>
                  </a:moveTo>
                  <a:cubicBezTo>
                    <a:pt x="702" y="86"/>
                    <a:pt x="701" y="85"/>
                    <a:pt x="702" y="84"/>
                  </a:cubicBezTo>
                  <a:close/>
                  <a:moveTo>
                    <a:pt x="683" y="68"/>
                  </a:moveTo>
                  <a:cubicBezTo>
                    <a:pt x="683" y="68"/>
                    <a:pt x="683" y="68"/>
                    <a:pt x="683" y="68"/>
                  </a:cubicBezTo>
                  <a:cubicBezTo>
                    <a:pt x="683" y="68"/>
                    <a:pt x="683" y="68"/>
                    <a:pt x="683" y="68"/>
                  </a:cubicBezTo>
                  <a:close/>
                  <a:moveTo>
                    <a:pt x="683" y="68"/>
                  </a:moveTo>
                  <a:cubicBezTo>
                    <a:pt x="683" y="68"/>
                    <a:pt x="683" y="68"/>
                    <a:pt x="683" y="68"/>
                  </a:cubicBezTo>
                  <a:cubicBezTo>
                    <a:pt x="683" y="68"/>
                    <a:pt x="683" y="68"/>
                    <a:pt x="683" y="68"/>
                  </a:cubicBezTo>
                  <a:close/>
                  <a:moveTo>
                    <a:pt x="682" y="92"/>
                  </a:moveTo>
                  <a:cubicBezTo>
                    <a:pt x="680" y="91"/>
                    <a:pt x="679" y="92"/>
                    <a:pt x="678" y="91"/>
                  </a:cubicBezTo>
                  <a:cubicBezTo>
                    <a:pt x="678" y="89"/>
                    <a:pt x="678" y="90"/>
                    <a:pt x="675" y="90"/>
                  </a:cubicBezTo>
                  <a:cubicBezTo>
                    <a:pt x="675" y="88"/>
                    <a:pt x="683" y="92"/>
                    <a:pt x="682" y="92"/>
                  </a:cubicBezTo>
                  <a:close/>
                  <a:moveTo>
                    <a:pt x="656" y="89"/>
                  </a:moveTo>
                  <a:cubicBezTo>
                    <a:pt x="654" y="90"/>
                    <a:pt x="656" y="90"/>
                    <a:pt x="656" y="90"/>
                  </a:cubicBezTo>
                  <a:cubicBezTo>
                    <a:pt x="656" y="90"/>
                    <a:pt x="654" y="89"/>
                    <a:pt x="652" y="90"/>
                  </a:cubicBezTo>
                  <a:cubicBezTo>
                    <a:pt x="654" y="89"/>
                    <a:pt x="656" y="88"/>
                    <a:pt x="656" y="89"/>
                  </a:cubicBezTo>
                  <a:close/>
                  <a:moveTo>
                    <a:pt x="599" y="41"/>
                  </a:moveTo>
                  <a:cubicBezTo>
                    <a:pt x="599" y="41"/>
                    <a:pt x="599" y="41"/>
                    <a:pt x="599" y="41"/>
                  </a:cubicBezTo>
                  <a:cubicBezTo>
                    <a:pt x="599" y="42"/>
                    <a:pt x="599" y="42"/>
                    <a:pt x="599" y="41"/>
                  </a:cubicBezTo>
                  <a:close/>
                  <a:moveTo>
                    <a:pt x="607" y="35"/>
                  </a:moveTo>
                  <a:cubicBezTo>
                    <a:pt x="607" y="35"/>
                    <a:pt x="607" y="35"/>
                    <a:pt x="607" y="35"/>
                  </a:cubicBezTo>
                  <a:cubicBezTo>
                    <a:pt x="607" y="35"/>
                    <a:pt x="607" y="35"/>
                    <a:pt x="607" y="35"/>
                  </a:cubicBezTo>
                  <a:close/>
                  <a:moveTo>
                    <a:pt x="612" y="15"/>
                  </a:moveTo>
                  <a:cubicBezTo>
                    <a:pt x="610" y="16"/>
                    <a:pt x="608" y="18"/>
                    <a:pt x="608" y="19"/>
                  </a:cubicBezTo>
                  <a:cubicBezTo>
                    <a:pt x="609" y="20"/>
                    <a:pt x="597" y="15"/>
                    <a:pt x="597" y="17"/>
                  </a:cubicBezTo>
                  <a:cubicBezTo>
                    <a:pt x="597" y="17"/>
                    <a:pt x="597" y="17"/>
                    <a:pt x="597" y="17"/>
                  </a:cubicBezTo>
                  <a:cubicBezTo>
                    <a:pt x="596" y="17"/>
                    <a:pt x="596" y="17"/>
                    <a:pt x="596" y="17"/>
                  </a:cubicBezTo>
                  <a:cubicBezTo>
                    <a:pt x="596" y="16"/>
                    <a:pt x="596" y="17"/>
                    <a:pt x="595" y="15"/>
                  </a:cubicBezTo>
                  <a:cubicBezTo>
                    <a:pt x="596" y="15"/>
                    <a:pt x="596" y="14"/>
                    <a:pt x="597" y="14"/>
                  </a:cubicBezTo>
                  <a:cubicBezTo>
                    <a:pt x="597" y="14"/>
                    <a:pt x="597" y="14"/>
                    <a:pt x="597" y="14"/>
                  </a:cubicBezTo>
                  <a:cubicBezTo>
                    <a:pt x="597" y="19"/>
                    <a:pt x="607" y="16"/>
                    <a:pt x="612" y="15"/>
                  </a:cubicBezTo>
                  <a:close/>
                  <a:moveTo>
                    <a:pt x="596" y="19"/>
                  </a:moveTo>
                  <a:cubicBezTo>
                    <a:pt x="595" y="20"/>
                    <a:pt x="595" y="21"/>
                    <a:pt x="595" y="22"/>
                  </a:cubicBezTo>
                  <a:cubicBezTo>
                    <a:pt x="595" y="21"/>
                    <a:pt x="595" y="19"/>
                    <a:pt x="594" y="19"/>
                  </a:cubicBezTo>
                  <a:cubicBezTo>
                    <a:pt x="594" y="19"/>
                    <a:pt x="595" y="19"/>
                    <a:pt x="596" y="19"/>
                  </a:cubicBezTo>
                  <a:close/>
                  <a:moveTo>
                    <a:pt x="573" y="70"/>
                  </a:moveTo>
                  <a:cubicBezTo>
                    <a:pt x="573" y="70"/>
                    <a:pt x="573" y="69"/>
                    <a:pt x="573" y="69"/>
                  </a:cubicBezTo>
                  <a:cubicBezTo>
                    <a:pt x="573" y="69"/>
                    <a:pt x="573" y="69"/>
                    <a:pt x="573" y="70"/>
                  </a:cubicBezTo>
                  <a:close/>
                  <a:moveTo>
                    <a:pt x="573" y="70"/>
                  </a:moveTo>
                  <a:cubicBezTo>
                    <a:pt x="573" y="70"/>
                    <a:pt x="573" y="70"/>
                    <a:pt x="573" y="70"/>
                  </a:cubicBezTo>
                  <a:cubicBezTo>
                    <a:pt x="573" y="70"/>
                    <a:pt x="573" y="70"/>
                    <a:pt x="573" y="70"/>
                  </a:cubicBezTo>
                  <a:close/>
                  <a:moveTo>
                    <a:pt x="563" y="40"/>
                  </a:moveTo>
                  <a:cubicBezTo>
                    <a:pt x="565" y="40"/>
                    <a:pt x="561" y="37"/>
                    <a:pt x="566" y="37"/>
                  </a:cubicBezTo>
                  <a:cubicBezTo>
                    <a:pt x="566" y="39"/>
                    <a:pt x="566" y="39"/>
                    <a:pt x="567" y="40"/>
                  </a:cubicBezTo>
                  <a:cubicBezTo>
                    <a:pt x="566" y="40"/>
                    <a:pt x="564" y="40"/>
                    <a:pt x="563" y="40"/>
                  </a:cubicBezTo>
                  <a:close/>
                  <a:moveTo>
                    <a:pt x="531" y="47"/>
                  </a:moveTo>
                  <a:cubicBezTo>
                    <a:pt x="533" y="46"/>
                    <a:pt x="529" y="52"/>
                    <a:pt x="529" y="51"/>
                  </a:cubicBezTo>
                  <a:cubicBezTo>
                    <a:pt x="529" y="50"/>
                    <a:pt x="529" y="50"/>
                    <a:pt x="528" y="50"/>
                  </a:cubicBezTo>
                  <a:cubicBezTo>
                    <a:pt x="531" y="50"/>
                    <a:pt x="527" y="46"/>
                    <a:pt x="527" y="46"/>
                  </a:cubicBezTo>
                  <a:cubicBezTo>
                    <a:pt x="529" y="45"/>
                    <a:pt x="530" y="47"/>
                    <a:pt x="531" y="47"/>
                  </a:cubicBezTo>
                  <a:close/>
                  <a:moveTo>
                    <a:pt x="489" y="56"/>
                  </a:moveTo>
                  <a:cubicBezTo>
                    <a:pt x="489" y="56"/>
                    <a:pt x="489" y="56"/>
                    <a:pt x="489" y="56"/>
                  </a:cubicBezTo>
                  <a:close/>
                  <a:moveTo>
                    <a:pt x="489" y="59"/>
                  </a:moveTo>
                  <a:cubicBezTo>
                    <a:pt x="489" y="59"/>
                    <a:pt x="489" y="59"/>
                    <a:pt x="489" y="59"/>
                  </a:cubicBezTo>
                  <a:cubicBezTo>
                    <a:pt x="489" y="59"/>
                    <a:pt x="489" y="59"/>
                    <a:pt x="489" y="59"/>
                  </a:cubicBezTo>
                  <a:close/>
                  <a:moveTo>
                    <a:pt x="505" y="47"/>
                  </a:moveTo>
                  <a:cubicBezTo>
                    <a:pt x="505" y="48"/>
                    <a:pt x="505" y="48"/>
                    <a:pt x="505" y="48"/>
                  </a:cubicBezTo>
                  <a:cubicBezTo>
                    <a:pt x="504" y="48"/>
                    <a:pt x="504" y="48"/>
                    <a:pt x="505" y="47"/>
                  </a:cubicBezTo>
                  <a:close/>
                  <a:moveTo>
                    <a:pt x="496" y="48"/>
                  </a:moveTo>
                  <a:cubicBezTo>
                    <a:pt x="496" y="48"/>
                    <a:pt x="496" y="46"/>
                    <a:pt x="496" y="46"/>
                  </a:cubicBezTo>
                  <a:cubicBezTo>
                    <a:pt x="495" y="46"/>
                    <a:pt x="493" y="46"/>
                    <a:pt x="492" y="46"/>
                  </a:cubicBezTo>
                  <a:cubicBezTo>
                    <a:pt x="491" y="45"/>
                    <a:pt x="490" y="43"/>
                    <a:pt x="492" y="44"/>
                  </a:cubicBezTo>
                  <a:cubicBezTo>
                    <a:pt x="493" y="44"/>
                    <a:pt x="497" y="41"/>
                    <a:pt x="495" y="41"/>
                  </a:cubicBezTo>
                  <a:cubicBezTo>
                    <a:pt x="497" y="41"/>
                    <a:pt x="498" y="41"/>
                    <a:pt x="500" y="41"/>
                  </a:cubicBezTo>
                  <a:cubicBezTo>
                    <a:pt x="500" y="41"/>
                    <a:pt x="500" y="41"/>
                    <a:pt x="500" y="41"/>
                  </a:cubicBezTo>
                  <a:cubicBezTo>
                    <a:pt x="500" y="41"/>
                    <a:pt x="500" y="41"/>
                    <a:pt x="500" y="41"/>
                  </a:cubicBezTo>
                  <a:cubicBezTo>
                    <a:pt x="500" y="41"/>
                    <a:pt x="500" y="41"/>
                    <a:pt x="500" y="41"/>
                  </a:cubicBezTo>
                  <a:cubicBezTo>
                    <a:pt x="500" y="42"/>
                    <a:pt x="501" y="43"/>
                    <a:pt x="502" y="44"/>
                  </a:cubicBezTo>
                  <a:cubicBezTo>
                    <a:pt x="501" y="44"/>
                    <a:pt x="499" y="46"/>
                    <a:pt x="501" y="46"/>
                  </a:cubicBezTo>
                  <a:cubicBezTo>
                    <a:pt x="501" y="46"/>
                    <a:pt x="498" y="45"/>
                    <a:pt x="498" y="46"/>
                  </a:cubicBezTo>
                  <a:cubicBezTo>
                    <a:pt x="497" y="46"/>
                    <a:pt x="498" y="48"/>
                    <a:pt x="498" y="48"/>
                  </a:cubicBezTo>
                  <a:cubicBezTo>
                    <a:pt x="498" y="48"/>
                    <a:pt x="503" y="48"/>
                    <a:pt x="505" y="48"/>
                  </a:cubicBezTo>
                  <a:cubicBezTo>
                    <a:pt x="503" y="54"/>
                    <a:pt x="492" y="51"/>
                    <a:pt x="492" y="56"/>
                  </a:cubicBezTo>
                  <a:cubicBezTo>
                    <a:pt x="492" y="57"/>
                    <a:pt x="493" y="56"/>
                    <a:pt x="494" y="57"/>
                  </a:cubicBezTo>
                  <a:cubicBezTo>
                    <a:pt x="494" y="57"/>
                    <a:pt x="493" y="59"/>
                    <a:pt x="494" y="59"/>
                  </a:cubicBezTo>
                  <a:cubicBezTo>
                    <a:pt x="494" y="61"/>
                    <a:pt x="491" y="59"/>
                    <a:pt x="490" y="57"/>
                  </a:cubicBezTo>
                  <a:cubicBezTo>
                    <a:pt x="490" y="56"/>
                    <a:pt x="492" y="55"/>
                    <a:pt x="492" y="56"/>
                  </a:cubicBezTo>
                  <a:cubicBezTo>
                    <a:pt x="492" y="54"/>
                    <a:pt x="489" y="55"/>
                    <a:pt x="489" y="55"/>
                  </a:cubicBezTo>
                  <a:cubicBezTo>
                    <a:pt x="492" y="52"/>
                    <a:pt x="491" y="53"/>
                    <a:pt x="491" y="50"/>
                  </a:cubicBezTo>
                  <a:cubicBezTo>
                    <a:pt x="488" y="50"/>
                    <a:pt x="490" y="51"/>
                    <a:pt x="487" y="51"/>
                  </a:cubicBezTo>
                  <a:cubicBezTo>
                    <a:pt x="486" y="51"/>
                    <a:pt x="484" y="51"/>
                    <a:pt x="483" y="51"/>
                  </a:cubicBezTo>
                  <a:cubicBezTo>
                    <a:pt x="490" y="51"/>
                    <a:pt x="493" y="50"/>
                    <a:pt x="496" y="48"/>
                  </a:cubicBezTo>
                  <a:close/>
                  <a:moveTo>
                    <a:pt x="10" y="76"/>
                  </a:moveTo>
                  <a:cubicBezTo>
                    <a:pt x="10" y="76"/>
                    <a:pt x="11" y="76"/>
                    <a:pt x="11" y="76"/>
                  </a:cubicBezTo>
                  <a:cubicBezTo>
                    <a:pt x="11" y="76"/>
                    <a:pt x="10" y="76"/>
                    <a:pt x="10" y="76"/>
                  </a:cubicBezTo>
                  <a:close/>
                  <a:moveTo>
                    <a:pt x="11" y="76"/>
                  </a:moveTo>
                  <a:cubicBezTo>
                    <a:pt x="12" y="76"/>
                    <a:pt x="12" y="76"/>
                    <a:pt x="12" y="76"/>
                  </a:cubicBezTo>
                  <a:cubicBezTo>
                    <a:pt x="12" y="76"/>
                    <a:pt x="12" y="76"/>
                    <a:pt x="11" y="76"/>
                  </a:cubicBezTo>
                  <a:close/>
                  <a:moveTo>
                    <a:pt x="11" y="76"/>
                  </a:moveTo>
                  <a:cubicBezTo>
                    <a:pt x="11" y="76"/>
                    <a:pt x="11" y="76"/>
                    <a:pt x="11" y="76"/>
                  </a:cubicBezTo>
                  <a:cubicBezTo>
                    <a:pt x="11" y="76"/>
                    <a:pt x="11" y="76"/>
                    <a:pt x="11" y="76"/>
                  </a:cubicBezTo>
                  <a:close/>
                  <a:moveTo>
                    <a:pt x="45" y="155"/>
                  </a:moveTo>
                  <a:cubicBezTo>
                    <a:pt x="45" y="155"/>
                    <a:pt x="45" y="155"/>
                    <a:pt x="45" y="155"/>
                  </a:cubicBezTo>
                  <a:close/>
                  <a:moveTo>
                    <a:pt x="55" y="154"/>
                  </a:moveTo>
                  <a:cubicBezTo>
                    <a:pt x="54" y="154"/>
                    <a:pt x="55" y="153"/>
                    <a:pt x="55" y="154"/>
                  </a:cubicBezTo>
                  <a:close/>
                  <a:moveTo>
                    <a:pt x="69" y="147"/>
                  </a:moveTo>
                  <a:cubicBezTo>
                    <a:pt x="69" y="146"/>
                    <a:pt x="69" y="146"/>
                    <a:pt x="69" y="147"/>
                  </a:cubicBezTo>
                  <a:cubicBezTo>
                    <a:pt x="69" y="147"/>
                    <a:pt x="69" y="147"/>
                    <a:pt x="69" y="147"/>
                  </a:cubicBezTo>
                  <a:close/>
                  <a:moveTo>
                    <a:pt x="123" y="110"/>
                  </a:moveTo>
                  <a:cubicBezTo>
                    <a:pt x="125" y="110"/>
                    <a:pt x="125" y="110"/>
                    <a:pt x="123" y="110"/>
                  </a:cubicBezTo>
                  <a:close/>
                  <a:moveTo>
                    <a:pt x="139" y="114"/>
                  </a:moveTo>
                  <a:cubicBezTo>
                    <a:pt x="138" y="113"/>
                    <a:pt x="139" y="113"/>
                    <a:pt x="139" y="114"/>
                  </a:cubicBezTo>
                  <a:close/>
                  <a:moveTo>
                    <a:pt x="141" y="117"/>
                  </a:moveTo>
                  <a:cubicBezTo>
                    <a:pt x="140" y="118"/>
                    <a:pt x="139" y="116"/>
                    <a:pt x="141" y="117"/>
                  </a:cubicBezTo>
                  <a:close/>
                  <a:moveTo>
                    <a:pt x="141" y="112"/>
                  </a:moveTo>
                  <a:cubicBezTo>
                    <a:pt x="139" y="114"/>
                    <a:pt x="141" y="112"/>
                    <a:pt x="141" y="112"/>
                  </a:cubicBezTo>
                  <a:close/>
                  <a:moveTo>
                    <a:pt x="144" y="36"/>
                  </a:moveTo>
                  <a:cubicBezTo>
                    <a:pt x="143" y="36"/>
                    <a:pt x="144" y="36"/>
                    <a:pt x="144" y="36"/>
                  </a:cubicBezTo>
                  <a:close/>
                  <a:moveTo>
                    <a:pt x="194" y="120"/>
                  </a:moveTo>
                  <a:cubicBezTo>
                    <a:pt x="193" y="120"/>
                    <a:pt x="193" y="119"/>
                    <a:pt x="193" y="119"/>
                  </a:cubicBezTo>
                  <a:cubicBezTo>
                    <a:pt x="194" y="120"/>
                    <a:pt x="194" y="120"/>
                    <a:pt x="194" y="120"/>
                  </a:cubicBezTo>
                  <a:close/>
                  <a:moveTo>
                    <a:pt x="223" y="41"/>
                  </a:moveTo>
                  <a:cubicBezTo>
                    <a:pt x="224" y="41"/>
                    <a:pt x="224" y="41"/>
                    <a:pt x="224" y="41"/>
                  </a:cubicBezTo>
                  <a:cubicBezTo>
                    <a:pt x="224" y="41"/>
                    <a:pt x="224" y="41"/>
                    <a:pt x="223" y="41"/>
                  </a:cubicBezTo>
                  <a:close/>
                  <a:moveTo>
                    <a:pt x="227" y="135"/>
                  </a:moveTo>
                  <a:cubicBezTo>
                    <a:pt x="226" y="137"/>
                    <a:pt x="227" y="135"/>
                    <a:pt x="227" y="135"/>
                  </a:cubicBezTo>
                  <a:close/>
                  <a:moveTo>
                    <a:pt x="228" y="140"/>
                  </a:moveTo>
                  <a:cubicBezTo>
                    <a:pt x="226" y="140"/>
                    <a:pt x="229" y="138"/>
                    <a:pt x="227" y="137"/>
                  </a:cubicBezTo>
                  <a:cubicBezTo>
                    <a:pt x="228" y="137"/>
                    <a:pt x="228" y="138"/>
                    <a:pt x="228" y="140"/>
                  </a:cubicBezTo>
                  <a:close/>
                  <a:moveTo>
                    <a:pt x="233" y="142"/>
                  </a:moveTo>
                  <a:cubicBezTo>
                    <a:pt x="233" y="142"/>
                    <a:pt x="232" y="142"/>
                    <a:pt x="231" y="142"/>
                  </a:cubicBezTo>
                  <a:cubicBezTo>
                    <a:pt x="232" y="142"/>
                    <a:pt x="232" y="141"/>
                    <a:pt x="232" y="140"/>
                  </a:cubicBezTo>
                  <a:cubicBezTo>
                    <a:pt x="233" y="140"/>
                    <a:pt x="233" y="142"/>
                    <a:pt x="233" y="142"/>
                  </a:cubicBezTo>
                  <a:close/>
                  <a:moveTo>
                    <a:pt x="233" y="150"/>
                  </a:moveTo>
                  <a:cubicBezTo>
                    <a:pt x="233" y="150"/>
                    <a:pt x="233" y="150"/>
                    <a:pt x="233" y="150"/>
                  </a:cubicBezTo>
                  <a:close/>
                  <a:moveTo>
                    <a:pt x="235" y="140"/>
                  </a:moveTo>
                  <a:cubicBezTo>
                    <a:pt x="234" y="139"/>
                    <a:pt x="235" y="138"/>
                    <a:pt x="235" y="140"/>
                  </a:cubicBezTo>
                  <a:close/>
                  <a:moveTo>
                    <a:pt x="246" y="155"/>
                  </a:moveTo>
                  <a:cubicBezTo>
                    <a:pt x="245" y="155"/>
                    <a:pt x="246" y="155"/>
                    <a:pt x="246" y="155"/>
                  </a:cubicBezTo>
                  <a:close/>
                  <a:moveTo>
                    <a:pt x="255" y="164"/>
                  </a:moveTo>
                  <a:cubicBezTo>
                    <a:pt x="255" y="164"/>
                    <a:pt x="255" y="160"/>
                    <a:pt x="255" y="161"/>
                  </a:cubicBezTo>
                  <a:cubicBezTo>
                    <a:pt x="256" y="161"/>
                    <a:pt x="256" y="161"/>
                    <a:pt x="256" y="161"/>
                  </a:cubicBezTo>
                  <a:cubicBezTo>
                    <a:pt x="257" y="166"/>
                    <a:pt x="255" y="164"/>
                    <a:pt x="255" y="164"/>
                  </a:cubicBezTo>
                  <a:close/>
                  <a:moveTo>
                    <a:pt x="263" y="39"/>
                  </a:moveTo>
                  <a:cubicBezTo>
                    <a:pt x="261" y="38"/>
                    <a:pt x="263" y="39"/>
                    <a:pt x="263" y="39"/>
                  </a:cubicBezTo>
                  <a:close/>
                  <a:moveTo>
                    <a:pt x="264" y="177"/>
                  </a:moveTo>
                  <a:cubicBezTo>
                    <a:pt x="264" y="177"/>
                    <a:pt x="265" y="177"/>
                    <a:pt x="264" y="177"/>
                  </a:cubicBezTo>
                  <a:close/>
                  <a:moveTo>
                    <a:pt x="265" y="177"/>
                  </a:moveTo>
                  <a:cubicBezTo>
                    <a:pt x="265" y="177"/>
                    <a:pt x="265" y="177"/>
                    <a:pt x="265" y="177"/>
                  </a:cubicBezTo>
                  <a:cubicBezTo>
                    <a:pt x="265" y="177"/>
                    <a:pt x="265" y="177"/>
                    <a:pt x="265" y="177"/>
                  </a:cubicBezTo>
                  <a:close/>
                  <a:moveTo>
                    <a:pt x="305" y="212"/>
                  </a:moveTo>
                  <a:cubicBezTo>
                    <a:pt x="305" y="212"/>
                    <a:pt x="305" y="212"/>
                    <a:pt x="305" y="212"/>
                  </a:cubicBezTo>
                  <a:cubicBezTo>
                    <a:pt x="305" y="212"/>
                    <a:pt x="305" y="212"/>
                    <a:pt x="305" y="212"/>
                  </a:cubicBezTo>
                  <a:cubicBezTo>
                    <a:pt x="305" y="212"/>
                    <a:pt x="305" y="212"/>
                    <a:pt x="305" y="212"/>
                  </a:cubicBezTo>
                  <a:close/>
                  <a:moveTo>
                    <a:pt x="309" y="211"/>
                  </a:moveTo>
                  <a:cubicBezTo>
                    <a:pt x="309" y="211"/>
                    <a:pt x="309" y="211"/>
                    <a:pt x="309" y="211"/>
                  </a:cubicBezTo>
                  <a:cubicBezTo>
                    <a:pt x="309" y="211"/>
                    <a:pt x="309" y="211"/>
                    <a:pt x="309" y="211"/>
                  </a:cubicBezTo>
                  <a:close/>
                  <a:moveTo>
                    <a:pt x="375" y="368"/>
                  </a:moveTo>
                  <a:cubicBezTo>
                    <a:pt x="375" y="369"/>
                    <a:pt x="374" y="368"/>
                    <a:pt x="375" y="368"/>
                  </a:cubicBezTo>
                  <a:close/>
                  <a:moveTo>
                    <a:pt x="398" y="55"/>
                  </a:moveTo>
                  <a:cubicBezTo>
                    <a:pt x="397" y="54"/>
                    <a:pt x="396" y="54"/>
                    <a:pt x="396" y="54"/>
                  </a:cubicBezTo>
                  <a:cubicBezTo>
                    <a:pt x="396" y="54"/>
                    <a:pt x="397" y="54"/>
                    <a:pt x="397" y="53"/>
                  </a:cubicBezTo>
                  <a:cubicBezTo>
                    <a:pt x="398" y="54"/>
                    <a:pt x="400" y="54"/>
                    <a:pt x="401" y="54"/>
                  </a:cubicBezTo>
                  <a:cubicBezTo>
                    <a:pt x="401" y="54"/>
                    <a:pt x="401" y="54"/>
                    <a:pt x="401" y="55"/>
                  </a:cubicBezTo>
                  <a:cubicBezTo>
                    <a:pt x="401" y="55"/>
                    <a:pt x="401" y="54"/>
                    <a:pt x="401" y="54"/>
                  </a:cubicBezTo>
                  <a:cubicBezTo>
                    <a:pt x="401" y="55"/>
                    <a:pt x="401" y="55"/>
                    <a:pt x="401" y="55"/>
                  </a:cubicBezTo>
                  <a:cubicBezTo>
                    <a:pt x="401" y="55"/>
                    <a:pt x="398" y="55"/>
                    <a:pt x="398" y="55"/>
                  </a:cubicBezTo>
                  <a:close/>
                  <a:moveTo>
                    <a:pt x="402" y="56"/>
                  </a:moveTo>
                  <a:cubicBezTo>
                    <a:pt x="402" y="56"/>
                    <a:pt x="402" y="56"/>
                    <a:pt x="402" y="56"/>
                  </a:cubicBezTo>
                  <a:cubicBezTo>
                    <a:pt x="402" y="56"/>
                    <a:pt x="402" y="56"/>
                    <a:pt x="402" y="56"/>
                  </a:cubicBezTo>
                  <a:close/>
                  <a:moveTo>
                    <a:pt x="431" y="51"/>
                  </a:moveTo>
                  <a:cubicBezTo>
                    <a:pt x="431" y="51"/>
                    <a:pt x="431" y="51"/>
                    <a:pt x="431" y="51"/>
                  </a:cubicBezTo>
                  <a:close/>
                  <a:moveTo>
                    <a:pt x="544" y="461"/>
                  </a:moveTo>
                  <a:cubicBezTo>
                    <a:pt x="543" y="461"/>
                    <a:pt x="543" y="463"/>
                    <a:pt x="543" y="460"/>
                  </a:cubicBezTo>
                  <a:cubicBezTo>
                    <a:pt x="544" y="460"/>
                    <a:pt x="544" y="461"/>
                    <a:pt x="544" y="461"/>
                  </a:cubicBezTo>
                  <a:close/>
                  <a:moveTo>
                    <a:pt x="542" y="465"/>
                  </a:moveTo>
                  <a:cubicBezTo>
                    <a:pt x="542" y="465"/>
                    <a:pt x="542" y="465"/>
                    <a:pt x="542" y="465"/>
                  </a:cubicBezTo>
                  <a:cubicBezTo>
                    <a:pt x="542" y="465"/>
                    <a:pt x="542" y="465"/>
                    <a:pt x="542" y="465"/>
                  </a:cubicBezTo>
                  <a:close/>
                  <a:moveTo>
                    <a:pt x="539" y="471"/>
                  </a:moveTo>
                  <a:cubicBezTo>
                    <a:pt x="539" y="471"/>
                    <a:pt x="539" y="471"/>
                    <a:pt x="540" y="470"/>
                  </a:cubicBezTo>
                  <a:cubicBezTo>
                    <a:pt x="540" y="471"/>
                    <a:pt x="540" y="471"/>
                    <a:pt x="540" y="471"/>
                  </a:cubicBezTo>
                  <a:cubicBezTo>
                    <a:pt x="540" y="471"/>
                    <a:pt x="539" y="471"/>
                    <a:pt x="539" y="471"/>
                  </a:cubicBezTo>
                  <a:close/>
                  <a:moveTo>
                    <a:pt x="546" y="493"/>
                  </a:moveTo>
                  <a:cubicBezTo>
                    <a:pt x="546" y="493"/>
                    <a:pt x="546" y="493"/>
                    <a:pt x="546" y="493"/>
                  </a:cubicBezTo>
                  <a:cubicBezTo>
                    <a:pt x="546" y="493"/>
                    <a:pt x="546" y="493"/>
                    <a:pt x="546" y="493"/>
                  </a:cubicBezTo>
                  <a:close/>
                  <a:moveTo>
                    <a:pt x="547" y="493"/>
                  </a:moveTo>
                  <a:cubicBezTo>
                    <a:pt x="548" y="493"/>
                    <a:pt x="548" y="493"/>
                    <a:pt x="547" y="493"/>
                  </a:cubicBezTo>
                  <a:close/>
                  <a:moveTo>
                    <a:pt x="585" y="533"/>
                  </a:moveTo>
                  <a:cubicBezTo>
                    <a:pt x="585" y="533"/>
                    <a:pt x="585" y="533"/>
                    <a:pt x="585" y="533"/>
                  </a:cubicBezTo>
                  <a:cubicBezTo>
                    <a:pt x="585" y="533"/>
                    <a:pt x="585" y="533"/>
                    <a:pt x="585" y="533"/>
                  </a:cubicBezTo>
                  <a:close/>
                  <a:moveTo>
                    <a:pt x="587" y="536"/>
                  </a:moveTo>
                  <a:cubicBezTo>
                    <a:pt x="587" y="536"/>
                    <a:pt x="587" y="536"/>
                    <a:pt x="587" y="536"/>
                  </a:cubicBezTo>
                  <a:close/>
                  <a:moveTo>
                    <a:pt x="647" y="938"/>
                  </a:moveTo>
                  <a:cubicBezTo>
                    <a:pt x="647" y="937"/>
                    <a:pt x="647" y="938"/>
                    <a:pt x="647" y="938"/>
                  </a:cubicBezTo>
                  <a:close/>
                  <a:moveTo>
                    <a:pt x="634" y="980"/>
                  </a:moveTo>
                  <a:cubicBezTo>
                    <a:pt x="634" y="980"/>
                    <a:pt x="634" y="981"/>
                    <a:pt x="634" y="980"/>
                  </a:cubicBezTo>
                  <a:close/>
                  <a:moveTo>
                    <a:pt x="640" y="1021"/>
                  </a:moveTo>
                  <a:cubicBezTo>
                    <a:pt x="640" y="1021"/>
                    <a:pt x="641" y="1021"/>
                    <a:pt x="641" y="1021"/>
                  </a:cubicBezTo>
                  <a:cubicBezTo>
                    <a:pt x="640" y="1021"/>
                    <a:pt x="640" y="1021"/>
                    <a:pt x="640" y="1021"/>
                  </a:cubicBezTo>
                  <a:close/>
                  <a:moveTo>
                    <a:pt x="705" y="941"/>
                  </a:moveTo>
                  <a:cubicBezTo>
                    <a:pt x="704" y="941"/>
                    <a:pt x="702" y="940"/>
                    <a:pt x="701" y="940"/>
                  </a:cubicBezTo>
                  <a:cubicBezTo>
                    <a:pt x="704" y="939"/>
                    <a:pt x="704" y="940"/>
                    <a:pt x="705" y="941"/>
                  </a:cubicBezTo>
                  <a:close/>
                  <a:moveTo>
                    <a:pt x="717" y="515"/>
                  </a:moveTo>
                  <a:cubicBezTo>
                    <a:pt x="717" y="515"/>
                    <a:pt x="717" y="515"/>
                    <a:pt x="716" y="515"/>
                  </a:cubicBezTo>
                  <a:cubicBezTo>
                    <a:pt x="719" y="515"/>
                    <a:pt x="719" y="514"/>
                    <a:pt x="722" y="513"/>
                  </a:cubicBezTo>
                  <a:cubicBezTo>
                    <a:pt x="726" y="513"/>
                    <a:pt x="722" y="517"/>
                    <a:pt x="722" y="518"/>
                  </a:cubicBezTo>
                  <a:cubicBezTo>
                    <a:pt x="719" y="518"/>
                    <a:pt x="718" y="515"/>
                    <a:pt x="717" y="515"/>
                  </a:cubicBezTo>
                  <a:close/>
                  <a:moveTo>
                    <a:pt x="836" y="609"/>
                  </a:moveTo>
                  <a:cubicBezTo>
                    <a:pt x="836" y="609"/>
                    <a:pt x="836" y="609"/>
                    <a:pt x="836" y="609"/>
                  </a:cubicBezTo>
                  <a:cubicBezTo>
                    <a:pt x="836" y="609"/>
                    <a:pt x="836" y="609"/>
                    <a:pt x="836" y="6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Rectangle 628">
              <a:extLst>
                <a:ext uri="{FF2B5EF4-FFF2-40B4-BE49-F238E27FC236}">
                  <a16:creationId xmlns:a16="http://schemas.microsoft.com/office/drawing/2014/main" id="{6293A6D1-7EF2-4F03-BA4C-6A34174FE3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4" y="1599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629">
              <a:extLst>
                <a:ext uri="{FF2B5EF4-FFF2-40B4-BE49-F238E27FC236}">
                  <a16:creationId xmlns:a16="http://schemas.microsoft.com/office/drawing/2014/main" id="{2E73C2DC-888C-409E-9E57-AF424A7AF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" y="134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630">
              <a:extLst>
                <a:ext uri="{FF2B5EF4-FFF2-40B4-BE49-F238E27FC236}">
                  <a16:creationId xmlns:a16="http://schemas.microsoft.com/office/drawing/2014/main" id="{A868B8FA-DAD6-48A7-95E1-D3BF96D9E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6" y="1634"/>
              <a:ext cx="2" cy="2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0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631">
              <a:extLst>
                <a:ext uri="{FF2B5EF4-FFF2-40B4-BE49-F238E27FC236}">
                  <a16:creationId xmlns:a16="http://schemas.microsoft.com/office/drawing/2014/main" id="{154B4974-6877-4E10-8CA4-5CE2BF6152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0" y="119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632">
              <a:extLst>
                <a:ext uri="{FF2B5EF4-FFF2-40B4-BE49-F238E27FC236}">
                  <a16:creationId xmlns:a16="http://schemas.microsoft.com/office/drawing/2014/main" id="{F0B1868F-6CFF-4A5D-831F-ED8329A4A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1" y="1266"/>
              <a:ext cx="0" cy="2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633">
              <a:extLst>
                <a:ext uri="{FF2B5EF4-FFF2-40B4-BE49-F238E27FC236}">
                  <a16:creationId xmlns:a16="http://schemas.microsoft.com/office/drawing/2014/main" id="{56BCD5CD-565F-411A-9706-CFCE69616B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8" y="163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634">
              <a:extLst>
                <a:ext uri="{FF2B5EF4-FFF2-40B4-BE49-F238E27FC236}">
                  <a16:creationId xmlns:a16="http://schemas.microsoft.com/office/drawing/2014/main" id="{A4146E31-155D-4D05-A80C-90933DF07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8" y="1141"/>
              <a:ext cx="2" cy="2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0 h 1"/>
                <a:gd name="T10" fmla="*/ 0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635">
              <a:extLst>
                <a:ext uri="{FF2B5EF4-FFF2-40B4-BE49-F238E27FC236}">
                  <a16:creationId xmlns:a16="http://schemas.microsoft.com/office/drawing/2014/main" id="{DD352C99-169F-491A-8864-E73F85E42E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" y="1606"/>
              <a:ext cx="0" cy="2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636">
              <a:extLst>
                <a:ext uri="{FF2B5EF4-FFF2-40B4-BE49-F238E27FC236}">
                  <a16:creationId xmlns:a16="http://schemas.microsoft.com/office/drawing/2014/main" id="{62951003-5D40-41AB-9559-ACF7AA7E0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8" y="1342"/>
              <a:ext cx="0" cy="2"/>
            </a:xfrm>
            <a:custGeom>
              <a:avLst/>
              <a:gdLst>
                <a:gd name="T0" fmla="*/ 1 h 1"/>
                <a:gd name="T1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637">
              <a:extLst>
                <a:ext uri="{FF2B5EF4-FFF2-40B4-BE49-F238E27FC236}">
                  <a16:creationId xmlns:a16="http://schemas.microsoft.com/office/drawing/2014/main" id="{988B33BB-396E-44CE-AD0D-F0FA2DC013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" y="1221"/>
              <a:ext cx="2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638">
              <a:extLst>
                <a:ext uri="{FF2B5EF4-FFF2-40B4-BE49-F238E27FC236}">
                  <a16:creationId xmlns:a16="http://schemas.microsoft.com/office/drawing/2014/main" id="{D71D5CDB-E6C7-424C-B2CB-5622953210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7" y="159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Oval 639">
              <a:extLst>
                <a:ext uri="{FF2B5EF4-FFF2-40B4-BE49-F238E27FC236}">
                  <a16:creationId xmlns:a16="http://schemas.microsoft.com/office/drawing/2014/main" id="{3E2060A4-AE4C-44AC-84E6-689B71E7DB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9" y="1110"/>
              <a:ext cx="1" cy="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Rectangle 640">
              <a:extLst>
                <a:ext uri="{FF2B5EF4-FFF2-40B4-BE49-F238E27FC236}">
                  <a16:creationId xmlns:a16="http://schemas.microsoft.com/office/drawing/2014/main" id="{DB7DAB61-9F65-49FF-BC93-E53949EC3C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1047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641">
              <a:extLst>
                <a:ext uri="{FF2B5EF4-FFF2-40B4-BE49-F238E27FC236}">
                  <a16:creationId xmlns:a16="http://schemas.microsoft.com/office/drawing/2014/main" id="{3648CE04-FC18-423B-BD0D-888ABC100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7" y="1261"/>
              <a:ext cx="2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642">
              <a:extLst>
                <a:ext uri="{FF2B5EF4-FFF2-40B4-BE49-F238E27FC236}">
                  <a16:creationId xmlns:a16="http://schemas.microsoft.com/office/drawing/2014/main" id="{6751F108-12CD-4882-A252-E7B3E9CE97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6" y="17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643">
              <a:extLst>
                <a:ext uri="{FF2B5EF4-FFF2-40B4-BE49-F238E27FC236}">
                  <a16:creationId xmlns:a16="http://schemas.microsoft.com/office/drawing/2014/main" id="{7C95B4BC-31E9-400C-814B-654BE08CC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1" y="1641"/>
              <a:ext cx="2" cy="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644">
              <a:extLst>
                <a:ext uri="{FF2B5EF4-FFF2-40B4-BE49-F238E27FC236}">
                  <a16:creationId xmlns:a16="http://schemas.microsoft.com/office/drawing/2014/main" id="{A9625AE7-0A52-4B5E-A41C-3850C20052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3" y="194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645">
              <a:extLst>
                <a:ext uri="{FF2B5EF4-FFF2-40B4-BE49-F238E27FC236}">
                  <a16:creationId xmlns:a16="http://schemas.microsoft.com/office/drawing/2014/main" id="{CFEBA403-3A5C-44AC-9D71-0C0FA1E6A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9" y="1856"/>
              <a:ext cx="5" cy="9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4 h 4"/>
                <a:gd name="T4" fmla="*/ 2 w 2"/>
                <a:gd name="T5" fmla="*/ 0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0" y="3"/>
                    <a:pt x="1" y="2"/>
                    <a:pt x="2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646">
              <a:extLst>
                <a:ext uri="{FF2B5EF4-FFF2-40B4-BE49-F238E27FC236}">
                  <a16:creationId xmlns:a16="http://schemas.microsoft.com/office/drawing/2014/main" id="{01B92526-5CC3-4DC8-9505-F00890AEF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7" y="164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647">
              <a:extLst>
                <a:ext uri="{FF2B5EF4-FFF2-40B4-BE49-F238E27FC236}">
                  <a16:creationId xmlns:a16="http://schemas.microsoft.com/office/drawing/2014/main" id="{99AD7994-3DBB-4CD3-AB7F-776B5E89FE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5" y="1648"/>
              <a:ext cx="2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648">
              <a:extLst>
                <a:ext uri="{FF2B5EF4-FFF2-40B4-BE49-F238E27FC236}">
                  <a16:creationId xmlns:a16="http://schemas.microsoft.com/office/drawing/2014/main" id="{C709CF05-C45E-4AAD-B11A-0614B6A9A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7" y="1643"/>
              <a:ext cx="2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649">
              <a:extLst>
                <a:ext uri="{FF2B5EF4-FFF2-40B4-BE49-F238E27FC236}">
                  <a16:creationId xmlns:a16="http://schemas.microsoft.com/office/drawing/2014/main" id="{2FC23979-1481-456F-B0B9-334ABF6B6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7" y="1865"/>
              <a:ext cx="2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650">
              <a:extLst>
                <a:ext uri="{FF2B5EF4-FFF2-40B4-BE49-F238E27FC236}">
                  <a16:creationId xmlns:a16="http://schemas.microsoft.com/office/drawing/2014/main" id="{6D7D84E8-40B1-4921-B578-15603F76C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2261"/>
              <a:ext cx="0" cy="3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651">
              <a:extLst>
                <a:ext uri="{FF2B5EF4-FFF2-40B4-BE49-F238E27FC236}">
                  <a16:creationId xmlns:a16="http://schemas.microsoft.com/office/drawing/2014/main" id="{E5F340BE-8E79-4527-B74D-3EFD3348B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" y="224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652">
              <a:extLst>
                <a:ext uri="{FF2B5EF4-FFF2-40B4-BE49-F238E27FC236}">
                  <a16:creationId xmlns:a16="http://schemas.microsoft.com/office/drawing/2014/main" id="{6BB14122-58C3-4E26-8067-A995B4657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3" y="219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653">
              <a:extLst>
                <a:ext uri="{FF2B5EF4-FFF2-40B4-BE49-F238E27FC236}">
                  <a16:creationId xmlns:a16="http://schemas.microsoft.com/office/drawing/2014/main" id="{6E02BF8D-D35F-43BB-8961-75AD95654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2" y="1879"/>
              <a:ext cx="2" cy="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654">
              <a:extLst>
                <a:ext uri="{FF2B5EF4-FFF2-40B4-BE49-F238E27FC236}">
                  <a16:creationId xmlns:a16="http://schemas.microsoft.com/office/drawing/2014/main" id="{1C4BC180-73D2-4A3A-9DC7-9F7A8AA163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7" y="1877"/>
              <a:ext cx="2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655">
              <a:extLst>
                <a:ext uri="{FF2B5EF4-FFF2-40B4-BE49-F238E27FC236}">
                  <a16:creationId xmlns:a16="http://schemas.microsoft.com/office/drawing/2014/main" id="{8E40FBBF-3E4E-45F4-8F59-B47DAEA09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2" y="188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656">
              <a:extLst>
                <a:ext uri="{FF2B5EF4-FFF2-40B4-BE49-F238E27FC236}">
                  <a16:creationId xmlns:a16="http://schemas.microsoft.com/office/drawing/2014/main" id="{1E6BE2B5-C7FF-49A2-BC53-E246AA697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0" y="1514"/>
              <a:ext cx="0" cy="2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657">
              <a:extLst>
                <a:ext uri="{FF2B5EF4-FFF2-40B4-BE49-F238E27FC236}">
                  <a16:creationId xmlns:a16="http://schemas.microsoft.com/office/drawing/2014/main" id="{35D66EEA-16A8-4D17-9953-83050C1E1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4" y="13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658">
              <a:extLst>
                <a:ext uri="{FF2B5EF4-FFF2-40B4-BE49-F238E27FC236}">
                  <a16:creationId xmlns:a16="http://schemas.microsoft.com/office/drawing/2014/main" id="{BE984E24-F7EB-4CAB-B365-B3B393C8F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5" y="32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659">
              <a:extLst>
                <a:ext uri="{FF2B5EF4-FFF2-40B4-BE49-F238E27FC236}">
                  <a16:creationId xmlns:a16="http://schemas.microsoft.com/office/drawing/2014/main" id="{B6A24CF2-2FE9-4B72-BFB6-D764A1BF0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0" y="131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660">
              <a:extLst>
                <a:ext uri="{FF2B5EF4-FFF2-40B4-BE49-F238E27FC236}">
                  <a16:creationId xmlns:a16="http://schemas.microsoft.com/office/drawing/2014/main" id="{6D22DAD1-4AAB-4331-9818-A59EA1478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9" y="1301"/>
              <a:ext cx="10" cy="8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1 h 3"/>
                <a:gd name="T4" fmla="*/ 2 w 4"/>
                <a:gd name="T5" fmla="*/ 0 h 3"/>
                <a:gd name="T6" fmla="*/ 4 w 4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cubicBezTo>
                    <a:pt x="4" y="3"/>
                    <a:pt x="4" y="1"/>
                    <a:pt x="4" y="1"/>
                  </a:cubicBezTo>
                  <a:cubicBezTo>
                    <a:pt x="4" y="0"/>
                    <a:pt x="3" y="1"/>
                    <a:pt x="2" y="0"/>
                  </a:cubicBezTo>
                  <a:cubicBezTo>
                    <a:pt x="0" y="1"/>
                    <a:pt x="4" y="3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661">
              <a:extLst>
                <a:ext uri="{FF2B5EF4-FFF2-40B4-BE49-F238E27FC236}">
                  <a16:creationId xmlns:a16="http://schemas.microsoft.com/office/drawing/2014/main" id="{6E1F8FD3-0D7A-4CA0-A744-273C1D0E59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3" y="2030"/>
              <a:ext cx="0" cy="3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662">
              <a:extLst>
                <a:ext uri="{FF2B5EF4-FFF2-40B4-BE49-F238E27FC236}">
                  <a16:creationId xmlns:a16="http://schemas.microsoft.com/office/drawing/2014/main" id="{5527CDF5-DE1D-46B4-AC93-91497E9C3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6" y="2268"/>
              <a:ext cx="2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663">
              <a:extLst>
                <a:ext uri="{FF2B5EF4-FFF2-40B4-BE49-F238E27FC236}">
                  <a16:creationId xmlns:a16="http://schemas.microsoft.com/office/drawing/2014/main" id="{ACD2632D-18C0-4928-B3AF-D32DDCBADA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" y="1353"/>
              <a:ext cx="3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664">
              <a:extLst>
                <a:ext uri="{FF2B5EF4-FFF2-40B4-BE49-F238E27FC236}">
                  <a16:creationId xmlns:a16="http://schemas.microsoft.com/office/drawing/2014/main" id="{6884A976-943E-49E0-BA08-123862160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384"/>
              <a:ext cx="0" cy="2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665">
              <a:extLst>
                <a:ext uri="{FF2B5EF4-FFF2-40B4-BE49-F238E27FC236}">
                  <a16:creationId xmlns:a16="http://schemas.microsoft.com/office/drawing/2014/main" id="{EEB9376D-4BEE-4AE6-AD40-F7DB8C521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" y="1353"/>
              <a:ext cx="3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666">
              <a:extLst>
                <a:ext uri="{FF2B5EF4-FFF2-40B4-BE49-F238E27FC236}">
                  <a16:creationId xmlns:a16="http://schemas.microsoft.com/office/drawing/2014/main" id="{3D996C50-CF70-4DE1-A068-4B022A1F3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" y="139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667">
              <a:extLst>
                <a:ext uri="{FF2B5EF4-FFF2-40B4-BE49-F238E27FC236}">
                  <a16:creationId xmlns:a16="http://schemas.microsoft.com/office/drawing/2014/main" id="{4BDCBBF4-553C-496C-B624-4ED7583AA2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9" y="13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668">
              <a:extLst>
                <a:ext uri="{FF2B5EF4-FFF2-40B4-BE49-F238E27FC236}">
                  <a16:creationId xmlns:a16="http://schemas.microsoft.com/office/drawing/2014/main" id="{5515C50B-34C1-41C1-9060-C0910774CC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3431"/>
              <a:ext cx="2" cy="2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669">
              <a:extLst>
                <a:ext uri="{FF2B5EF4-FFF2-40B4-BE49-F238E27FC236}">
                  <a16:creationId xmlns:a16="http://schemas.microsoft.com/office/drawing/2014/main" id="{5C8B10CB-28A4-4BF7-971A-0D07BACEA7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" y="135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670">
              <a:extLst>
                <a:ext uri="{FF2B5EF4-FFF2-40B4-BE49-F238E27FC236}">
                  <a16:creationId xmlns:a16="http://schemas.microsoft.com/office/drawing/2014/main" id="{8F064C0B-E99D-427E-8966-68EF1F796C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8" y="3386"/>
              <a:ext cx="2" cy="0"/>
            </a:xfrm>
            <a:custGeom>
              <a:avLst/>
              <a:gdLst>
                <a:gd name="T0" fmla="*/ 1 w 1"/>
                <a:gd name="T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671">
              <a:extLst>
                <a:ext uri="{FF2B5EF4-FFF2-40B4-BE49-F238E27FC236}">
                  <a16:creationId xmlns:a16="http://schemas.microsoft.com/office/drawing/2014/main" id="{D76E84BE-2576-40CD-853E-2296A1D09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5" y="1931"/>
              <a:ext cx="3" cy="2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0 w 1"/>
                <a:gd name="T7" fmla="*/ 1 h 1"/>
                <a:gd name="T8" fmla="*/ 0 w 1"/>
                <a:gd name="T9" fmla="*/ 1 h 1"/>
                <a:gd name="T10" fmla="*/ 0 w 1"/>
                <a:gd name="T11" fmla="*/ 1 h 1"/>
                <a:gd name="T12" fmla="*/ 0 w 1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672">
              <a:extLst>
                <a:ext uri="{FF2B5EF4-FFF2-40B4-BE49-F238E27FC236}">
                  <a16:creationId xmlns:a16="http://schemas.microsoft.com/office/drawing/2014/main" id="{98DF1864-BAB3-4E66-AE5B-7E7BE2173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1" y="192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673">
              <a:extLst>
                <a:ext uri="{FF2B5EF4-FFF2-40B4-BE49-F238E27FC236}">
                  <a16:creationId xmlns:a16="http://schemas.microsoft.com/office/drawing/2014/main" id="{44AD1650-2F04-4A71-A1F9-EA4710581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5" y="189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674">
              <a:extLst>
                <a:ext uri="{FF2B5EF4-FFF2-40B4-BE49-F238E27FC236}">
                  <a16:creationId xmlns:a16="http://schemas.microsoft.com/office/drawing/2014/main" id="{82C8F86C-1200-4FCC-BD98-21872F8C9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0" y="187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675">
              <a:extLst>
                <a:ext uri="{FF2B5EF4-FFF2-40B4-BE49-F238E27FC236}">
                  <a16:creationId xmlns:a16="http://schemas.microsoft.com/office/drawing/2014/main" id="{F436FEC9-1AC0-467A-A7C9-B6A8C055C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4" y="1198"/>
              <a:ext cx="2" cy="2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1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676">
              <a:extLst>
                <a:ext uri="{FF2B5EF4-FFF2-40B4-BE49-F238E27FC236}">
                  <a16:creationId xmlns:a16="http://schemas.microsoft.com/office/drawing/2014/main" id="{A574B2BD-774A-4C5D-8C56-3073446CF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5" y="189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677">
              <a:extLst>
                <a:ext uri="{FF2B5EF4-FFF2-40B4-BE49-F238E27FC236}">
                  <a16:creationId xmlns:a16="http://schemas.microsoft.com/office/drawing/2014/main" id="{9BE27B44-904C-4093-8E27-920BE7B2C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" y="1471"/>
              <a:ext cx="3" cy="3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678">
              <a:extLst>
                <a:ext uri="{FF2B5EF4-FFF2-40B4-BE49-F238E27FC236}">
                  <a16:creationId xmlns:a16="http://schemas.microsoft.com/office/drawing/2014/main" id="{846C306D-AB79-4920-A111-AD10FE5F5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9" y="1886"/>
              <a:ext cx="0" cy="3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679">
              <a:extLst>
                <a:ext uri="{FF2B5EF4-FFF2-40B4-BE49-F238E27FC236}">
                  <a16:creationId xmlns:a16="http://schemas.microsoft.com/office/drawing/2014/main" id="{180E6C60-D2F7-40A0-85D1-C8BC85C54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1285"/>
              <a:ext cx="2" cy="2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680">
              <a:extLst>
                <a:ext uri="{FF2B5EF4-FFF2-40B4-BE49-F238E27FC236}">
                  <a16:creationId xmlns:a16="http://schemas.microsoft.com/office/drawing/2014/main" id="{FFCE2C51-6928-464F-B73B-390464C53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" y="147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681">
              <a:extLst>
                <a:ext uri="{FF2B5EF4-FFF2-40B4-BE49-F238E27FC236}">
                  <a16:creationId xmlns:a16="http://schemas.microsoft.com/office/drawing/2014/main" id="{387FC03E-AA4E-4CAC-BBF6-073831AD71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128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682">
              <a:extLst>
                <a:ext uri="{FF2B5EF4-FFF2-40B4-BE49-F238E27FC236}">
                  <a16:creationId xmlns:a16="http://schemas.microsoft.com/office/drawing/2014/main" id="{E660BE35-B5F4-4556-A810-B83277AD4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0" y="129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683">
              <a:extLst>
                <a:ext uri="{FF2B5EF4-FFF2-40B4-BE49-F238E27FC236}">
                  <a16:creationId xmlns:a16="http://schemas.microsoft.com/office/drawing/2014/main" id="{4CBF4D62-3A01-41C1-BBAB-664CD4618A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3" y="2025"/>
              <a:ext cx="2" cy="3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684">
              <a:extLst>
                <a:ext uri="{FF2B5EF4-FFF2-40B4-BE49-F238E27FC236}">
                  <a16:creationId xmlns:a16="http://schemas.microsoft.com/office/drawing/2014/main" id="{27BC598A-BD83-497B-88EF-F0EB7895F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" y="1280"/>
              <a:ext cx="0" cy="3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685">
              <a:extLst>
                <a:ext uri="{FF2B5EF4-FFF2-40B4-BE49-F238E27FC236}">
                  <a16:creationId xmlns:a16="http://schemas.microsoft.com/office/drawing/2014/main" id="{6E213A38-DEAC-44B2-8915-EEBDFC3F8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9" y="3412"/>
              <a:ext cx="8" cy="5"/>
            </a:xfrm>
            <a:custGeom>
              <a:avLst/>
              <a:gdLst>
                <a:gd name="T0" fmla="*/ 3 w 3"/>
                <a:gd name="T1" fmla="*/ 2 h 2"/>
                <a:gd name="T2" fmla="*/ 0 w 3"/>
                <a:gd name="T3" fmla="*/ 0 h 2"/>
                <a:gd name="T4" fmla="*/ 3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cubicBezTo>
                    <a:pt x="3" y="1"/>
                    <a:pt x="2" y="0"/>
                    <a:pt x="0" y="0"/>
                  </a:cubicBezTo>
                  <a:cubicBezTo>
                    <a:pt x="1" y="1"/>
                    <a:pt x="2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686">
              <a:extLst>
                <a:ext uri="{FF2B5EF4-FFF2-40B4-BE49-F238E27FC236}">
                  <a16:creationId xmlns:a16="http://schemas.microsoft.com/office/drawing/2014/main" id="{D45D6312-4208-4781-8336-5D5CFC33C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" y="1026"/>
              <a:ext cx="0" cy="2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687">
              <a:extLst>
                <a:ext uri="{FF2B5EF4-FFF2-40B4-BE49-F238E27FC236}">
                  <a16:creationId xmlns:a16="http://schemas.microsoft.com/office/drawing/2014/main" id="{B595BA5A-5F6F-431F-8AF8-A0FC0F9AC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" y="108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688">
              <a:extLst>
                <a:ext uri="{FF2B5EF4-FFF2-40B4-BE49-F238E27FC236}">
                  <a16:creationId xmlns:a16="http://schemas.microsoft.com/office/drawing/2014/main" id="{E7113ECA-23EB-4C72-972A-8E5936753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9" y="1092"/>
              <a:ext cx="3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689">
              <a:extLst>
                <a:ext uri="{FF2B5EF4-FFF2-40B4-BE49-F238E27FC236}">
                  <a16:creationId xmlns:a16="http://schemas.microsoft.com/office/drawing/2014/main" id="{01D368CA-6F6C-4702-9CB5-E0A713F7DA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4" y="342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690">
              <a:extLst>
                <a:ext uri="{FF2B5EF4-FFF2-40B4-BE49-F238E27FC236}">
                  <a16:creationId xmlns:a16="http://schemas.microsoft.com/office/drawing/2014/main" id="{EEEDBED1-9B7E-4AF4-B551-D7597332A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3433"/>
              <a:ext cx="2" cy="3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691">
              <a:extLst>
                <a:ext uri="{FF2B5EF4-FFF2-40B4-BE49-F238E27FC236}">
                  <a16:creationId xmlns:a16="http://schemas.microsoft.com/office/drawing/2014/main" id="{680A7ECC-4CC0-4799-8CBC-3BE8BDB82A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3" y="3167"/>
              <a:ext cx="0" cy="2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692">
              <a:extLst>
                <a:ext uri="{FF2B5EF4-FFF2-40B4-BE49-F238E27FC236}">
                  <a16:creationId xmlns:a16="http://schemas.microsoft.com/office/drawing/2014/main" id="{334E6405-2FA1-43B8-8838-A635852BA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113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693">
              <a:extLst>
                <a:ext uri="{FF2B5EF4-FFF2-40B4-BE49-F238E27FC236}">
                  <a16:creationId xmlns:a16="http://schemas.microsoft.com/office/drawing/2014/main" id="{238BCC4E-455B-4032-9D1B-538CCB409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" y="1176"/>
              <a:ext cx="3" cy="3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1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694">
              <a:extLst>
                <a:ext uri="{FF2B5EF4-FFF2-40B4-BE49-F238E27FC236}">
                  <a16:creationId xmlns:a16="http://schemas.microsoft.com/office/drawing/2014/main" id="{73E379C6-2A42-4FC9-928E-D172B41C8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06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695">
              <a:extLst>
                <a:ext uri="{FF2B5EF4-FFF2-40B4-BE49-F238E27FC236}">
                  <a16:creationId xmlns:a16="http://schemas.microsoft.com/office/drawing/2014/main" id="{3E8BFAEE-C56B-456F-BEB3-790838417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6" y="1106"/>
              <a:ext cx="9" cy="2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4 w 4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2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696">
              <a:extLst>
                <a:ext uri="{FF2B5EF4-FFF2-40B4-BE49-F238E27FC236}">
                  <a16:creationId xmlns:a16="http://schemas.microsoft.com/office/drawing/2014/main" id="{D8C5BF11-0EC5-46DE-8B6E-873451A73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" y="314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697">
              <a:extLst>
                <a:ext uri="{FF2B5EF4-FFF2-40B4-BE49-F238E27FC236}">
                  <a16:creationId xmlns:a16="http://schemas.microsoft.com/office/drawing/2014/main" id="{D9286D95-8167-40DF-A010-788C3699D9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6" y="1252"/>
              <a:ext cx="2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698">
              <a:extLst>
                <a:ext uri="{FF2B5EF4-FFF2-40B4-BE49-F238E27FC236}">
                  <a16:creationId xmlns:a16="http://schemas.microsoft.com/office/drawing/2014/main" id="{29FC87AE-288F-4571-8506-05D747483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9" y="1092"/>
              <a:ext cx="2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699">
              <a:extLst>
                <a:ext uri="{FF2B5EF4-FFF2-40B4-BE49-F238E27FC236}">
                  <a16:creationId xmlns:a16="http://schemas.microsoft.com/office/drawing/2014/main" id="{4CC68525-2FDF-4C73-A74A-EA17E4B77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1106"/>
              <a:ext cx="2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700">
              <a:extLst>
                <a:ext uri="{FF2B5EF4-FFF2-40B4-BE49-F238E27FC236}">
                  <a16:creationId xmlns:a16="http://schemas.microsoft.com/office/drawing/2014/main" id="{C9ADCBA5-3107-444A-8F88-51259CE5A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1" y="1092"/>
              <a:ext cx="2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701">
              <a:extLst>
                <a:ext uri="{FF2B5EF4-FFF2-40B4-BE49-F238E27FC236}">
                  <a16:creationId xmlns:a16="http://schemas.microsoft.com/office/drawing/2014/main" id="{FB68B5E3-BDBD-4C33-958F-1EE78B5CE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" y="1283"/>
              <a:ext cx="3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Freeform 702">
              <a:extLst>
                <a:ext uri="{FF2B5EF4-FFF2-40B4-BE49-F238E27FC236}">
                  <a16:creationId xmlns:a16="http://schemas.microsoft.com/office/drawing/2014/main" id="{7B386A89-71E0-47FA-B87D-A16DB5E803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3" y="109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703">
              <a:extLst>
                <a:ext uri="{FF2B5EF4-FFF2-40B4-BE49-F238E27FC236}">
                  <a16:creationId xmlns:a16="http://schemas.microsoft.com/office/drawing/2014/main" id="{3C27D71D-308D-4F8C-8DE0-CFBA108348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1" y="113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704">
              <a:extLst>
                <a:ext uri="{FF2B5EF4-FFF2-40B4-BE49-F238E27FC236}">
                  <a16:creationId xmlns:a16="http://schemas.microsoft.com/office/drawing/2014/main" id="{1EDE03FF-AD11-49B8-93E8-F1ABDA629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8" y="1101"/>
              <a:ext cx="2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Freeform 705">
              <a:extLst>
                <a:ext uri="{FF2B5EF4-FFF2-40B4-BE49-F238E27FC236}">
                  <a16:creationId xmlns:a16="http://schemas.microsoft.com/office/drawing/2014/main" id="{82ECA764-4134-47C0-8FF6-33C41D8D9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1120"/>
              <a:ext cx="2" cy="2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Freeform 706">
              <a:extLst>
                <a:ext uri="{FF2B5EF4-FFF2-40B4-BE49-F238E27FC236}">
                  <a16:creationId xmlns:a16="http://schemas.microsoft.com/office/drawing/2014/main" id="{D16EFEC3-1F5C-420C-BC50-190CAF1F4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3" y="1143"/>
              <a:ext cx="8" cy="0"/>
            </a:xfrm>
            <a:custGeom>
              <a:avLst/>
              <a:gdLst>
                <a:gd name="T0" fmla="*/ 0 w 3"/>
                <a:gd name="T1" fmla="*/ 2 w 3"/>
                <a:gd name="T2" fmla="*/ 3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Freeform 707">
              <a:extLst>
                <a:ext uri="{FF2B5EF4-FFF2-40B4-BE49-F238E27FC236}">
                  <a16:creationId xmlns:a16="http://schemas.microsoft.com/office/drawing/2014/main" id="{2EBB04EC-4FBA-4822-90BE-D65029AE0B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8" y="2108"/>
              <a:ext cx="2" cy="5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2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Freeform 708">
              <a:extLst>
                <a:ext uri="{FF2B5EF4-FFF2-40B4-BE49-F238E27FC236}">
                  <a16:creationId xmlns:a16="http://schemas.microsoft.com/office/drawing/2014/main" id="{E112FBB0-F811-4A53-97B3-3802D62157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1" y="2115"/>
              <a:ext cx="2" cy="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0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709">
              <a:extLst>
                <a:ext uri="{FF2B5EF4-FFF2-40B4-BE49-F238E27FC236}">
                  <a16:creationId xmlns:a16="http://schemas.microsoft.com/office/drawing/2014/main" id="{2E565138-E05B-4A0D-8C4A-90993A9CB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4" y="1929"/>
              <a:ext cx="9" cy="14"/>
            </a:xfrm>
            <a:custGeom>
              <a:avLst/>
              <a:gdLst>
                <a:gd name="T0" fmla="*/ 2 w 4"/>
                <a:gd name="T1" fmla="*/ 0 h 6"/>
                <a:gd name="T2" fmla="*/ 1 w 4"/>
                <a:gd name="T3" fmla="*/ 0 h 6"/>
                <a:gd name="T4" fmla="*/ 1 w 4"/>
                <a:gd name="T5" fmla="*/ 4 h 6"/>
                <a:gd name="T6" fmla="*/ 2 w 4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4"/>
                    <a:pt x="1" y="4"/>
                  </a:cubicBezTo>
                  <a:cubicBezTo>
                    <a:pt x="1" y="6"/>
                    <a:pt x="4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Rectangle 710">
              <a:extLst>
                <a:ext uri="{FF2B5EF4-FFF2-40B4-BE49-F238E27FC236}">
                  <a16:creationId xmlns:a16="http://schemas.microsoft.com/office/drawing/2014/main" id="{81B22A61-51E9-49B5-A3A7-298A90206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6" y="193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711">
              <a:extLst>
                <a:ext uri="{FF2B5EF4-FFF2-40B4-BE49-F238E27FC236}">
                  <a16:creationId xmlns:a16="http://schemas.microsoft.com/office/drawing/2014/main" id="{A3B65BEC-E4EE-48D4-A761-D0BF947D7B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1" y="3183"/>
              <a:ext cx="71" cy="71"/>
            </a:xfrm>
            <a:custGeom>
              <a:avLst/>
              <a:gdLst>
                <a:gd name="T0" fmla="*/ 30 w 30"/>
                <a:gd name="T1" fmla="*/ 18 h 30"/>
                <a:gd name="T2" fmla="*/ 30 w 30"/>
                <a:gd name="T3" fmla="*/ 6 h 30"/>
                <a:gd name="T4" fmla="*/ 28 w 30"/>
                <a:gd name="T5" fmla="*/ 3 h 30"/>
                <a:gd name="T6" fmla="*/ 23 w 30"/>
                <a:gd name="T7" fmla="*/ 5 h 30"/>
                <a:gd name="T8" fmla="*/ 8 w 30"/>
                <a:gd name="T9" fmla="*/ 4 h 30"/>
                <a:gd name="T10" fmla="*/ 7 w 30"/>
                <a:gd name="T11" fmla="*/ 0 h 30"/>
                <a:gd name="T12" fmla="*/ 5 w 30"/>
                <a:gd name="T13" fmla="*/ 0 h 30"/>
                <a:gd name="T14" fmla="*/ 15 w 30"/>
                <a:gd name="T15" fmla="*/ 27 h 30"/>
                <a:gd name="T16" fmla="*/ 17 w 30"/>
                <a:gd name="T17" fmla="*/ 29 h 30"/>
                <a:gd name="T18" fmla="*/ 17 w 30"/>
                <a:gd name="T19" fmla="*/ 27 h 30"/>
                <a:gd name="T20" fmla="*/ 21 w 30"/>
                <a:gd name="T21" fmla="*/ 27 h 30"/>
                <a:gd name="T22" fmla="*/ 25 w 30"/>
                <a:gd name="T23" fmla="*/ 24 h 30"/>
                <a:gd name="T24" fmla="*/ 28 w 30"/>
                <a:gd name="T25" fmla="*/ 24 h 30"/>
                <a:gd name="T26" fmla="*/ 29 w 30"/>
                <a:gd name="T27" fmla="*/ 20 h 30"/>
                <a:gd name="T28" fmla="*/ 27 w 30"/>
                <a:gd name="T29" fmla="*/ 16 h 30"/>
                <a:gd name="T30" fmla="*/ 30 w 30"/>
                <a:gd name="T31" fmla="*/ 18 h 30"/>
                <a:gd name="T32" fmla="*/ 24 w 30"/>
                <a:gd name="T33" fmla="*/ 24 h 30"/>
                <a:gd name="T34" fmla="*/ 25 w 30"/>
                <a:gd name="T35" fmla="*/ 24 h 30"/>
                <a:gd name="T36" fmla="*/ 24 w 30"/>
                <a:gd name="T37" fmla="*/ 2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" h="30">
                  <a:moveTo>
                    <a:pt x="30" y="18"/>
                  </a:moveTo>
                  <a:cubicBezTo>
                    <a:pt x="29" y="18"/>
                    <a:pt x="30" y="7"/>
                    <a:pt x="30" y="6"/>
                  </a:cubicBezTo>
                  <a:cubicBezTo>
                    <a:pt x="28" y="5"/>
                    <a:pt x="30" y="3"/>
                    <a:pt x="28" y="3"/>
                  </a:cubicBezTo>
                  <a:cubicBezTo>
                    <a:pt x="29" y="3"/>
                    <a:pt x="20" y="6"/>
                    <a:pt x="23" y="5"/>
                  </a:cubicBezTo>
                  <a:cubicBezTo>
                    <a:pt x="17" y="5"/>
                    <a:pt x="13" y="6"/>
                    <a:pt x="8" y="4"/>
                  </a:cubicBezTo>
                  <a:cubicBezTo>
                    <a:pt x="8" y="4"/>
                    <a:pt x="8" y="0"/>
                    <a:pt x="7" y="0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0" y="0"/>
                    <a:pt x="12" y="26"/>
                    <a:pt x="15" y="27"/>
                  </a:cubicBezTo>
                  <a:cubicBezTo>
                    <a:pt x="12" y="27"/>
                    <a:pt x="18" y="30"/>
                    <a:pt x="17" y="29"/>
                  </a:cubicBezTo>
                  <a:cubicBezTo>
                    <a:pt x="16" y="29"/>
                    <a:pt x="16" y="27"/>
                    <a:pt x="17" y="27"/>
                  </a:cubicBezTo>
                  <a:cubicBezTo>
                    <a:pt x="19" y="29"/>
                    <a:pt x="21" y="29"/>
                    <a:pt x="21" y="27"/>
                  </a:cubicBezTo>
                  <a:cubicBezTo>
                    <a:pt x="23" y="26"/>
                    <a:pt x="24" y="26"/>
                    <a:pt x="25" y="24"/>
                  </a:cubicBezTo>
                  <a:cubicBezTo>
                    <a:pt x="26" y="24"/>
                    <a:pt x="27" y="24"/>
                    <a:pt x="28" y="24"/>
                  </a:cubicBezTo>
                  <a:cubicBezTo>
                    <a:pt x="26" y="24"/>
                    <a:pt x="29" y="20"/>
                    <a:pt x="29" y="20"/>
                  </a:cubicBezTo>
                  <a:cubicBezTo>
                    <a:pt x="28" y="19"/>
                    <a:pt x="27" y="18"/>
                    <a:pt x="27" y="16"/>
                  </a:cubicBezTo>
                  <a:cubicBezTo>
                    <a:pt x="27" y="17"/>
                    <a:pt x="28" y="18"/>
                    <a:pt x="30" y="18"/>
                  </a:cubicBezTo>
                  <a:close/>
                  <a:moveTo>
                    <a:pt x="24" y="24"/>
                  </a:moveTo>
                  <a:cubicBezTo>
                    <a:pt x="24" y="24"/>
                    <a:pt x="25" y="24"/>
                    <a:pt x="25" y="24"/>
                  </a:cubicBezTo>
                  <a:cubicBezTo>
                    <a:pt x="24" y="24"/>
                    <a:pt x="23" y="25"/>
                    <a:pt x="2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Freeform 712">
              <a:extLst>
                <a:ext uri="{FF2B5EF4-FFF2-40B4-BE49-F238E27FC236}">
                  <a16:creationId xmlns:a16="http://schemas.microsoft.com/office/drawing/2014/main" id="{5CA2F18F-813B-4A1A-B3C4-087626D93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9" y="3231"/>
              <a:ext cx="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Freeform 713">
              <a:extLst>
                <a:ext uri="{FF2B5EF4-FFF2-40B4-BE49-F238E27FC236}">
                  <a16:creationId xmlns:a16="http://schemas.microsoft.com/office/drawing/2014/main" id="{CA2560C9-9C92-4BB9-91A7-FC87122F9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" y="3191"/>
              <a:ext cx="3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5" name="Freeform 714">
              <a:extLst>
                <a:ext uri="{FF2B5EF4-FFF2-40B4-BE49-F238E27FC236}">
                  <a16:creationId xmlns:a16="http://schemas.microsoft.com/office/drawing/2014/main" id="{D0EB5E0B-18F6-40BE-92DE-4A9FB8B22F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3070"/>
              <a:ext cx="2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6" name="Freeform 715">
              <a:extLst>
                <a:ext uri="{FF2B5EF4-FFF2-40B4-BE49-F238E27FC236}">
                  <a16:creationId xmlns:a16="http://schemas.microsoft.com/office/drawing/2014/main" id="{C11C3BE5-7DB9-431A-92BA-767CE0F1C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3" y="3049"/>
              <a:ext cx="0" cy="2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7" name="Rectangle 716">
              <a:extLst>
                <a:ext uri="{FF2B5EF4-FFF2-40B4-BE49-F238E27FC236}">
                  <a16:creationId xmlns:a16="http://schemas.microsoft.com/office/drawing/2014/main" id="{13112EAD-5920-4B45-88F4-8DA6F7D40C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6" y="2964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8" name="Freeform 717">
              <a:extLst>
                <a:ext uri="{FF2B5EF4-FFF2-40B4-BE49-F238E27FC236}">
                  <a16:creationId xmlns:a16="http://schemas.microsoft.com/office/drawing/2014/main" id="{E8C148F0-B37A-4C7E-B9BA-1CA0909C9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4" y="3094"/>
              <a:ext cx="5" cy="5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0 h 2"/>
                <a:gd name="T4" fmla="*/ 0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1"/>
                    <a:pt x="1" y="1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9" name="Freeform 718">
              <a:extLst>
                <a:ext uri="{FF2B5EF4-FFF2-40B4-BE49-F238E27FC236}">
                  <a16:creationId xmlns:a16="http://schemas.microsoft.com/office/drawing/2014/main" id="{E9E45A13-EF36-445F-9568-F71E135707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1" y="3153"/>
              <a:ext cx="2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0" name="Freeform 719">
              <a:extLst>
                <a:ext uri="{FF2B5EF4-FFF2-40B4-BE49-F238E27FC236}">
                  <a16:creationId xmlns:a16="http://schemas.microsoft.com/office/drawing/2014/main" id="{9FA09A54-527B-40C4-AC15-2D20F373E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5" y="306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1" name="Freeform 720">
              <a:extLst>
                <a:ext uri="{FF2B5EF4-FFF2-40B4-BE49-F238E27FC236}">
                  <a16:creationId xmlns:a16="http://schemas.microsoft.com/office/drawing/2014/main" id="{4C9A0F04-EE9D-4B4F-85F0-674E7E9AD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8" y="271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2" name="Freeform 721">
              <a:extLst>
                <a:ext uri="{FF2B5EF4-FFF2-40B4-BE49-F238E27FC236}">
                  <a16:creationId xmlns:a16="http://schemas.microsoft.com/office/drawing/2014/main" id="{CB9C95EA-9C03-48E4-975D-7FEF63162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5" y="267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3" name="Rectangle 722">
              <a:extLst>
                <a:ext uri="{FF2B5EF4-FFF2-40B4-BE49-F238E27FC236}">
                  <a16:creationId xmlns:a16="http://schemas.microsoft.com/office/drawing/2014/main" id="{92A04063-A7BF-436B-B35B-846E1913F7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1" y="2716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4" name="Freeform 723">
              <a:extLst>
                <a:ext uri="{FF2B5EF4-FFF2-40B4-BE49-F238E27FC236}">
                  <a16:creationId xmlns:a16="http://schemas.microsoft.com/office/drawing/2014/main" id="{FA8388DD-1F54-4214-9ACC-EBDFCDD9B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" y="283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5" name="Freeform 724">
              <a:extLst>
                <a:ext uri="{FF2B5EF4-FFF2-40B4-BE49-F238E27FC236}">
                  <a16:creationId xmlns:a16="http://schemas.microsoft.com/office/drawing/2014/main" id="{2A115AFC-FA6D-4817-A861-0C2053B534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1" y="2620"/>
              <a:ext cx="662" cy="538"/>
            </a:xfrm>
            <a:custGeom>
              <a:avLst/>
              <a:gdLst>
                <a:gd name="T0" fmla="*/ 274 w 281"/>
                <a:gd name="T1" fmla="*/ 136 h 228"/>
                <a:gd name="T2" fmla="*/ 259 w 281"/>
                <a:gd name="T3" fmla="*/ 105 h 228"/>
                <a:gd name="T4" fmla="*/ 248 w 281"/>
                <a:gd name="T5" fmla="*/ 84 h 228"/>
                <a:gd name="T6" fmla="*/ 243 w 281"/>
                <a:gd name="T7" fmla="*/ 77 h 228"/>
                <a:gd name="T8" fmla="*/ 233 w 281"/>
                <a:gd name="T9" fmla="*/ 70 h 228"/>
                <a:gd name="T10" fmla="*/ 226 w 281"/>
                <a:gd name="T11" fmla="*/ 53 h 228"/>
                <a:gd name="T12" fmla="*/ 217 w 281"/>
                <a:gd name="T13" fmla="*/ 33 h 228"/>
                <a:gd name="T14" fmla="*/ 212 w 281"/>
                <a:gd name="T15" fmla="*/ 34 h 228"/>
                <a:gd name="T16" fmla="*/ 209 w 281"/>
                <a:gd name="T17" fmla="*/ 13 h 228"/>
                <a:gd name="T18" fmla="*/ 200 w 281"/>
                <a:gd name="T19" fmla="*/ 0 h 228"/>
                <a:gd name="T20" fmla="*/ 180 w 281"/>
                <a:gd name="T21" fmla="*/ 55 h 228"/>
                <a:gd name="T22" fmla="*/ 166 w 281"/>
                <a:gd name="T23" fmla="*/ 44 h 228"/>
                <a:gd name="T24" fmla="*/ 161 w 281"/>
                <a:gd name="T25" fmla="*/ 42 h 228"/>
                <a:gd name="T26" fmla="*/ 160 w 281"/>
                <a:gd name="T27" fmla="*/ 31 h 228"/>
                <a:gd name="T28" fmla="*/ 160 w 281"/>
                <a:gd name="T29" fmla="*/ 25 h 228"/>
                <a:gd name="T30" fmla="*/ 159 w 281"/>
                <a:gd name="T31" fmla="*/ 13 h 228"/>
                <a:gd name="T32" fmla="*/ 152 w 281"/>
                <a:gd name="T33" fmla="*/ 14 h 228"/>
                <a:gd name="T34" fmla="*/ 141 w 281"/>
                <a:gd name="T35" fmla="*/ 9 h 228"/>
                <a:gd name="T36" fmla="*/ 129 w 281"/>
                <a:gd name="T37" fmla="*/ 7 h 228"/>
                <a:gd name="T38" fmla="*/ 135 w 281"/>
                <a:gd name="T39" fmla="*/ 11 h 228"/>
                <a:gd name="T40" fmla="*/ 127 w 281"/>
                <a:gd name="T41" fmla="*/ 16 h 228"/>
                <a:gd name="T42" fmla="*/ 119 w 281"/>
                <a:gd name="T43" fmla="*/ 7 h 228"/>
                <a:gd name="T44" fmla="*/ 124 w 281"/>
                <a:gd name="T45" fmla="*/ 16 h 228"/>
                <a:gd name="T46" fmla="*/ 114 w 281"/>
                <a:gd name="T47" fmla="*/ 34 h 228"/>
                <a:gd name="T48" fmla="*/ 90 w 281"/>
                <a:gd name="T49" fmla="*/ 30 h 228"/>
                <a:gd name="T50" fmla="*/ 81 w 281"/>
                <a:gd name="T51" fmla="*/ 40 h 228"/>
                <a:gd name="T52" fmla="*/ 77 w 281"/>
                <a:gd name="T53" fmla="*/ 40 h 228"/>
                <a:gd name="T54" fmla="*/ 74 w 281"/>
                <a:gd name="T55" fmla="*/ 44 h 228"/>
                <a:gd name="T56" fmla="*/ 65 w 281"/>
                <a:gd name="T57" fmla="*/ 62 h 228"/>
                <a:gd name="T58" fmla="*/ 25 w 281"/>
                <a:gd name="T59" fmla="*/ 81 h 228"/>
                <a:gd name="T60" fmla="*/ 11 w 281"/>
                <a:gd name="T61" fmla="*/ 97 h 228"/>
                <a:gd name="T62" fmla="*/ 9 w 281"/>
                <a:gd name="T63" fmla="*/ 92 h 228"/>
                <a:gd name="T64" fmla="*/ 5 w 281"/>
                <a:gd name="T65" fmla="*/ 121 h 228"/>
                <a:gd name="T66" fmla="*/ 11 w 281"/>
                <a:gd name="T67" fmla="*/ 145 h 228"/>
                <a:gd name="T68" fmla="*/ 18 w 281"/>
                <a:gd name="T69" fmla="*/ 193 h 228"/>
                <a:gd name="T70" fmla="*/ 39 w 281"/>
                <a:gd name="T71" fmla="*/ 196 h 228"/>
                <a:gd name="T72" fmla="*/ 69 w 281"/>
                <a:gd name="T73" fmla="*/ 189 h 228"/>
                <a:gd name="T74" fmla="*/ 145 w 281"/>
                <a:gd name="T75" fmla="*/ 178 h 228"/>
                <a:gd name="T76" fmla="*/ 145 w 281"/>
                <a:gd name="T77" fmla="*/ 182 h 228"/>
                <a:gd name="T78" fmla="*/ 152 w 281"/>
                <a:gd name="T79" fmla="*/ 196 h 228"/>
                <a:gd name="T80" fmla="*/ 158 w 281"/>
                <a:gd name="T81" fmla="*/ 198 h 228"/>
                <a:gd name="T82" fmla="*/ 170 w 281"/>
                <a:gd name="T83" fmla="*/ 185 h 228"/>
                <a:gd name="T84" fmla="*/ 167 w 281"/>
                <a:gd name="T85" fmla="*/ 196 h 228"/>
                <a:gd name="T86" fmla="*/ 174 w 281"/>
                <a:gd name="T87" fmla="*/ 192 h 228"/>
                <a:gd name="T88" fmla="*/ 185 w 281"/>
                <a:gd name="T89" fmla="*/ 212 h 228"/>
                <a:gd name="T90" fmla="*/ 230 w 281"/>
                <a:gd name="T91" fmla="*/ 228 h 228"/>
                <a:gd name="T92" fmla="*/ 270 w 281"/>
                <a:gd name="T93" fmla="*/ 179 h 228"/>
                <a:gd name="T94" fmla="*/ 279 w 281"/>
                <a:gd name="T95" fmla="*/ 144 h 228"/>
                <a:gd name="T96" fmla="*/ 6 w 281"/>
                <a:gd name="T97" fmla="*/ 128 h 228"/>
                <a:gd name="T98" fmla="*/ 147 w 281"/>
                <a:gd name="T99" fmla="*/ 14 h 228"/>
                <a:gd name="T100" fmla="*/ 147 w 281"/>
                <a:gd name="T101" fmla="*/ 14 h 228"/>
                <a:gd name="T102" fmla="*/ 198 w 281"/>
                <a:gd name="T103" fmla="*/ 224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81" h="228">
                  <a:moveTo>
                    <a:pt x="277" y="143"/>
                  </a:moveTo>
                  <a:cubicBezTo>
                    <a:pt x="276" y="142"/>
                    <a:pt x="277" y="142"/>
                    <a:pt x="277" y="143"/>
                  </a:cubicBezTo>
                  <a:cubicBezTo>
                    <a:pt x="277" y="143"/>
                    <a:pt x="276" y="133"/>
                    <a:pt x="277" y="132"/>
                  </a:cubicBezTo>
                  <a:cubicBezTo>
                    <a:pt x="276" y="133"/>
                    <a:pt x="275" y="135"/>
                    <a:pt x="274" y="136"/>
                  </a:cubicBezTo>
                  <a:cubicBezTo>
                    <a:pt x="275" y="128"/>
                    <a:pt x="274" y="122"/>
                    <a:pt x="277" y="115"/>
                  </a:cubicBezTo>
                  <a:cubicBezTo>
                    <a:pt x="276" y="114"/>
                    <a:pt x="275" y="114"/>
                    <a:pt x="275" y="114"/>
                  </a:cubicBezTo>
                  <a:cubicBezTo>
                    <a:pt x="275" y="114"/>
                    <a:pt x="273" y="118"/>
                    <a:pt x="272" y="119"/>
                  </a:cubicBezTo>
                  <a:cubicBezTo>
                    <a:pt x="271" y="119"/>
                    <a:pt x="259" y="101"/>
                    <a:pt x="259" y="105"/>
                  </a:cubicBezTo>
                  <a:cubicBezTo>
                    <a:pt x="261" y="96"/>
                    <a:pt x="252" y="94"/>
                    <a:pt x="250" y="93"/>
                  </a:cubicBezTo>
                  <a:cubicBezTo>
                    <a:pt x="251" y="94"/>
                    <a:pt x="252" y="94"/>
                    <a:pt x="252" y="95"/>
                  </a:cubicBezTo>
                  <a:cubicBezTo>
                    <a:pt x="252" y="94"/>
                    <a:pt x="251" y="95"/>
                    <a:pt x="250" y="95"/>
                  </a:cubicBezTo>
                  <a:cubicBezTo>
                    <a:pt x="250" y="90"/>
                    <a:pt x="249" y="86"/>
                    <a:pt x="248" y="84"/>
                  </a:cubicBezTo>
                  <a:cubicBezTo>
                    <a:pt x="248" y="84"/>
                    <a:pt x="246" y="84"/>
                    <a:pt x="246" y="84"/>
                  </a:cubicBezTo>
                  <a:cubicBezTo>
                    <a:pt x="246" y="84"/>
                    <a:pt x="246" y="81"/>
                    <a:pt x="246" y="81"/>
                  </a:cubicBezTo>
                  <a:cubicBezTo>
                    <a:pt x="248" y="80"/>
                    <a:pt x="246" y="81"/>
                    <a:pt x="248" y="79"/>
                  </a:cubicBezTo>
                  <a:cubicBezTo>
                    <a:pt x="248" y="77"/>
                    <a:pt x="244" y="77"/>
                    <a:pt x="243" y="77"/>
                  </a:cubicBezTo>
                  <a:cubicBezTo>
                    <a:pt x="241" y="77"/>
                    <a:pt x="240" y="74"/>
                    <a:pt x="238" y="75"/>
                  </a:cubicBezTo>
                  <a:cubicBezTo>
                    <a:pt x="238" y="74"/>
                    <a:pt x="234" y="69"/>
                    <a:pt x="235" y="71"/>
                  </a:cubicBezTo>
                  <a:cubicBezTo>
                    <a:pt x="234" y="71"/>
                    <a:pt x="234" y="71"/>
                    <a:pt x="234" y="71"/>
                  </a:cubicBezTo>
                  <a:cubicBezTo>
                    <a:pt x="234" y="71"/>
                    <a:pt x="233" y="71"/>
                    <a:pt x="233" y="70"/>
                  </a:cubicBezTo>
                  <a:cubicBezTo>
                    <a:pt x="233" y="75"/>
                    <a:pt x="226" y="62"/>
                    <a:pt x="226" y="62"/>
                  </a:cubicBezTo>
                  <a:cubicBezTo>
                    <a:pt x="227" y="62"/>
                    <a:pt x="231" y="60"/>
                    <a:pt x="227" y="60"/>
                  </a:cubicBezTo>
                  <a:cubicBezTo>
                    <a:pt x="227" y="59"/>
                    <a:pt x="227" y="59"/>
                    <a:pt x="226" y="59"/>
                  </a:cubicBezTo>
                  <a:cubicBezTo>
                    <a:pt x="227" y="58"/>
                    <a:pt x="228" y="54"/>
                    <a:pt x="226" y="53"/>
                  </a:cubicBezTo>
                  <a:cubicBezTo>
                    <a:pt x="227" y="52"/>
                    <a:pt x="222" y="50"/>
                    <a:pt x="222" y="49"/>
                  </a:cubicBezTo>
                  <a:cubicBezTo>
                    <a:pt x="222" y="47"/>
                    <a:pt x="221" y="39"/>
                    <a:pt x="222" y="36"/>
                  </a:cubicBezTo>
                  <a:cubicBezTo>
                    <a:pt x="220" y="35"/>
                    <a:pt x="219" y="31"/>
                    <a:pt x="218" y="31"/>
                  </a:cubicBezTo>
                  <a:cubicBezTo>
                    <a:pt x="218" y="31"/>
                    <a:pt x="218" y="32"/>
                    <a:pt x="217" y="33"/>
                  </a:cubicBezTo>
                  <a:cubicBezTo>
                    <a:pt x="217" y="31"/>
                    <a:pt x="218" y="31"/>
                    <a:pt x="215" y="30"/>
                  </a:cubicBezTo>
                  <a:cubicBezTo>
                    <a:pt x="215" y="28"/>
                    <a:pt x="215" y="29"/>
                    <a:pt x="215" y="30"/>
                  </a:cubicBezTo>
                  <a:cubicBezTo>
                    <a:pt x="215" y="30"/>
                    <a:pt x="214" y="29"/>
                    <a:pt x="214" y="29"/>
                  </a:cubicBezTo>
                  <a:cubicBezTo>
                    <a:pt x="214" y="29"/>
                    <a:pt x="212" y="34"/>
                    <a:pt x="212" y="34"/>
                  </a:cubicBezTo>
                  <a:cubicBezTo>
                    <a:pt x="211" y="34"/>
                    <a:pt x="211" y="34"/>
                    <a:pt x="211" y="34"/>
                  </a:cubicBezTo>
                  <a:cubicBezTo>
                    <a:pt x="212" y="29"/>
                    <a:pt x="211" y="23"/>
                    <a:pt x="209" y="20"/>
                  </a:cubicBezTo>
                  <a:cubicBezTo>
                    <a:pt x="209" y="20"/>
                    <a:pt x="210" y="20"/>
                    <a:pt x="211" y="21"/>
                  </a:cubicBezTo>
                  <a:cubicBezTo>
                    <a:pt x="207" y="18"/>
                    <a:pt x="207" y="16"/>
                    <a:pt x="209" y="13"/>
                  </a:cubicBezTo>
                  <a:cubicBezTo>
                    <a:pt x="209" y="14"/>
                    <a:pt x="203" y="5"/>
                    <a:pt x="203" y="5"/>
                  </a:cubicBezTo>
                  <a:cubicBezTo>
                    <a:pt x="204" y="5"/>
                    <a:pt x="204" y="3"/>
                    <a:pt x="204" y="3"/>
                  </a:cubicBezTo>
                  <a:cubicBezTo>
                    <a:pt x="204" y="3"/>
                    <a:pt x="202" y="3"/>
                    <a:pt x="201" y="3"/>
                  </a:cubicBezTo>
                  <a:cubicBezTo>
                    <a:pt x="204" y="3"/>
                    <a:pt x="200" y="0"/>
                    <a:pt x="200" y="0"/>
                  </a:cubicBezTo>
                  <a:cubicBezTo>
                    <a:pt x="198" y="0"/>
                    <a:pt x="198" y="20"/>
                    <a:pt x="198" y="18"/>
                  </a:cubicBezTo>
                  <a:cubicBezTo>
                    <a:pt x="194" y="23"/>
                    <a:pt x="196" y="34"/>
                    <a:pt x="195" y="41"/>
                  </a:cubicBezTo>
                  <a:cubicBezTo>
                    <a:pt x="194" y="46"/>
                    <a:pt x="186" y="58"/>
                    <a:pt x="186" y="60"/>
                  </a:cubicBezTo>
                  <a:cubicBezTo>
                    <a:pt x="184" y="58"/>
                    <a:pt x="183" y="55"/>
                    <a:pt x="180" y="55"/>
                  </a:cubicBezTo>
                  <a:cubicBezTo>
                    <a:pt x="181" y="53"/>
                    <a:pt x="180" y="54"/>
                    <a:pt x="179" y="53"/>
                  </a:cubicBezTo>
                  <a:cubicBezTo>
                    <a:pt x="180" y="53"/>
                    <a:pt x="184" y="49"/>
                    <a:pt x="185" y="49"/>
                  </a:cubicBezTo>
                  <a:cubicBezTo>
                    <a:pt x="185" y="46"/>
                    <a:pt x="180" y="50"/>
                    <a:pt x="178" y="51"/>
                  </a:cubicBezTo>
                  <a:cubicBezTo>
                    <a:pt x="173" y="50"/>
                    <a:pt x="169" y="47"/>
                    <a:pt x="166" y="44"/>
                  </a:cubicBezTo>
                  <a:cubicBezTo>
                    <a:pt x="169" y="44"/>
                    <a:pt x="165" y="41"/>
                    <a:pt x="164" y="40"/>
                  </a:cubicBezTo>
                  <a:cubicBezTo>
                    <a:pt x="164" y="41"/>
                    <a:pt x="163" y="42"/>
                    <a:pt x="163" y="42"/>
                  </a:cubicBezTo>
                  <a:cubicBezTo>
                    <a:pt x="162" y="42"/>
                    <a:pt x="161" y="41"/>
                    <a:pt x="161" y="41"/>
                  </a:cubicBezTo>
                  <a:cubicBezTo>
                    <a:pt x="161" y="41"/>
                    <a:pt x="161" y="42"/>
                    <a:pt x="161" y="42"/>
                  </a:cubicBezTo>
                  <a:cubicBezTo>
                    <a:pt x="161" y="42"/>
                    <a:pt x="154" y="36"/>
                    <a:pt x="154" y="36"/>
                  </a:cubicBezTo>
                  <a:cubicBezTo>
                    <a:pt x="154" y="36"/>
                    <a:pt x="158" y="29"/>
                    <a:pt x="158" y="29"/>
                  </a:cubicBezTo>
                  <a:cubicBezTo>
                    <a:pt x="158" y="29"/>
                    <a:pt x="162" y="28"/>
                    <a:pt x="160" y="29"/>
                  </a:cubicBezTo>
                  <a:cubicBezTo>
                    <a:pt x="161" y="30"/>
                    <a:pt x="160" y="31"/>
                    <a:pt x="160" y="31"/>
                  </a:cubicBezTo>
                  <a:cubicBezTo>
                    <a:pt x="161" y="32"/>
                    <a:pt x="163" y="32"/>
                    <a:pt x="164" y="33"/>
                  </a:cubicBezTo>
                  <a:cubicBezTo>
                    <a:pt x="166" y="33"/>
                    <a:pt x="164" y="27"/>
                    <a:pt x="163" y="25"/>
                  </a:cubicBezTo>
                  <a:cubicBezTo>
                    <a:pt x="162" y="26"/>
                    <a:pt x="160" y="28"/>
                    <a:pt x="160" y="27"/>
                  </a:cubicBezTo>
                  <a:cubicBezTo>
                    <a:pt x="160" y="27"/>
                    <a:pt x="160" y="25"/>
                    <a:pt x="160" y="25"/>
                  </a:cubicBezTo>
                  <a:cubicBezTo>
                    <a:pt x="160" y="25"/>
                    <a:pt x="160" y="25"/>
                    <a:pt x="160" y="25"/>
                  </a:cubicBezTo>
                  <a:cubicBezTo>
                    <a:pt x="163" y="21"/>
                    <a:pt x="164" y="19"/>
                    <a:pt x="164" y="14"/>
                  </a:cubicBezTo>
                  <a:cubicBezTo>
                    <a:pt x="164" y="14"/>
                    <a:pt x="163" y="14"/>
                    <a:pt x="163" y="14"/>
                  </a:cubicBezTo>
                  <a:cubicBezTo>
                    <a:pt x="162" y="10"/>
                    <a:pt x="160" y="12"/>
                    <a:pt x="159" y="13"/>
                  </a:cubicBezTo>
                  <a:cubicBezTo>
                    <a:pt x="160" y="11"/>
                    <a:pt x="163" y="8"/>
                    <a:pt x="165" y="5"/>
                  </a:cubicBezTo>
                  <a:cubicBezTo>
                    <a:pt x="165" y="1"/>
                    <a:pt x="162" y="7"/>
                    <a:pt x="162" y="7"/>
                  </a:cubicBezTo>
                  <a:cubicBezTo>
                    <a:pt x="161" y="8"/>
                    <a:pt x="158" y="11"/>
                    <a:pt x="157" y="11"/>
                  </a:cubicBezTo>
                  <a:cubicBezTo>
                    <a:pt x="156" y="11"/>
                    <a:pt x="152" y="14"/>
                    <a:pt x="152" y="14"/>
                  </a:cubicBezTo>
                  <a:cubicBezTo>
                    <a:pt x="152" y="14"/>
                    <a:pt x="148" y="11"/>
                    <a:pt x="150" y="11"/>
                  </a:cubicBezTo>
                  <a:cubicBezTo>
                    <a:pt x="150" y="11"/>
                    <a:pt x="148" y="12"/>
                    <a:pt x="147" y="13"/>
                  </a:cubicBezTo>
                  <a:cubicBezTo>
                    <a:pt x="147" y="12"/>
                    <a:pt x="146" y="11"/>
                    <a:pt x="145" y="11"/>
                  </a:cubicBezTo>
                  <a:cubicBezTo>
                    <a:pt x="143" y="11"/>
                    <a:pt x="141" y="12"/>
                    <a:pt x="141" y="9"/>
                  </a:cubicBezTo>
                  <a:cubicBezTo>
                    <a:pt x="140" y="10"/>
                    <a:pt x="138" y="11"/>
                    <a:pt x="138" y="10"/>
                  </a:cubicBezTo>
                  <a:cubicBezTo>
                    <a:pt x="138" y="8"/>
                    <a:pt x="138" y="7"/>
                    <a:pt x="136" y="7"/>
                  </a:cubicBezTo>
                  <a:cubicBezTo>
                    <a:pt x="136" y="6"/>
                    <a:pt x="136" y="5"/>
                    <a:pt x="136" y="5"/>
                  </a:cubicBezTo>
                  <a:cubicBezTo>
                    <a:pt x="136" y="3"/>
                    <a:pt x="129" y="7"/>
                    <a:pt x="129" y="7"/>
                  </a:cubicBezTo>
                  <a:cubicBezTo>
                    <a:pt x="130" y="7"/>
                    <a:pt x="130" y="9"/>
                    <a:pt x="129" y="9"/>
                  </a:cubicBezTo>
                  <a:cubicBezTo>
                    <a:pt x="129" y="9"/>
                    <a:pt x="133" y="11"/>
                    <a:pt x="131" y="11"/>
                  </a:cubicBezTo>
                  <a:cubicBezTo>
                    <a:pt x="132" y="11"/>
                    <a:pt x="134" y="11"/>
                    <a:pt x="134" y="11"/>
                  </a:cubicBezTo>
                  <a:cubicBezTo>
                    <a:pt x="134" y="12"/>
                    <a:pt x="134" y="11"/>
                    <a:pt x="135" y="11"/>
                  </a:cubicBezTo>
                  <a:cubicBezTo>
                    <a:pt x="134" y="12"/>
                    <a:pt x="134" y="13"/>
                    <a:pt x="134" y="14"/>
                  </a:cubicBezTo>
                  <a:cubicBezTo>
                    <a:pt x="131" y="14"/>
                    <a:pt x="133" y="14"/>
                    <a:pt x="131" y="16"/>
                  </a:cubicBezTo>
                  <a:cubicBezTo>
                    <a:pt x="131" y="15"/>
                    <a:pt x="131" y="14"/>
                    <a:pt x="130" y="14"/>
                  </a:cubicBezTo>
                  <a:cubicBezTo>
                    <a:pt x="128" y="14"/>
                    <a:pt x="130" y="16"/>
                    <a:pt x="127" y="16"/>
                  </a:cubicBezTo>
                  <a:cubicBezTo>
                    <a:pt x="130" y="16"/>
                    <a:pt x="124" y="13"/>
                    <a:pt x="125" y="14"/>
                  </a:cubicBezTo>
                  <a:cubicBezTo>
                    <a:pt x="123" y="14"/>
                    <a:pt x="127" y="12"/>
                    <a:pt x="127" y="11"/>
                  </a:cubicBezTo>
                  <a:cubicBezTo>
                    <a:pt x="127" y="10"/>
                    <a:pt x="127" y="7"/>
                    <a:pt x="128" y="7"/>
                  </a:cubicBezTo>
                  <a:cubicBezTo>
                    <a:pt x="119" y="7"/>
                    <a:pt x="119" y="7"/>
                    <a:pt x="119" y="7"/>
                  </a:cubicBezTo>
                  <a:cubicBezTo>
                    <a:pt x="119" y="7"/>
                    <a:pt x="119" y="9"/>
                    <a:pt x="119" y="10"/>
                  </a:cubicBezTo>
                  <a:cubicBezTo>
                    <a:pt x="119" y="10"/>
                    <a:pt x="117" y="10"/>
                    <a:pt x="117" y="12"/>
                  </a:cubicBezTo>
                  <a:cubicBezTo>
                    <a:pt x="117" y="9"/>
                    <a:pt x="125" y="14"/>
                    <a:pt x="124" y="14"/>
                  </a:cubicBezTo>
                  <a:cubicBezTo>
                    <a:pt x="123" y="14"/>
                    <a:pt x="123" y="16"/>
                    <a:pt x="124" y="16"/>
                  </a:cubicBezTo>
                  <a:cubicBezTo>
                    <a:pt x="122" y="17"/>
                    <a:pt x="117" y="21"/>
                    <a:pt x="117" y="22"/>
                  </a:cubicBezTo>
                  <a:cubicBezTo>
                    <a:pt x="116" y="22"/>
                    <a:pt x="117" y="23"/>
                    <a:pt x="118" y="24"/>
                  </a:cubicBezTo>
                  <a:cubicBezTo>
                    <a:pt x="116" y="25"/>
                    <a:pt x="116" y="27"/>
                    <a:pt x="114" y="29"/>
                  </a:cubicBezTo>
                  <a:cubicBezTo>
                    <a:pt x="109" y="29"/>
                    <a:pt x="114" y="35"/>
                    <a:pt x="114" y="34"/>
                  </a:cubicBezTo>
                  <a:cubicBezTo>
                    <a:pt x="114" y="35"/>
                    <a:pt x="114" y="35"/>
                    <a:pt x="114" y="36"/>
                  </a:cubicBezTo>
                  <a:cubicBezTo>
                    <a:pt x="114" y="35"/>
                    <a:pt x="106" y="35"/>
                    <a:pt x="106" y="36"/>
                  </a:cubicBezTo>
                  <a:cubicBezTo>
                    <a:pt x="104" y="37"/>
                    <a:pt x="99" y="21"/>
                    <a:pt x="93" y="29"/>
                  </a:cubicBezTo>
                  <a:cubicBezTo>
                    <a:pt x="91" y="29"/>
                    <a:pt x="90" y="29"/>
                    <a:pt x="90" y="30"/>
                  </a:cubicBezTo>
                  <a:cubicBezTo>
                    <a:pt x="89" y="27"/>
                    <a:pt x="87" y="31"/>
                    <a:pt x="87" y="33"/>
                  </a:cubicBezTo>
                  <a:cubicBezTo>
                    <a:pt x="86" y="33"/>
                    <a:pt x="84" y="33"/>
                    <a:pt x="84" y="33"/>
                  </a:cubicBezTo>
                  <a:cubicBezTo>
                    <a:pt x="84" y="33"/>
                    <a:pt x="84" y="34"/>
                    <a:pt x="84" y="35"/>
                  </a:cubicBezTo>
                  <a:cubicBezTo>
                    <a:pt x="83" y="35"/>
                    <a:pt x="81" y="39"/>
                    <a:pt x="81" y="40"/>
                  </a:cubicBezTo>
                  <a:cubicBezTo>
                    <a:pt x="78" y="37"/>
                    <a:pt x="81" y="39"/>
                    <a:pt x="78" y="40"/>
                  </a:cubicBezTo>
                  <a:cubicBezTo>
                    <a:pt x="77" y="40"/>
                    <a:pt x="77" y="40"/>
                    <a:pt x="77" y="40"/>
                  </a:cubicBezTo>
                  <a:cubicBezTo>
                    <a:pt x="77" y="39"/>
                    <a:pt x="77" y="40"/>
                    <a:pt x="77" y="40"/>
                  </a:cubicBezTo>
                  <a:cubicBezTo>
                    <a:pt x="77" y="40"/>
                    <a:pt x="77" y="40"/>
                    <a:pt x="77" y="40"/>
                  </a:cubicBezTo>
                  <a:cubicBezTo>
                    <a:pt x="77" y="40"/>
                    <a:pt x="77" y="40"/>
                    <a:pt x="77" y="40"/>
                  </a:cubicBezTo>
                  <a:cubicBezTo>
                    <a:pt x="78" y="42"/>
                    <a:pt x="82" y="49"/>
                    <a:pt x="79" y="49"/>
                  </a:cubicBezTo>
                  <a:cubicBezTo>
                    <a:pt x="76" y="45"/>
                    <a:pt x="78" y="48"/>
                    <a:pt x="74" y="46"/>
                  </a:cubicBezTo>
                  <a:cubicBezTo>
                    <a:pt x="74" y="46"/>
                    <a:pt x="74" y="45"/>
                    <a:pt x="74" y="44"/>
                  </a:cubicBezTo>
                  <a:cubicBezTo>
                    <a:pt x="74" y="44"/>
                    <a:pt x="73" y="44"/>
                    <a:pt x="73" y="44"/>
                  </a:cubicBezTo>
                  <a:cubicBezTo>
                    <a:pt x="71" y="44"/>
                    <a:pt x="69" y="46"/>
                    <a:pt x="72" y="46"/>
                  </a:cubicBezTo>
                  <a:cubicBezTo>
                    <a:pt x="73" y="45"/>
                    <a:pt x="68" y="51"/>
                    <a:pt x="68" y="48"/>
                  </a:cubicBezTo>
                  <a:cubicBezTo>
                    <a:pt x="68" y="48"/>
                    <a:pt x="61" y="63"/>
                    <a:pt x="65" y="62"/>
                  </a:cubicBezTo>
                  <a:cubicBezTo>
                    <a:pt x="58" y="67"/>
                    <a:pt x="58" y="74"/>
                    <a:pt x="49" y="77"/>
                  </a:cubicBezTo>
                  <a:cubicBezTo>
                    <a:pt x="42" y="80"/>
                    <a:pt x="36" y="82"/>
                    <a:pt x="29" y="82"/>
                  </a:cubicBezTo>
                  <a:cubicBezTo>
                    <a:pt x="31" y="82"/>
                    <a:pt x="27" y="77"/>
                    <a:pt x="27" y="80"/>
                  </a:cubicBezTo>
                  <a:cubicBezTo>
                    <a:pt x="26" y="81"/>
                    <a:pt x="25" y="81"/>
                    <a:pt x="25" y="81"/>
                  </a:cubicBezTo>
                  <a:cubicBezTo>
                    <a:pt x="25" y="82"/>
                    <a:pt x="27" y="83"/>
                    <a:pt x="27" y="83"/>
                  </a:cubicBezTo>
                  <a:cubicBezTo>
                    <a:pt x="26" y="83"/>
                    <a:pt x="23" y="84"/>
                    <a:pt x="23" y="85"/>
                  </a:cubicBezTo>
                  <a:cubicBezTo>
                    <a:pt x="22" y="84"/>
                    <a:pt x="18" y="85"/>
                    <a:pt x="20" y="86"/>
                  </a:cubicBezTo>
                  <a:cubicBezTo>
                    <a:pt x="16" y="88"/>
                    <a:pt x="12" y="90"/>
                    <a:pt x="11" y="97"/>
                  </a:cubicBezTo>
                  <a:cubicBezTo>
                    <a:pt x="11" y="96"/>
                    <a:pt x="10" y="95"/>
                    <a:pt x="9" y="95"/>
                  </a:cubicBezTo>
                  <a:cubicBezTo>
                    <a:pt x="10" y="94"/>
                    <a:pt x="13" y="90"/>
                    <a:pt x="10" y="90"/>
                  </a:cubicBezTo>
                  <a:cubicBezTo>
                    <a:pt x="10" y="90"/>
                    <a:pt x="9" y="90"/>
                    <a:pt x="9" y="90"/>
                  </a:cubicBezTo>
                  <a:cubicBezTo>
                    <a:pt x="8" y="90"/>
                    <a:pt x="8" y="92"/>
                    <a:pt x="9" y="92"/>
                  </a:cubicBezTo>
                  <a:cubicBezTo>
                    <a:pt x="5" y="95"/>
                    <a:pt x="2" y="122"/>
                    <a:pt x="9" y="122"/>
                  </a:cubicBezTo>
                  <a:cubicBezTo>
                    <a:pt x="9" y="122"/>
                    <a:pt x="9" y="123"/>
                    <a:pt x="9" y="123"/>
                  </a:cubicBezTo>
                  <a:cubicBezTo>
                    <a:pt x="9" y="123"/>
                    <a:pt x="7" y="123"/>
                    <a:pt x="7" y="123"/>
                  </a:cubicBezTo>
                  <a:cubicBezTo>
                    <a:pt x="9" y="122"/>
                    <a:pt x="5" y="121"/>
                    <a:pt x="5" y="121"/>
                  </a:cubicBezTo>
                  <a:cubicBezTo>
                    <a:pt x="4" y="121"/>
                    <a:pt x="5" y="125"/>
                    <a:pt x="5" y="126"/>
                  </a:cubicBezTo>
                  <a:cubicBezTo>
                    <a:pt x="3" y="124"/>
                    <a:pt x="4" y="124"/>
                    <a:pt x="3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1" y="128"/>
                    <a:pt x="8" y="137"/>
                    <a:pt x="11" y="145"/>
                  </a:cubicBezTo>
                  <a:cubicBezTo>
                    <a:pt x="14" y="153"/>
                    <a:pt x="16" y="161"/>
                    <a:pt x="18" y="170"/>
                  </a:cubicBezTo>
                  <a:cubicBezTo>
                    <a:pt x="18" y="170"/>
                    <a:pt x="24" y="187"/>
                    <a:pt x="18" y="187"/>
                  </a:cubicBezTo>
                  <a:cubicBezTo>
                    <a:pt x="19" y="187"/>
                    <a:pt x="16" y="185"/>
                    <a:pt x="16" y="185"/>
                  </a:cubicBezTo>
                  <a:cubicBezTo>
                    <a:pt x="12" y="185"/>
                    <a:pt x="17" y="192"/>
                    <a:pt x="18" y="193"/>
                  </a:cubicBezTo>
                  <a:cubicBezTo>
                    <a:pt x="20" y="193"/>
                    <a:pt x="30" y="198"/>
                    <a:pt x="34" y="200"/>
                  </a:cubicBezTo>
                  <a:cubicBezTo>
                    <a:pt x="33" y="199"/>
                    <a:pt x="33" y="199"/>
                    <a:pt x="33" y="198"/>
                  </a:cubicBezTo>
                  <a:cubicBezTo>
                    <a:pt x="33" y="198"/>
                    <a:pt x="35" y="199"/>
                    <a:pt x="36" y="200"/>
                  </a:cubicBezTo>
                  <a:cubicBezTo>
                    <a:pt x="37" y="198"/>
                    <a:pt x="39" y="196"/>
                    <a:pt x="39" y="196"/>
                  </a:cubicBezTo>
                  <a:cubicBezTo>
                    <a:pt x="43" y="196"/>
                    <a:pt x="42" y="193"/>
                    <a:pt x="47" y="193"/>
                  </a:cubicBezTo>
                  <a:cubicBezTo>
                    <a:pt x="47" y="193"/>
                    <a:pt x="46" y="191"/>
                    <a:pt x="46" y="191"/>
                  </a:cubicBezTo>
                  <a:cubicBezTo>
                    <a:pt x="46" y="187"/>
                    <a:pt x="60" y="189"/>
                    <a:pt x="63" y="191"/>
                  </a:cubicBezTo>
                  <a:cubicBezTo>
                    <a:pt x="64" y="190"/>
                    <a:pt x="70" y="189"/>
                    <a:pt x="69" y="189"/>
                  </a:cubicBezTo>
                  <a:cubicBezTo>
                    <a:pt x="66" y="189"/>
                    <a:pt x="75" y="192"/>
                    <a:pt x="75" y="189"/>
                  </a:cubicBezTo>
                  <a:cubicBezTo>
                    <a:pt x="76" y="173"/>
                    <a:pt x="122" y="169"/>
                    <a:pt x="134" y="174"/>
                  </a:cubicBezTo>
                  <a:cubicBezTo>
                    <a:pt x="138" y="175"/>
                    <a:pt x="142" y="176"/>
                    <a:pt x="145" y="178"/>
                  </a:cubicBezTo>
                  <a:cubicBezTo>
                    <a:pt x="145" y="178"/>
                    <a:pt x="145" y="178"/>
                    <a:pt x="145" y="178"/>
                  </a:cubicBezTo>
                  <a:cubicBezTo>
                    <a:pt x="145" y="178"/>
                    <a:pt x="145" y="178"/>
                    <a:pt x="145" y="178"/>
                  </a:cubicBezTo>
                  <a:cubicBezTo>
                    <a:pt x="145" y="178"/>
                    <a:pt x="145" y="178"/>
                    <a:pt x="145" y="178"/>
                  </a:cubicBezTo>
                  <a:cubicBezTo>
                    <a:pt x="145" y="178"/>
                    <a:pt x="145" y="178"/>
                    <a:pt x="145" y="178"/>
                  </a:cubicBezTo>
                  <a:cubicBezTo>
                    <a:pt x="145" y="179"/>
                    <a:pt x="145" y="182"/>
                    <a:pt x="145" y="182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6" y="181"/>
                    <a:pt x="149" y="185"/>
                    <a:pt x="149" y="185"/>
                  </a:cubicBezTo>
                  <a:cubicBezTo>
                    <a:pt x="150" y="186"/>
                    <a:pt x="152" y="190"/>
                    <a:pt x="154" y="192"/>
                  </a:cubicBezTo>
                  <a:cubicBezTo>
                    <a:pt x="153" y="192"/>
                    <a:pt x="150" y="196"/>
                    <a:pt x="152" y="196"/>
                  </a:cubicBezTo>
                  <a:cubicBezTo>
                    <a:pt x="152" y="196"/>
                    <a:pt x="152" y="195"/>
                    <a:pt x="152" y="195"/>
                  </a:cubicBezTo>
                  <a:cubicBezTo>
                    <a:pt x="153" y="196"/>
                    <a:pt x="156" y="198"/>
                    <a:pt x="156" y="198"/>
                  </a:cubicBezTo>
                  <a:cubicBezTo>
                    <a:pt x="156" y="198"/>
                    <a:pt x="156" y="197"/>
                    <a:pt x="156" y="197"/>
                  </a:cubicBezTo>
                  <a:cubicBezTo>
                    <a:pt x="156" y="198"/>
                    <a:pt x="156" y="198"/>
                    <a:pt x="158" y="198"/>
                  </a:cubicBezTo>
                  <a:cubicBezTo>
                    <a:pt x="158" y="198"/>
                    <a:pt x="160" y="197"/>
                    <a:pt x="160" y="197"/>
                  </a:cubicBezTo>
                  <a:cubicBezTo>
                    <a:pt x="160" y="196"/>
                    <a:pt x="159" y="195"/>
                    <a:pt x="158" y="195"/>
                  </a:cubicBezTo>
                  <a:cubicBezTo>
                    <a:pt x="158" y="191"/>
                    <a:pt x="166" y="188"/>
                    <a:pt x="169" y="185"/>
                  </a:cubicBezTo>
                  <a:cubicBezTo>
                    <a:pt x="169" y="185"/>
                    <a:pt x="170" y="185"/>
                    <a:pt x="170" y="185"/>
                  </a:cubicBezTo>
                  <a:cubicBezTo>
                    <a:pt x="169" y="186"/>
                    <a:pt x="167" y="189"/>
                    <a:pt x="167" y="189"/>
                  </a:cubicBezTo>
                  <a:cubicBezTo>
                    <a:pt x="167" y="190"/>
                    <a:pt x="167" y="189"/>
                    <a:pt x="168" y="189"/>
                  </a:cubicBezTo>
                  <a:cubicBezTo>
                    <a:pt x="168" y="192"/>
                    <a:pt x="167" y="192"/>
                    <a:pt x="168" y="193"/>
                  </a:cubicBezTo>
                  <a:cubicBezTo>
                    <a:pt x="167" y="193"/>
                    <a:pt x="167" y="196"/>
                    <a:pt x="167" y="196"/>
                  </a:cubicBezTo>
                  <a:cubicBezTo>
                    <a:pt x="167" y="193"/>
                    <a:pt x="160" y="202"/>
                    <a:pt x="164" y="202"/>
                  </a:cubicBezTo>
                  <a:cubicBezTo>
                    <a:pt x="165" y="200"/>
                    <a:pt x="166" y="199"/>
                    <a:pt x="167" y="198"/>
                  </a:cubicBezTo>
                  <a:cubicBezTo>
                    <a:pt x="171" y="200"/>
                    <a:pt x="171" y="198"/>
                    <a:pt x="171" y="192"/>
                  </a:cubicBezTo>
                  <a:cubicBezTo>
                    <a:pt x="171" y="192"/>
                    <a:pt x="174" y="192"/>
                    <a:pt x="174" y="192"/>
                  </a:cubicBezTo>
                  <a:cubicBezTo>
                    <a:pt x="174" y="193"/>
                    <a:pt x="174" y="197"/>
                    <a:pt x="174" y="195"/>
                  </a:cubicBezTo>
                  <a:cubicBezTo>
                    <a:pt x="174" y="197"/>
                    <a:pt x="174" y="199"/>
                    <a:pt x="174" y="200"/>
                  </a:cubicBezTo>
                  <a:cubicBezTo>
                    <a:pt x="173" y="201"/>
                    <a:pt x="173" y="201"/>
                    <a:pt x="173" y="201"/>
                  </a:cubicBezTo>
                  <a:cubicBezTo>
                    <a:pt x="176" y="202"/>
                    <a:pt x="185" y="212"/>
                    <a:pt x="185" y="212"/>
                  </a:cubicBezTo>
                  <a:cubicBezTo>
                    <a:pt x="185" y="220"/>
                    <a:pt x="190" y="220"/>
                    <a:pt x="196" y="226"/>
                  </a:cubicBezTo>
                  <a:cubicBezTo>
                    <a:pt x="196" y="225"/>
                    <a:pt x="197" y="225"/>
                    <a:pt x="198" y="224"/>
                  </a:cubicBezTo>
                  <a:cubicBezTo>
                    <a:pt x="197" y="225"/>
                    <a:pt x="199" y="226"/>
                    <a:pt x="199" y="226"/>
                  </a:cubicBezTo>
                  <a:cubicBezTo>
                    <a:pt x="208" y="226"/>
                    <a:pt x="226" y="228"/>
                    <a:pt x="230" y="228"/>
                  </a:cubicBezTo>
                  <a:cubicBezTo>
                    <a:pt x="235" y="225"/>
                    <a:pt x="255" y="217"/>
                    <a:pt x="255" y="216"/>
                  </a:cubicBezTo>
                  <a:cubicBezTo>
                    <a:pt x="250" y="211"/>
                    <a:pt x="257" y="205"/>
                    <a:pt x="257" y="200"/>
                  </a:cubicBezTo>
                  <a:cubicBezTo>
                    <a:pt x="259" y="197"/>
                    <a:pt x="266" y="184"/>
                    <a:pt x="266" y="182"/>
                  </a:cubicBezTo>
                  <a:cubicBezTo>
                    <a:pt x="264" y="182"/>
                    <a:pt x="270" y="177"/>
                    <a:pt x="270" y="179"/>
                  </a:cubicBezTo>
                  <a:cubicBezTo>
                    <a:pt x="270" y="178"/>
                    <a:pt x="270" y="178"/>
                    <a:pt x="270" y="178"/>
                  </a:cubicBezTo>
                  <a:cubicBezTo>
                    <a:pt x="270" y="178"/>
                    <a:pt x="270" y="178"/>
                    <a:pt x="270" y="178"/>
                  </a:cubicBezTo>
                  <a:cubicBezTo>
                    <a:pt x="272" y="178"/>
                    <a:pt x="278" y="146"/>
                    <a:pt x="278" y="146"/>
                  </a:cubicBezTo>
                  <a:cubicBezTo>
                    <a:pt x="278" y="145"/>
                    <a:pt x="279" y="144"/>
                    <a:pt x="279" y="144"/>
                  </a:cubicBezTo>
                  <a:cubicBezTo>
                    <a:pt x="278" y="143"/>
                    <a:pt x="281" y="143"/>
                    <a:pt x="277" y="143"/>
                  </a:cubicBezTo>
                  <a:close/>
                  <a:moveTo>
                    <a:pt x="158" y="26"/>
                  </a:moveTo>
                  <a:cubicBezTo>
                    <a:pt x="159" y="26"/>
                    <a:pt x="159" y="26"/>
                    <a:pt x="158" y="26"/>
                  </a:cubicBezTo>
                  <a:close/>
                  <a:moveTo>
                    <a:pt x="6" y="128"/>
                  </a:moveTo>
                  <a:cubicBezTo>
                    <a:pt x="6" y="128"/>
                    <a:pt x="8" y="128"/>
                    <a:pt x="6" y="128"/>
                  </a:cubicBezTo>
                  <a:close/>
                  <a:moveTo>
                    <a:pt x="9" y="125"/>
                  </a:moveTo>
                  <a:cubicBezTo>
                    <a:pt x="11" y="125"/>
                    <a:pt x="9" y="130"/>
                    <a:pt x="9" y="125"/>
                  </a:cubicBezTo>
                  <a:close/>
                  <a:moveTo>
                    <a:pt x="147" y="14"/>
                  </a:moveTo>
                  <a:cubicBezTo>
                    <a:pt x="147" y="14"/>
                    <a:pt x="147" y="14"/>
                    <a:pt x="147" y="14"/>
                  </a:cubicBezTo>
                  <a:cubicBezTo>
                    <a:pt x="147" y="14"/>
                    <a:pt x="147" y="14"/>
                    <a:pt x="147" y="13"/>
                  </a:cubicBezTo>
                  <a:cubicBezTo>
                    <a:pt x="147" y="14"/>
                    <a:pt x="148" y="14"/>
                    <a:pt x="148" y="14"/>
                  </a:cubicBezTo>
                  <a:cubicBezTo>
                    <a:pt x="148" y="14"/>
                    <a:pt x="147" y="14"/>
                    <a:pt x="147" y="14"/>
                  </a:cubicBezTo>
                  <a:close/>
                  <a:moveTo>
                    <a:pt x="171" y="185"/>
                  </a:moveTo>
                  <a:cubicBezTo>
                    <a:pt x="171" y="185"/>
                    <a:pt x="171" y="185"/>
                    <a:pt x="171" y="185"/>
                  </a:cubicBezTo>
                  <a:cubicBezTo>
                    <a:pt x="171" y="186"/>
                    <a:pt x="171" y="186"/>
                    <a:pt x="171" y="185"/>
                  </a:cubicBezTo>
                  <a:close/>
                  <a:moveTo>
                    <a:pt x="198" y="224"/>
                  </a:moveTo>
                  <a:cubicBezTo>
                    <a:pt x="198" y="224"/>
                    <a:pt x="198" y="224"/>
                    <a:pt x="198" y="224"/>
                  </a:cubicBezTo>
                  <a:cubicBezTo>
                    <a:pt x="198" y="224"/>
                    <a:pt x="198" y="224"/>
                    <a:pt x="198" y="2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6" name="Freeform 725">
              <a:extLst>
                <a:ext uri="{FF2B5EF4-FFF2-40B4-BE49-F238E27FC236}">
                  <a16:creationId xmlns:a16="http://schemas.microsoft.com/office/drawing/2014/main" id="{2901171B-18F1-45E7-8761-4CE3377FE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4" y="293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7" name="Rectangle 726">
              <a:extLst>
                <a:ext uri="{FF2B5EF4-FFF2-40B4-BE49-F238E27FC236}">
                  <a16:creationId xmlns:a16="http://schemas.microsoft.com/office/drawing/2014/main" id="{C9E1F9AA-E339-4537-8F72-ECA41DC9A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2" y="2915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8" name="Freeform 727">
              <a:extLst>
                <a:ext uri="{FF2B5EF4-FFF2-40B4-BE49-F238E27FC236}">
                  <a16:creationId xmlns:a16="http://schemas.microsoft.com/office/drawing/2014/main" id="{ABBDA5CE-6A02-45C9-A782-F1C9BE8BA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" y="265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9" name="Freeform 728">
              <a:extLst>
                <a:ext uri="{FF2B5EF4-FFF2-40B4-BE49-F238E27FC236}">
                  <a16:creationId xmlns:a16="http://schemas.microsoft.com/office/drawing/2014/main" id="{10BF6080-29FC-44DE-B1F4-332505B98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0" y="2646"/>
              <a:ext cx="3" cy="2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0" name="Freeform 729">
              <a:extLst>
                <a:ext uri="{FF2B5EF4-FFF2-40B4-BE49-F238E27FC236}">
                  <a16:creationId xmlns:a16="http://schemas.microsoft.com/office/drawing/2014/main" id="{2A1DFA3E-1D9E-4C24-87CB-1DFFDF6D0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" y="2811"/>
              <a:ext cx="2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1" name="Freeform 730">
              <a:extLst>
                <a:ext uri="{FF2B5EF4-FFF2-40B4-BE49-F238E27FC236}">
                  <a16:creationId xmlns:a16="http://schemas.microsoft.com/office/drawing/2014/main" id="{CE2FB539-B343-4438-A16B-C30F64CAC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6" y="2724"/>
              <a:ext cx="2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2" name="Freeform 731">
              <a:extLst>
                <a:ext uri="{FF2B5EF4-FFF2-40B4-BE49-F238E27FC236}">
                  <a16:creationId xmlns:a16="http://schemas.microsoft.com/office/drawing/2014/main" id="{94B2E363-7157-44E0-B794-73A74A4C13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4" y="307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3" name="Freeform 732">
              <a:extLst>
                <a:ext uri="{FF2B5EF4-FFF2-40B4-BE49-F238E27FC236}">
                  <a16:creationId xmlns:a16="http://schemas.microsoft.com/office/drawing/2014/main" id="{04050608-568B-4158-8F70-089901EA7C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4" y="3091"/>
              <a:ext cx="2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4" name="Freeform 733">
              <a:extLst>
                <a:ext uri="{FF2B5EF4-FFF2-40B4-BE49-F238E27FC236}">
                  <a16:creationId xmlns:a16="http://schemas.microsoft.com/office/drawing/2014/main" id="{06A388BD-E9BA-47DF-A17C-A015CAA6D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3" y="26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5" name="Freeform 734">
              <a:extLst>
                <a:ext uri="{FF2B5EF4-FFF2-40B4-BE49-F238E27FC236}">
                  <a16:creationId xmlns:a16="http://schemas.microsoft.com/office/drawing/2014/main" id="{5CC94D23-18AD-4817-800C-F8F319DD7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2" y="3339"/>
              <a:ext cx="2" cy="5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6" name="Freeform 735">
              <a:extLst>
                <a:ext uri="{FF2B5EF4-FFF2-40B4-BE49-F238E27FC236}">
                  <a16:creationId xmlns:a16="http://schemas.microsoft.com/office/drawing/2014/main" id="{F92CD8C4-894F-4304-BAB8-2317C7C2D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5" y="3452"/>
              <a:ext cx="17" cy="12"/>
            </a:xfrm>
            <a:custGeom>
              <a:avLst/>
              <a:gdLst>
                <a:gd name="T0" fmla="*/ 0 w 7"/>
                <a:gd name="T1" fmla="*/ 3 h 5"/>
                <a:gd name="T2" fmla="*/ 0 w 7"/>
                <a:gd name="T3" fmla="*/ 5 h 5"/>
                <a:gd name="T4" fmla="*/ 7 w 7"/>
                <a:gd name="T5" fmla="*/ 3 h 5"/>
                <a:gd name="T6" fmla="*/ 0 w 7"/>
                <a:gd name="T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0" y="3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4" y="4"/>
                    <a:pt x="6" y="3"/>
                    <a:pt x="7" y="3"/>
                  </a:cubicBezTo>
                  <a:cubicBezTo>
                    <a:pt x="4" y="1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7" name="Freeform 736">
              <a:extLst>
                <a:ext uri="{FF2B5EF4-FFF2-40B4-BE49-F238E27FC236}">
                  <a16:creationId xmlns:a16="http://schemas.microsoft.com/office/drawing/2014/main" id="{092DB0A5-5776-4710-BD19-63F1B6E06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4" y="1952"/>
              <a:ext cx="2" cy="5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8" name="Freeform 737">
              <a:extLst>
                <a:ext uri="{FF2B5EF4-FFF2-40B4-BE49-F238E27FC236}">
                  <a16:creationId xmlns:a16="http://schemas.microsoft.com/office/drawing/2014/main" id="{5A763F58-B5D4-4B31-B136-845C50DC8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6" y="1952"/>
              <a:ext cx="3" cy="7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0" y="3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9" name="Freeform 738">
              <a:extLst>
                <a:ext uri="{FF2B5EF4-FFF2-40B4-BE49-F238E27FC236}">
                  <a16:creationId xmlns:a16="http://schemas.microsoft.com/office/drawing/2014/main" id="{3C0388EB-6E06-47E8-87DC-11DA00E06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9" y="1952"/>
              <a:ext cx="3" cy="5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0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0" name="Freeform 739">
              <a:extLst>
                <a:ext uri="{FF2B5EF4-FFF2-40B4-BE49-F238E27FC236}">
                  <a16:creationId xmlns:a16="http://schemas.microsoft.com/office/drawing/2014/main" id="{5CAD6DC2-D81A-4067-95BB-0B4A8CF95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5" y="1945"/>
              <a:ext cx="3" cy="5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0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1" name="Freeform 740">
              <a:extLst>
                <a:ext uri="{FF2B5EF4-FFF2-40B4-BE49-F238E27FC236}">
                  <a16:creationId xmlns:a16="http://schemas.microsoft.com/office/drawing/2014/main" id="{28F5B8A7-3295-4A42-8E7D-51C22CDD55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2" y="1948"/>
              <a:ext cx="4" cy="2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0" y="0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2" name="Freeform 741">
              <a:extLst>
                <a:ext uri="{FF2B5EF4-FFF2-40B4-BE49-F238E27FC236}">
                  <a16:creationId xmlns:a16="http://schemas.microsoft.com/office/drawing/2014/main" id="{FC08111B-DD1E-4AD3-8629-9CD87FAAC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3" y="1959"/>
              <a:ext cx="5" cy="8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3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3" name="Freeform 742">
              <a:extLst>
                <a:ext uri="{FF2B5EF4-FFF2-40B4-BE49-F238E27FC236}">
                  <a16:creationId xmlns:a16="http://schemas.microsoft.com/office/drawing/2014/main" id="{F5AB36D8-4B0D-43CF-8CCD-DFA7E5B617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7" y="1933"/>
              <a:ext cx="5" cy="8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3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4" name="Freeform 743">
              <a:extLst>
                <a:ext uri="{FF2B5EF4-FFF2-40B4-BE49-F238E27FC236}">
                  <a16:creationId xmlns:a16="http://schemas.microsoft.com/office/drawing/2014/main" id="{A79D2802-DA30-4A8A-97D9-5F07B759A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5" y="1959"/>
              <a:ext cx="2" cy="10"/>
            </a:xfrm>
            <a:custGeom>
              <a:avLst/>
              <a:gdLst>
                <a:gd name="T0" fmla="*/ 1 w 1"/>
                <a:gd name="T1" fmla="*/ 0 h 4"/>
                <a:gd name="T2" fmla="*/ 1 w 1"/>
                <a:gd name="T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4">
                  <a:moveTo>
                    <a:pt x="1" y="0"/>
                  </a:moveTo>
                  <a:cubicBezTo>
                    <a:pt x="0" y="4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FF6F15D-35E2-4068-BAE2-0760C5A6A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81780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F07F14-E1F7-43A3-B745-9C4DE4017F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52750" y="569096"/>
            <a:ext cx="5628781" cy="44839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8218D94-E74F-43F5-B952-12225EA71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0002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3A42BE-A71D-4FAA-8600-9F889A26BC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7584" y="921544"/>
            <a:ext cx="8681388" cy="386477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61ED40-2A0C-488F-8911-B8857AEB4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93153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dr + Sub + chart + copy + desc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A7FF0-7BF9-FFAD-E528-3D163712D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6380DA4C-B231-EB9E-6071-D6E9D3406100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179389" y="1541143"/>
            <a:ext cx="4248150" cy="304673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ZA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99A5E753-C79F-200D-2D1B-84FD74257B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388" y="711750"/>
            <a:ext cx="7038090" cy="275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spcBef>
                <a:spcPts val="0"/>
              </a:spcBef>
              <a:buFontTx/>
              <a:buNone/>
              <a:defRPr sz="1600"/>
            </a:lvl2pPr>
            <a:lvl3pPr marL="914400" indent="0">
              <a:spcBef>
                <a:spcPts val="0"/>
              </a:spcBef>
              <a:buFontTx/>
              <a:buNone/>
              <a:defRPr sz="1600"/>
            </a:lvl3pPr>
            <a:lvl4pPr marL="1371600" indent="0">
              <a:spcBef>
                <a:spcPts val="0"/>
              </a:spcBef>
              <a:buFontTx/>
              <a:buNone/>
              <a:defRPr sz="1600"/>
            </a:lvl4pPr>
            <a:lvl5pPr marL="1828800" indent="0">
              <a:spcBef>
                <a:spcPts val="0"/>
              </a:spcBef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64DA94FB-03C7-94DD-7678-0732B7CF0D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9389" y="1139826"/>
            <a:ext cx="4248150" cy="324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spcBef>
                <a:spcPts val="0"/>
              </a:spcBef>
              <a:buFontTx/>
              <a:buNone/>
              <a:defRPr sz="1400" b="1">
                <a:solidFill>
                  <a:schemeClr val="accent1"/>
                </a:solidFill>
              </a:defRPr>
            </a:lvl1pPr>
            <a:lvl2pPr marL="457200" indent="0">
              <a:spcBef>
                <a:spcPts val="0"/>
              </a:spcBef>
              <a:buFontTx/>
              <a:buNone/>
              <a:defRPr sz="1600"/>
            </a:lvl2pPr>
            <a:lvl3pPr marL="914400" indent="0">
              <a:spcBef>
                <a:spcPts val="0"/>
              </a:spcBef>
              <a:buFontTx/>
              <a:buNone/>
              <a:defRPr sz="1600"/>
            </a:lvl3pPr>
            <a:lvl4pPr marL="1371600" indent="0">
              <a:spcBef>
                <a:spcPts val="0"/>
              </a:spcBef>
              <a:buFontTx/>
              <a:buNone/>
              <a:defRPr sz="1600"/>
            </a:lvl4pPr>
            <a:lvl5pPr marL="1828800" indent="0">
              <a:spcBef>
                <a:spcPts val="0"/>
              </a:spcBef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011C35C-3501-7EB6-273B-40EB2CDDB200}"/>
              </a:ext>
            </a:extLst>
          </p:cNvPr>
          <p:cNvCxnSpPr/>
          <p:nvPr userDrawn="1"/>
        </p:nvCxnSpPr>
        <p:spPr>
          <a:xfrm>
            <a:off x="179388" y="1478322"/>
            <a:ext cx="4248150" cy="0"/>
          </a:xfrm>
          <a:prstGeom prst="line">
            <a:avLst/>
          </a:prstGeom>
          <a:ln w="952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8ED3C0A-6AD5-8CB1-27AE-CF7B26544AD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16463" y="1139826"/>
            <a:ext cx="4248150" cy="324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spcBef>
                <a:spcPts val="0"/>
              </a:spcBef>
              <a:buFontTx/>
              <a:buNone/>
              <a:defRPr sz="1400" b="1">
                <a:solidFill>
                  <a:schemeClr val="accent1"/>
                </a:solidFill>
              </a:defRPr>
            </a:lvl1pPr>
            <a:lvl2pPr marL="457200" indent="0">
              <a:spcBef>
                <a:spcPts val="0"/>
              </a:spcBef>
              <a:buFontTx/>
              <a:buNone/>
              <a:defRPr sz="1600"/>
            </a:lvl2pPr>
            <a:lvl3pPr marL="914400" indent="0">
              <a:spcBef>
                <a:spcPts val="0"/>
              </a:spcBef>
              <a:buFontTx/>
              <a:buNone/>
              <a:defRPr sz="1600"/>
            </a:lvl3pPr>
            <a:lvl4pPr marL="1371600" indent="0">
              <a:spcBef>
                <a:spcPts val="0"/>
              </a:spcBef>
              <a:buFontTx/>
              <a:buNone/>
              <a:defRPr sz="1600"/>
            </a:lvl4pPr>
            <a:lvl5pPr marL="1828800" indent="0">
              <a:spcBef>
                <a:spcPts val="0"/>
              </a:spcBef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A40EA32-7458-C70B-EDE5-3FE1AEB20E35}"/>
              </a:ext>
            </a:extLst>
          </p:cNvPr>
          <p:cNvCxnSpPr/>
          <p:nvPr userDrawn="1"/>
        </p:nvCxnSpPr>
        <p:spPr>
          <a:xfrm>
            <a:off x="4716462" y="1478322"/>
            <a:ext cx="4248150" cy="0"/>
          </a:xfrm>
          <a:prstGeom prst="line">
            <a:avLst/>
          </a:prstGeom>
          <a:ln w="952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86C5EE2-D544-B75C-A04C-878EDD43402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716463" y="1555959"/>
            <a:ext cx="4248150" cy="3031915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41973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66EF12-862B-4D40-96F2-6F8C45E2BA46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734309-908F-4341-9DC8-4E9A0B0F5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7188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E5AADB0-B491-46BF-B23D-8CAF95FC9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FDDEC7-AB43-4D84-BB92-5B92A74DC10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237584" y="1278732"/>
            <a:ext cx="2651400" cy="35075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360F5705-71F9-4609-878B-0B1A428A7D0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66497" y="1278732"/>
            <a:ext cx="2652475" cy="35075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3867F216-B707-4AE8-970D-4C6B86A2FA0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3251503" y="1278732"/>
            <a:ext cx="2652475" cy="35075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7808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0FE91D35-C4EC-4117-9C2A-A48BEA599240}"/>
              </a:ext>
            </a:extLst>
          </p:cNvPr>
          <p:cNvSpPr>
            <a:spLocks noGrp="1"/>
          </p:cNvSpPr>
          <p:nvPr>
            <p:ph type="chart" sz="quarter" idx="20"/>
          </p:nvPr>
        </p:nvSpPr>
        <p:spPr>
          <a:xfrm>
            <a:off x="225028" y="1323332"/>
            <a:ext cx="2127647" cy="3462980"/>
          </a:xfrm>
        </p:spPr>
        <p:txBody>
          <a:bodyPr/>
          <a:lstStyle/>
          <a:p>
            <a:endParaRPr lang="en-ZA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E5AADB0-B491-46BF-B23D-8CAF95FC9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13" name="Chart Placeholder 2">
            <a:extLst>
              <a:ext uri="{FF2B5EF4-FFF2-40B4-BE49-F238E27FC236}">
                <a16:creationId xmlns:a16="http://schemas.microsoft.com/office/drawing/2014/main" id="{D45A9E1B-1EF4-41BB-A58C-1BFB11148570}"/>
              </a:ext>
            </a:extLst>
          </p:cNvPr>
          <p:cNvSpPr>
            <a:spLocks noGrp="1"/>
          </p:cNvSpPr>
          <p:nvPr>
            <p:ph type="chart" sz="quarter" idx="21"/>
          </p:nvPr>
        </p:nvSpPr>
        <p:spPr>
          <a:xfrm>
            <a:off x="2414764" y="1323332"/>
            <a:ext cx="2127647" cy="3462980"/>
          </a:xfrm>
        </p:spPr>
        <p:txBody>
          <a:bodyPr/>
          <a:lstStyle/>
          <a:p>
            <a:endParaRPr lang="en-ZA"/>
          </a:p>
        </p:txBody>
      </p:sp>
      <p:sp>
        <p:nvSpPr>
          <p:cNvPr id="14" name="Chart Placeholder 2">
            <a:extLst>
              <a:ext uri="{FF2B5EF4-FFF2-40B4-BE49-F238E27FC236}">
                <a16:creationId xmlns:a16="http://schemas.microsoft.com/office/drawing/2014/main" id="{2F953C42-207B-4FA5-9361-5A2671BFA440}"/>
              </a:ext>
            </a:extLst>
          </p:cNvPr>
          <p:cNvSpPr>
            <a:spLocks noGrp="1"/>
          </p:cNvSpPr>
          <p:nvPr>
            <p:ph type="chart" sz="quarter" idx="22"/>
          </p:nvPr>
        </p:nvSpPr>
        <p:spPr>
          <a:xfrm>
            <a:off x="4604499" y="1323332"/>
            <a:ext cx="2127647" cy="3462980"/>
          </a:xfrm>
        </p:spPr>
        <p:txBody>
          <a:bodyPr/>
          <a:lstStyle/>
          <a:p>
            <a:endParaRPr lang="en-ZA"/>
          </a:p>
        </p:txBody>
      </p:sp>
      <p:sp>
        <p:nvSpPr>
          <p:cNvPr id="15" name="Chart Placeholder 2">
            <a:extLst>
              <a:ext uri="{FF2B5EF4-FFF2-40B4-BE49-F238E27FC236}">
                <a16:creationId xmlns:a16="http://schemas.microsoft.com/office/drawing/2014/main" id="{C144B368-350F-4D83-8466-600008A1026B}"/>
              </a:ext>
            </a:extLst>
          </p:cNvPr>
          <p:cNvSpPr>
            <a:spLocks noGrp="1"/>
          </p:cNvSpPr>
          <p:nvPr>
            <p:ph type="chart" sz="quarter" idx="23"/>
          </p:nvPr>
        </p:nvSpPr>
        <p:spPr>
          <a:xfrm>
            <a:off x="6794233" y="1323332"/>
            <a:ext cx="2127647" cy="3462980"/>
          </a:xfrm>
        </p:spPr>
        <p:txBody>
          <a:bodyPr/>
          <a:lstStyle/>
          <a:p>
            <a:endParaRPr lang="en-ZA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9F20C80-1E85-4339-AB6D-19A39568F0E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25028" y="786739"/>
            <a:ext cx="2127647" cy="467915"/>
          </a:xfrm>
        </p:spPr>
        <p:txBody>
          <a:bodyPr tIns="0" anchor="ctr" anchorCtr="0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  <a:endParaRPr lang="en-ZA"/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E12DEA81-26B0-405A-8573-C69B9DB67FB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414764" y="786739"/>
            <a:ext cx="2127647" cy="467915"/>
          </a:xfrm>
        </p:spPr>
        <p:txBody>
          <a:bodyPr tIns="0" anchor="ctr" anchorCtr="0">
            <a:scene3d>
              <a:camera prst="orthographicFront"/>
              <a:lightRig rig="threePt" dir="t"/>
            </a:scene3d>
            <a:sp3d extrusionH="57150">
              <a:bevelT w="82550" h="38100"/>
            </a:sp3d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  <a:endParaRPr lang="en-ZA"/>
          </a:p>
        </p:txBody>
      </p:sp>
      <p:sp>
        <p:nvSpPr>
          <p:cNvPr id="27" name="Text Placeholder 11">
            <a:extLst>
              <a:ext uri="{FF2B5EF4-FFF2-40B4-BE49-F238E27FC236}">
                <a16:creationId xmlns:a16="http://schemas.microsoft.com/office/drawing/2014/main" id="{EAC1E607-4F5A-4228-B0FD-66D4E3760BE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604498" y="786739"/>
            <a:ext cx="2127647" cy="467915"/>
          </a:xfrm>
        </p:spPr>
        <p:txBody>
          <a:bodyPr tIns="0" anchor="ctr" anchorCtr="0">
            <a:scene3d>
              <a:camera prst="orthographicFront"/>
              <a:lightRig rig="threePt" dir="t"/>
            </a:scene3d>
            <a:sp3d extrusionH="57150">
              <a:bevelT w="82550" h="38100"/>
            </a:sp3d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  <a:endParaRPr lang="en-ZA"/>
          </a:p>
        </p:txBody>
      </p:sp>
      <p:sp>
        <p:nvSpPr>
          <p:cNvPr id="31" name="Text Placeholder 11">
            <a:extLst>
              <a:ext uri="{FF2B5EF4-FFF2-40B4-BE49-F238E27FC236}">
                <a16:creationId xmlns:a16="http://schemas.microsoft.com/office/drawing/2014/main" id="{C7B171DB-58BC-48B5-B38A-29F7CDACAC67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6791326" y="786739"/>
            <a:ext cx="2127647" cy="467915"/>
          </a:xfrm>
        </p:spPr>
        <p:txBody>
          <a:bodyPr tIns="0" anchor="ctr" anchorCtr="0">
            <a:scene3d>
              <a:camera prst="orthographicFront"/>
              <a:lightRig rig="threePt" dir="t"/>
            </a:scene3d>
            <a:sp3d extrusionH="57150">
              <a:bevelT w="82550" h="38100"/>
            </a:sp3d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4080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ub up and 2 sub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E5AADB0-B491-46BF-B23D-8CAF95FC9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9F20C80-1E85-4339-AB6D-19A39568F0E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25028" y="786739"/>
            <a:ext cx="4130999" cy="467915"/>
          </a:xfrm>
        </p:spPr>
        <p:txBody>
          <a:bodyPr tIns="0" anchor="ctr" anchorCtr="0">
            <a:scene3d>
              <a:camera prst="orthographicFront"/>
              <a:lightRig rig="threePt" dir="t"/>
            </a:scene3d>
            <a:sp3d extrusionH="57150">
              <a:bevelT w="82550" h="38100"/>
            </a:sp3d>
          </a:bodyPr>
          <a:lstStyle>
            <a:lvl1pPr marL="0" indent="0" algn="ctr">
              <a:buNone/>
              <a:defRPr sz="135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  <a:endParaRPr lang="en-ZA"/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E12DEA81-26B0-405A-8573-C69B9DB67FB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761310" y="786739"/>
            <a:ext cx="4130999" cy="467915"/>
          </a:xfrm>
        </p:spPr>
        <p:txBody>
          <a:bodyPr tIns="0" anchor="ctr" anchorCtr="0">
            <a:scene3d>
              <a:camera prst="orthographicFront"/>
              <a:lightRig rig="threePt" dir="t"/>
            </a:scene3d>
            <a:sp3d extrusionH="57150">
              <a:bevelT w="82550" h="38100"/>
            </a:sp3d>
          </a:bodyPr>
          <a:lstStyle>
            <a:lvl1pPr marL="0" indent="0" algn="ctr">
              <a:buNone/>
              <a:defRPr sz="135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  <a:endParaRPr lang="en-ZA"/>
          </a:p>
        </p:txBody>
      </p:sp>
      <p:sp>
        <p:nvSpPr>
          <p:cNvPr id="38" name="Text Placeholder 11">
            <a:extLst>
              <a:ext uri="{FF2B5EF4-FFF2-40B4-BE49-F238E27FC236}">
                <a16:creationId xmlns:a16="http://schemas.microsoft.com/office/drawing/2014/main" id="{25FC37AF-E33D-47C8-BCAC-414FF34B866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25028" y="2759697"/>
            <a:ext cx="4130999" cy="467915"/>
          </a:xfrm>
        </p:spPr>
        <p:txBody>
          <a:bodyPr tIns="0" anchor="ctr" anchorCtr="0">
            <a:scene3d>
              <a:camera prst="orthographicFront"/>
              <a:lightRig rig="threePt" dir="t"/>
            </a:scene3d>
            <a:sp3d extrusionH="57150">
              <a:bevelT w="82550" h="38100"/>
            </a:sp3d>
          </a:bodyPr>
          <a:lstStyle>
            <a:lvl1pPr marL="0" indent="0" algn="ctr">
              <a:buNone/>
              <a:defRPr sz="135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  <a:endParaRPr lang="en-ZA"/>
          </a:p>
        </p:txBody>
      </p:sp>
      <p:sp>
        <p:nvSpPr>
          <p:cNvPr id="42" name="Text Placeholder 11">
            <a:extLst>
              <a:ext uri="{FF2B5EF4-FFF2-40B4-BE49-F238E27FC236}">
                <a16:creationId xmlns:a16="http://schemas.microsoft.com/office/drawing/2014/main" id="{2E8B507D-25F9-4115-98CB-48B0309F079A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761310" y="2759697"/>
            <a:ext cx="4130999" cy="467915"/>
          </a:xfrm>
        </p:spPr>
        <p:txBody>
          <a:bodyPr tIns="0" anchor="ctr" anchorCtr="0">
            <a:scene3d>
              <a:camera prst="orthographicFront"/>
              <a:lightRig rig="threePt" dir="t"/>
            </a:scene3d>
            <a:sp3d extrusionH="57150">
              <a:bevelT w="82550" h="38100"/>
            </a:sp3d>
          </a:bodyPr>
          <a:lstStyle>
            <a:lvl1pPr marL="0" indent="0" algn="ctr">
              <a:buNone/>
              <a:defRPr sz="135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15075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sub up and 2 sub bottom deep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E5AADB0-B491-46BF-B23D-8CAF95FC9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9F20C80-1E85-4339-AB6D-19A39568F0E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25028" y="786739"/>
            <a:ext cx="4130999" cy="467915"/>
          </a:xfrm>
        </p:spPr>
        <p:txBody>
          <a:bodyPr tIns="0" anchor="ctr" anchorCtr="0">
            <a:scene3d>
              <a:camera prst="orthographicFront"/>
              <a:lightRig rig="threePt" dir="t"/>
            </a:scene3d>
            <a:sp3d extrusionH="57150">
              <a:bevelT w="82550" h="38100"/>
            </a:sp3d>
          </a:bodyPr>
          <a:lstStyle>
            <a:lvl1pPr marL="0" indent="0" algn="ctr">
              <a:buNone/>
              <a:defRPr sz="135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  <a:endParaRPr lang="en-ZA"/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E12DEA81-26B0-405A-8573-C69B9DB67FB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761310" y="786739"/>
            <a:ext cx="4130999" cy="467915"/>
          </a:xfrm>
        </p:spPr>
        <p:txBody>
          <a:bodyPr tIns="0" anchor="ctr" anchorCtr="0">
            <a:scene3d>
              <a:camera prst="orthographicFront"/>
              <a:lightRig rig="threePt" dir="t"/>
            </a:scene3d>
            <a:sp3d extrusionH="57150">
              <a:bevelT w="82550" h="38100"/>
            </a:sp3d>
          </a:bodyPr>
          <a:lstStyle>
            <a:lvl1pPr marL="0" indent="0" algn="ctr">
              <a:buNone/>
              <a:defRPr sz="135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  <a:endParaRPr lang="en-ZA"/>
          </a:p>
        </p:txBody>
      </p:sp>
      <p:sp>
        <p:nvSpPr>
          <p:cNvPr id="38" name="Text Placeholder 11">
            <a:extLst>
              <a:ext uri="{FF2B5EF4-FFF2-40B4-BE49-F238E27FC236}">
                <a16:creationId xmlns:a16="http://schemas.microsoft.com/office/drawing/2014/main" id="{25FC37AF-E33D-47C8-BCAC-414FF34B866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25028" y="2978870"/>
            <a:ext cx="4130999" cy="467915"/>
          </a:xfrm>
        </p:spPr>
        <p:txBody>
          <a:bodyPr tIns="0" anchor="ctr" anchorCtr="0">
            <a:scene3d>
              <a:camera prst="orthographicFront"/>
              <a:lightRig rig="threePt" dir="t"/>
            </a:scene3d>
            <a:sp3d extrusionH="57150">
              <a:bevelT w="82550" h="38100"/>
            </a:sp3d>
          </a:bodyPr>
          <a:lstStyle>
            <a:lvl1pPr marL="0" indent="0" algn="ctr">
              <a:buNone/>
              <a:defRPr sz="135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  <a:endParaRPr lang="en-ZA"/>
          </a:p>
        </p:txBody>
      </p:sp>
      <p:sp>
        <p:nvSpPr>
          <p:cNvPr id="42" name="Text Placeholder 11">
            <a:extLst>
              <a:ext uri="{FF2B5EF4-FFF2-40B4-BE49-F238E27FC236}">
                <a16:creationId xmlns:a16="http://schemas.microsoft.com/office/drawing/2014/main" id="{2E8B507D-25F9-4115-98CB-48B0309F079A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761310" y="2978870"/>
            <a:ext cx="4130999" cy="467915"/>
          </a:xfrm>
        </p:spPr>
        <p:txBody>
          <a:bodyPr tIns="0" anchor="ctr" anchorCtr="0">
            <a:scene3d>
              <a:camera prst="orthographicFront"/>
              <a:lightRig rig="threePt" dir="t"/>
            </a:scene3d>
            <a:sp3d extrusionH="57150">
              <a:bevelT w="82550" h="38100"/>
            </a:sp3d>
          </a:bodyPr>
          <a:lstStyle>
            <a:lvl1pPr marL="0" indent="0" algn="ctr">
              <a:buNone/>
              <a:defRPr sz="135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66985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chart no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0FE91D35-C4EC-4117-9C2A-A48BEA599240}"/>
              </a:ext>
            </a:extLst>
          </p:cNvPr>
          <p:cNvSpPr>
            <a:spLocks noGrp="1"/>
          </p:cNvSpPr>
          <p:nvPr>
            <p:ph type="chart" sz="quarter" idx="20"/>
          </p:nvPr>
        </p:nvSpPr>
        <p:spPr>
          <a:xfrm>
            <a:off x="225028" y="1323332"/>
            <a:ext cx="2127647" cy="3462980"/>
          </a:xfrm>
        </p:spPr>
        <p:txBody>
          <a:bodyPr/>
          <a:lstStyle/>
          <a:p>
            <a:endParaRPr lang="en-ZA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E5AADB0-B491-46BF-B23D-8CAF95FC9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13" name="Chart Placeholder 2">
            <a:extLst>
              <a:ext uri="{FF2B5EF4-FFF2-40B4-BE49-F238E27FC236}">
                <a16:creationId xmlns:a16="http://schemas.microsoft.com/office/drawing/2014/main" id="{D45A9E1B-1EF4-41BB-A58C-1BFB11148570}"/>
              </a:ext>
            </a:extLst>
          </p:cNvPr>
          <p:cNvSpPr>
            <a:spLocks noGrp="1"/>
          </p:cNvSpPr>
          <p:nvPr>
            <p:ph type="chart" sz="quarter" idx="21"/>
          </p:nvPr>
        </p:nvSpPr>
        <p:spPr>
          <a:xfrm>
            <a:off x="2414764" y="1323332"/>
            <a:ext cx="2127647" cy="3462980"/>
          </a:xfrm>
        </p:spPr>
        <p:txBody>
          <a:bodyPr/>
          <a:lstStyle/>
          <a:p>
            <a:endParaRPr lang="en-ZA"/>
          </a:p>
        </p:txBody>
      </p:sp>
      <p:sp>
        <p:nvSpPr>
          <p:cNvPr id="14" name="Chart Placeholder 2">
            <a:extLst>
              <a:ext uri="{FF2B5EF4-FFF2-40B4-BE49-F238E27FC236}">
                <a16:creationId xmlns:a16="http://schemas.microsoft.com/office/drawing/2014/main" id="{2F953C42-207B-4FA5-9361-5A2671BFA440}"/>
              </a:ext>
            </a:extLst>
          </p:cNvPr>
          <p:cNvSpPr>
            <a:spLocks noGrp="1"/>
          </p:cNvSpPr>
          <p:nvPr>
            <p:ph type="chart" sz="quarter" idx="22"/>
          </p:nvPr>
        </p:nvSpPr>
        <p:spPr>
          <a:xfrm>
            <a:off x="4604499" y="1323332"/>
            <a:ext cx="2127647" cy="3462980"/>
          </a:xfrm>
        </p:spPr>
        <p:txBody>
          <a:bodyPr/>
          <a:lstStyle/>
          <a:p>
            <a:endParaRPr lang="en-ZA"/>
          </a:p>
        </p:txBody>
      </p:sp>
      <p:sp>
        <p:nvSpPr>
          <p:cNvPr id="15" name="Chart Placeholder 2">
            <a:extLst>
              <a:ext uri="{FF2B5EF4-FFF2-40B4-BE49-F238E27FC236}">
                <a16:creationId xmlns:a16="http://schemas.microsoft.com/office/drawing/2014/main" id="{C144B368-350F-4D83-8466-600008A1026B}"/>
              </a:ext>
            </a:extLst>
          </p:cNvPr>
          <p:cNvSpPr>
            <a:spLocks noGrp="1"/>
          </p:cNvSpPr>
          <p:nvPr>
            <p:ph type="chart" sz="quarter" idx="23"/>
          </p:nvPr>
        </p:nvSpPr>
        <p:spPr>
          <a:xfrm>
            <a:off x="6794233" y="1323332"/>
            <a:ext cx="2127647" cy="3462980"/>
          </a:xfrm>
        </p:spPr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41055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 narrow + sub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28648" y="757022"/>
            <a:ext cx="4154043" cy="459467"/>
          </a:xfrm>
          <a:noFill/>
        </p:spPr>
        <p:txBody>
          <a:bodyPr anchor="b" anchorCtr="0">
            <a:noAutofit/>
          </a:bodyPr>
          <a:lstStyle>
            <a:lvl1pPr marL="0" indent="0" algn="ctr">
              <a:buNone/>
              <a:defRPr sz="1350" b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166" indent="0">
              <a:buNone/>
              <a:defRPr sz="2025" b="1"/>
            </a:lvl2pPr>
            <a:lvl3pPr marL="914333" indent="0">
              <a:buNone/>
              <a:defRPr sz="1800" b="1"/>
            </a:lvl3pPr>
            <a:lvl4pPr marL="1371498" indent="0">
              <a:buNone/>
              <a:defRPr sz="1575" b="1"/>
            </a:lvl4pPr>
            <a:lvl5pPr marL="1828664" indent="0">
              <a:buNone/>
              <a:defRPr sz="1575" b="1"/>
            </a:lvl5pPr>
            <a:lvl6pPr marL="2285829" indent="0">
              <a:buNone/>
              <a:defRPr sz="1575" b="1"/>
            </a:lvl6pPr>
            <a:lvl7pPr marL="2742995" indent="0">
              <a:buNone/>
              <a:defRPr sz="1575" b="1"/>
            </a:lvl7pPr>
            <a:lvl8pPr marL="3200160" indent="0">
              <a:buNone/>
              <a:defRPr sz="1575" b="1"/>
            </a:lvl8pPr>
            <a:lvl9pPr marL="3657326" indent="0">
              <a:buNone/>
              <a:defRPr sz="157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756086" y="757022"/>
            <a:ext cx="4159266" cy="459467"/>
          </a:xfrm>
          <a:noFill/>
        </p:spPr>
        <p:txBody>
          <a:bodyPr anchor="b" anchorCtr="0">
            <a:noAutofit/>
          </a:bodyPr>
          <a:lstStyle>
            <a:lvl1pPr marL="0" indent="0" algn="ctr">
              <a:buNone/>
              <a:defRPr sz="1350" b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166" indent="0">
              <a:buNone/>
              <a:defRPr sz="2025" b="1"/>
            </a:lvl2pPr>
            <a:lvl3pPr marL="914333" indent="0">
              <a:buNone/>
              <a:defRPr sz="1800" b="1"/>
            </a:lvl3pPr>
            <a:lvl4pPr marL="1371498" indent="0">
              <a:buNone/>
              <a:defRPr sz="1575" b="1"/>
            </a:lvl4pPr>
            <a:lvl5pPr marL="1828664" indent="0">
              <a:buNone/>
              <a:defRPr sz="1575" b="1"/>
            </a:lvl5pPr>
            <a:lvl6pPr marL="2285829" indent="0">
              <a:buNone/>
              <a:defRPr sz="1575" b="1"/>
            </a:lvl6pPr>
            <a:lvl7pPr marL="2742995" indent="0">
              <a:buNone/>
              <a:defRPr sz="1575" b="1"/>
            </a:lvl7pPr>
            <a:lvl8pPr marL="3200160" indent="0">
              <a:buNone/>
              <a:defRPr sz="1575" b="1"/>
            </a:lvl8pPr>
            <a:lvl9pPr marL="3657326" indent="0">
              <a:buNone/>
              <a:defRPr sz="157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35796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sub + 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6" name="Text Placeholder 2"/>
          <p:cNvSpPr>
            <a:spLocks noGrp="1"/>
          </p:cNvSpPr>
          <p:nvPr>
            <p:ph type="body" idx="1"/>
          </p:nvPr>
        </p:nvSpPr>
        <p:spPr>
          <a:xfrm>
            <a:off x="228648" y="1071363"/>
            <a:ext cx="2808000" cy="367267"/>
          </a:xfrm>
          <a:noFill/>
        </p:spPr>
        <p:txBody>
          <a:bodyPr anchor="ctr" anchorCtr="0">
            <a:noAutofit/>
          </a:bodyPr>
          <a:lstStyle>
            <a:lvl1pPr marL="0" indent="0" algn="ctr">
              <a:buNone/>
              <a:defRPr sz="1350" b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154" indent="0">
              <a:buNone/>
              <a:defRPr sz="2000" b="1"/>
            </a:lvl2pPr>
            <a:lvl3pPr marL="914310" indent="0">
              <a:buNone/>
              <a:defRPr sz="1800" b="1"/>
            </a:lvl3pPr>
            <a:lvl4pPr marL="1371464" indent="0">
              <a:buNone/>
              <a:defRPr sz="1600" b="1"/>
            </a:lvl4pPr>
            <a:lvl5pPr marL="1828619" indent="0">
              <a:buNone/>
              <a:defRPr sz="1600" b="1"/>
            </a:lvl5pPr>
            <a:lvl6pPr marL="2285772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5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9" name="Text Placeholder 2"/>
          <p:cNvSpPr>
            <a:spLocks noGrp="1"/>
          </p:cNvSpPr>
          <p:nvPr>
            <p:ph type="body" idx="16"/>
          </p:nvPr>
        </p:nvSpPr>
        <p:spPr>
          <a:xfrm>
            <a:off x="3125115" y="1071363"/>
            <a:ext cx="2852497" cy="367267"/>
          </a:xfrm>
          <a:noFill/>
        </p:spPr>
        <p:txBody>
          <a:bodyPr anchor="ctr" anchorCtr="0">
            <a:noAutofit/>
          </a:bodyPr>
          <a:lstStyle>
            <a:lvl1pPr marL="0" indent="0" algn="ctr">
              <a:buNone/>
              <a:defRPr sz="1350" b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154" indent="0">
              <a:buNone/>
              <a:defRPr sz="2000" b="1"/>
            </a:lvl2pPr>
            <a:lvl3pPr marL="914310" indent="0">
              <a:buNone/>
              <a:defRPr sz="1800" b="1"/>
            </a:lvl3pPr>
            <a:lvl4pPr marL="1371464" indent="0">
              <a:buNone/>
              <a:defRPr sz="1600" b="1"/>
            </a:lvl4pPr>
            <a:lvl5pPr marL="1828619" indent="0">
              <a:buNone/>
              <a:defRPr sz="1600" b="1"/>
            </a:lvl5pPr>
            <a:lvl6pPr marL="2285772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5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Text Placeholder 2"/>
          <p:cNvSpPr>
            <a:spLocks noGrp="1"/>
          </p:cNvSpPr>
          <p:nvPr>
            <p:ph type="body" idx="17"/>
          </p:nvPr>
        </p:nvSpPr>
        <p:spPr>
          <a:xfrm>
            <a:off x="6066078" y="1071363"/>
            <a:ext cx="2852497" cy="367267"/>
          </a:xfrm>
          <a:noFill/>
        </p:spPr>
        <p:txBody>
          <a:bodyPr anchor="ctr" anchorCtr="0">
            <a:noAutofit/>
          </a:bodyPr>
          <a:lstStyle>
            <a:lvl1pPr marL="0" indent="0" algn="ctr">
              <a:buNone/>
              <a:defRPr sz="1350" b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154" indent="0">
              <a:buNone/>
              <a:defRPr sz="2000" b="1"/>
            </a:lvl2pPr>
            <a:lvl3pPr marL="914310" indent="0">
              <a:buNone/>
              <a:defRPr sz="1800" b="1"/>
            </a:lvl3pPr>
            <a:lvl4pPr marL="1371464" indent="0">
              <a:buNone/>
              <a:defRPr sz="1600" b="1"/>
            </a:lvl4pPr>
            <a:lvl5pPr marL="1828619" indent="0">
              <a:buNone/>
              <a:defRPr sz="1600" b="1"/>
            </a:lvl5pPr>
            <a:lvl6pPr marL="2285772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5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EE69AABC-F6C2-4CD3-8786-FCA7AB60156E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37583" y="1530505"/>
            <a:ext cx="2799065" cy="325580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D350B876-07B9-4EBA-94CE-1BFCEA47A6C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070846" y="1530505"/>
            <a:ext cx="2848126" cy="325580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3C58E863-1B17-4D30-8ED6-0F1F4135F2AF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3125120" y="1530505"/>
            <a:ext cx="2857259" cy="325580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8403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0606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with 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B2C50CCE-92D0-4486-8C9B-C25C7C2C21E4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125" y="748716"/>
            <a:ext cx="9069704" cy="4168782"/>
            <a:chOff x="964" y="839"/>
            <a:chExt cx="5748" cy="2642"/>
          </a:xfrm>
          <a:solidFill>
            <a:schemeClr val="bg1">
              <a:lumMod val="10000"/>
              <a:lumOff val="90000"/>
            </a:schemeClr>
          </a:solidFill>
        </p:grpSpPr>
        <p:grpSp>
          <p:nvGrpSpPr>
            <p:cNvPr id="3" name="Group 205">
              <a:extLst>
                <a:ext uri="{FF2B5EF4-FFF2-40B4-BE49-F238E27FC236}">
                  <a16:creationId xmlns:a16="http://schemas.microsoft.com/office/drawing/2014/main" id="{44C21ECC-4B1D-495B-8D5C-84F3DC3601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4" y="875"/>
              <a:ext cx="5748" cy="2207"/>
              <a:chOff x="964" y="875"/>
              <a:chExt cx="5748" cy="2207"/>
            </a:xfrm>
            <a:grpFill/>
          </p:grpSpPr>
          <p:sp>
            <p:nvSpPr>
              <p:cNvPr id="542" name="Freeform 5">
                <a:extLst>
                  <a:ext uri="{FF2B5EF4-FFF2-40B4-BE49-F238E27FC236}">
                    <a16:creationId xmlns:a16="http://schemas.microsoft.com/office/drawing/2014/main" id="{92F0EA20-5FF8-4EA7-8E9F-62813F6875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7" y="2129"/>
                <a:ext cx="3" cy="7"/>
              </a:xfrm>
              <a:custGeom>
                <a:avLst/>
                <a:gdLst>
                  <a:gd name="T0" fmla="*/ 1 w 1"/>
                  <a:gd name="T1" fmla="*/ 0 h 3"/>
                  <a:gd name="T2" fmla="*/ 1 w 1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0" y="3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43" name="Freeform 6">
                <a:extLst>
                  <a:ext uri="{FF2B5EF4-FFF2-40B4-BE49-F238E27FC236}">
                    <a16:creationId xmlns:a16="http://schemas.microsoft.com/office/drawing/2014/main" id="{794452C8-CC33-44C4-AAAA-C4E3E7DF94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0" y="2136"/>
                <a:ext cx="7" cy="7"/>
              </a:xfrm>
              <a:custGeom>
                <a:avLst/>
                <a:gdLst>
                  <a:gd name="T0" fmla="*/ 2 w 3"/>
                  <a:gd name="T1" fmla="*/ 3 h 3"/>
                  <a:gd name="T2" fmla="*/ 1 w 3"/>
                  <a:gd name="T3" fmla="*/ 0 h 3"/>
                  <a:gd name="T4" fmla="*/ 2 w 3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cubicBezTo>
                      <a:pt x="2" y="3"/>
                      <a:pt x="3" y="0"/>
                      <a:pt x="1" y="0"/>
                    </a:cubicBezTo>
                    <a:cubicBezTo>
                      <a:pt x="1" y="0"/>
                      <a:pt x="0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44" name="Freeform 7">
                <a:extLst>
                  <a:ext uri="{FF2B5EF4-FFF2-40B4-BE49-F238E27FC236}">
                    <a16:creationId xmlns:a16="http://schemas.microsoft.com/office/drawing/2014/main" id="{3600B8B9-ED1E-42EB-BDEE-0B584C1B1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1" y="2155"/>
                <a:ext cx="5" cy="17"/>
              </a:xfrm>
              <a:custGeom>
                <a:avLst/>
                <a:gdLst>
                  <a:gd name="T0" fmla="*/ 0 w 2"/>
                  <a:gd name="T1" fmla="*/ 0 h 7"/>
                  <a:gd name="T2" fmla="*/ 0 w 2"/>
                  <a:gd name="T3" fmla="*/ 7 h 7"/>
                  <a:gd name="T4" fmla="*/ 1 w 2"/>
                  <a:gd name="T5" fmla="*/ 3 h 7"/>
                  <a:gd name="T6" fmla="*/ 0 w 2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7">
                    <a:moveTo>
                      <a:pt x="0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2" y="5"/>
                      <a:pt x="1" y="5"/>
                      <a:pt x="1" y="3"/>
                    </a:cubicBezTo>
                    <a:cubicBezTo>
                      <a:pt x="1" y="3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45" name="Freeform 8">
                <a:extLst>
                  <a:ext uri="{FF2B5EF4-FFF2-40B4-BE49-F238E27FC236}">
                    <a16:creationId xmlns:a16="http://schemas.microsoft.com/office/drawing/2014/main" id="{83040772-7B93-47FE-895D-CF6EBFC908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2" y="1787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46" name="Freeform 9">
                <a:extLst>
                  <a:ext uri="{FF2B5EF4-FFF2-40B4-BE49-F238E27FC236}">
                    <a16:creationId xmlns:a16="http://schemas.microsoft.com/office/drawing/2014/main" id="{D5B95B9A-1D7A-433F-AFB1-9E7BB796A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1389"/>
                <a:ext cx="5" cy="2"/>
              </a:xfrm>
              <a:custGeom>
                <a:avLst/>
                <a:gdLst>
                  <a:gd name="T0" fmla="*/ 2 w 2"/>
                  <a:gd name="T1" fmla="*/ 0 h 1"/>
                  <a:gd name="T2" fmla="*/ 2 w 2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47" name="Rectangle 10">
                <a:extLst>
                  <a:ext uri="{FF2B5EF4-FFF2-40B4-BE49-F238E27FC236}">
                    <a16:creationId xmlns:a16="http://schemas.microsoft.com/office/drawing/2014/main" id="{64C0AF0E-80E4-403F-BC77-142E2CC8DC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7" y="1365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48" name="Freeform 11">
                <a:extLst>
                  <a:ext uri="{FF2B5EF4-FFF2-40B4-BE49-F238E27FC236}">
                    <a16:creationId xmlns:a16="http://schemas.microsoft.com/office/drawing/2014/main" id="{2256A033-1DF8-48ED-9F2C-E0E7EDBC51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2" y="1360"/>
                <a:ext cx="7" cy="10"/>
              </a:xfrm>
              <a:custGeom>
                <a:avLst/>
                <a:gdLst>
                  <a:gd name="T0" fmla="*/ 0 w 3"/>
                  <a:gd name="T1" fmla="*/ 2 h 4"/>
                  <a:gd name="T2" fmla="*/ 2 w 3"/>
                  <a:gd name="T3" fmla="*/ 2 h 4"/>
                  <a:gd name="T4" fmla="*/ 0 w 3"/>
                  <a:gd name="T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cubicBezTo>
                      <a:pt x="0" y="4"/>
                      <a:pt x="3" y="2"/>
                      <a:pt x="2" y="2"/>
                    </a:cubicBezTo>
                    <a:cubicBezTo>
                      <a:pt x="2" y="1"/>
                      <a:pt x="1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49" name="Freeform 12">
                <a:extLst>
                  <a:ext uri="{FF2B5EF4-FFF2-40B4-BE49-F238E27FC236}">
                    <a16:creationId xmlns:a16="http://schemas.microsoft.com/office/drawing/2014/main" id="{8D46F38C-2F0F-4200-97D9-461BB2FE4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6" y="1794"/>
                <a:ext cx="7" cy="7"/>
              </a:xfrm>
              <a:custGeom>
                <a:avLst/>
                <a:gdLst>
                  <a:gd name="T0" fmla="*/ 2 w 3"/>
                  <a:gd name="T1" fmla="*/ 0 h 3"/>
                  <a:gd name="T2" fmla="*/ 2 w 3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0" y="3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0" name="Freeform 13">
                <a:extLst>
                  <a:ext uri="{FF2B5EF4-FFF2-40B4-BE49-F238E27FC236}">
                    <a16:creationId xmlns:a16="http://schemas.microsoft.com/office/drawing/2014/main" id="{62663EFF-6BC3-4CBB-89D6-D341052B25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3" y="1313"/>
                <a:ext cx="52" cy="54"/>
              </a:xfrm>
              <a:custGeom>
                <a:avLst/>
                <a:gdLst>
                  <a:gd name="T0" fmla="*/ 18 w 22"/>
                  <a:gd name="T1" fmla="*/ 2 h 23"/>
                  <a:gd name="T2" fmla="*/ 11 w 22"/>
                  <a:gd name="T3" fmla="*/ 6 h 23"/>
                  <a:gd name="T4" fmla="*/ 0 w 22"/>
                  <a:gd name="T5" fmla="*/ 12 h 23"/>
                  <a:gd name="T6" fmla="*/ 5 w 22"/>
                  <a:gd name="T7" fmla="*/ 17 h 23"/>
                  <a:gd name="T8" fmla="*/ 0 w 22"/>
                  <a:gd name="T9" fmla="*/ 20 h 23"/>
                  <a:gd name="T10" fmla="*/ 7 w 22"/>
                  <a:gd name="T11" fmla="*/ 17 h 23"/>
                  <a:gd name="T12" fmla="*/ 9 w 22"/>
                  <a:gd name="T13" fmla="*/ 17 h 23"/>
                  <a:gd name="T14" fmla="*/ 11 w 22"/>
                  <a:gd name="T15" fmla="*/ 15 h 23"/>
                  <a:gd name="T16" fmla="*/ 19 w 22"/>
                  <a:gd name="T17" fmla="*/ 9 h 23"/>
                  <a:gd name="T18" fmla="*/ 18 w 22"/>
                  <a:gd name="T19" fmla="*/ 8 h 23"/>
                  <a:gd name="T20" fmla="*/ 18 w 22"/>
                  <a:gd name="T21" fmla="*/ 6 h 23"/>
                  <a:gd name="T22" fmla="*/ 22 w 22"/>
                  <a:gd name="T23" fmla="*/ 4 h 23"/>
                  <a:gd name="T24" fmla="*/ 18 w 22"/>
                  <a:gd name="T25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23">
                    <a:moveTo>
                      <a:pt x="18" y="2"/>
                    </a:moveTo>
                    <a:cubicBezTo>
                      <a:pt x="18" y="0"/>
                      <a:pt x="12" y="6"/>
                      <a:pt x="11" y="6"/>
                    </a:cubicBezTo>
                    <a:cubicBezTo>
                      <a:pt x="10" y="7"/>
                      <a:pt x="0" y="11"/>
                      <a:pt x="0" y="12"/>
                    </a:cubicBezTo>
                    <a:cubicBezTo>
                      <a:pt x="3" y="13"/>
                      <a:pt x="3" y="16"/>
                      <a:pt x="5" y="17"/>
                    </a:cubicBezTo>
                    <a:cubicBezTo>
                      <a:pt x="3" y="18"/>
                      <a:pt x="2" y="19"/>
                      <a:pt x="0" y="20"/>
                    </a:cubicBezTo>
                    <a:cubicBezTo>
                      <a:pt x="0" y="23"/>
                      <a:pt x="8" y="14"/>
                      <a:pt x="7" y="17"/>
                    </a:cubicBezTo>
                    <a:cubicBezTo>
                      <a:pt x="7" y="17"/>
                      <a:pt x="10" y="17"/>
                      <a:pt x="9" y="17"/>
                    </a:cubicBezTo>
                    <a:cubicBezTo>
                      <a:pt x="11" y="17"/>
                      <a:pt x="12" y="16"/>
                      <a:pt x="11" y="15"/>
                    </a:cubicBezTo>
                    <a:cubicBezTo>
                      <a:pt x="17" y="15"/>
                      <a:pt x="21" y="12"/>
                      <a:pt x="19" y="9"/>
                    </a:cubicBezTo>
                    <a:cubicBezTo>
                      <a:pt x="20" y="6"/>
                      <a:pt x="18" y="11"/>
                      <a:pt x="18" y="8"/>
                    </a:cubicBezTo>
                    <a:cubicBezTo>
                      <a:pt x="18" y="8"/>
                      <a:pt x="18" y="6"/>
                      <a:pt x="18" y="6"/>
                    </a:cubicBezTo>
                    <a:cubicBezTo>
                      <a:pt x="21" y="7"/>
                      <a:pt x="21" y="4"/>
                      <a:pt x="22" y="4"/>
                    </a:cubicBezTo>
                    <a:cubicBezTo>
                      <a:pt x="21" y="4"/>
                      <a:pt x="19" y="3"/>
                      <a:pt x="1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1" name="Freeform 14">
                <a:extLst>
                  <a:ext uri="{FF2B5EF4-FFF2-40B4-BE49-F238E27FC236}">
                    <a16:creationId xmlns:a16="http://schemas.microsoft.com/office/drawing/2014/main" id="{085FAB3D-8FB9-4F01-A9AF-A7C7D7CE1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1" y="1306"/>
                <a:ext cx="11" cy="12"/>
              </a:xfrm>
              <a:custGeom>
                <a:avLst/>
                <a:gdLst>
                  <a:gd name="T0" fmla="*/ 5 w 5"/>
                  <a:gd name="T1" fmla="*/ 2 h 5"/>
                  <a:gd name="T2" fmla="*/ 2 w 5"/>
                  <a:gd name="T3" fmla="*/ 3 h 5"/>
                  <a:gd name="T4" fmla="*/ 5 w 5"/>
                  <a:gd name="T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5" y="2"/>
                    </a:moveTo>
                    <a:cubicBezTo>
                      <a:pt x="5" y="0"/>
                      <a:pt x="0" y="3"/>
                      <a:pt x="2" y="3"/>
                    </a:cubicBezTo>
                    <a:cubicBezTo>
                      <a:pt x="4" y="2"/>
                      <a:pt x="4" y="5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2" name="Freeform 15">
                <a:extLst>
                  <a:ext uri="{FF2B5EF4-FFF2-40B4-BE49-F238E27FC236}">
                    <a16:creationId xmlns:a16="http://schemas.microsoft.com/office/drawing/2014/main" id="{7F446E0D-F514-4573-981D-205401A5CE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8" y="1804"/>
                <a:ext cx="12" cy="0"/>
              </a:xfrm>
              <a:custGeom>
                <a:avLst/>
                <a:gdLst>
                  <a:gd name="T0" fmla="*/ 5 w 5"/>
                  <a:gd name="T1" fmla="*/ 5 w 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5">
                    <a:moveTo>
                      <a:pt x="5" y="0"/>
                    </a:moveTo>
                    <a:cubicBezTo>
                      <a:pt x="0" y="0"/>
                      <a:pt x="4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3" name="Freeform 16">
                <a:extLst>
                  <a:ext uri="{FF2B5EF4-FFF2-40B4-BE49-F238E27FC236}">
                    <a16:creationId xmlns:a16="http://schemas.microsoft.com/office/drawing/2014/main" id="{748301CE-DBE3-417D-9282-0F5945C98B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6" y="1367"/>
                <a:ext cx="10" cy="8"/>
              </a:xfrm>
              <a:custGeom>
                <a:avLst/>
                <a:gdLst>
                  <a:gd name="T0" fmla="*/ 4 w 4"/>
                  <a:gd name="T1" fmla="*/ 0 h 3"/>
                  <a:gd name="T2" fmla="*/ 2 w 4"/>
                  <a:gd name="T3" fmla="*/ 2 h 3"/>
                  <a:gd name="T4" fmla="*/ 4 w 4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cubicBezTo>
                      <a:pt x="4" y="0"/>
                      <a:pt x="0" y="2"/>
                      <a:pt x="2" y="2"/>
                    </a:cubicBezTo>
                    <a:cubicBezTo>
                      <a:pt x="4" y="3"/>
                      <a:pt x="4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4" name="Rectangle 17">
                <a:extLst>
                  <a:ext uri="{FF2B5EF4-FFF2-40B4-BE49-F238E27FC236}">
                    <a16:creationId xmlns:a16="http://schemas.microsoft.com/office/drawing/2014/main" id="{46A2EF93-AC4A-4823-8938-8184E85AB5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17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5" name="Freeform 18">
                <a:extLst>
                  <a:ext uri="{FF2B5EF4-FFF2-40B4-BE49-F238E27FC236}">
                    <a16:creationId xmlns:a16="http://schemas.microsoft.com/office/drawing/2014/main" id="{70A99F80-8E25-4C74-8233-51C7F7944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3" y="1790"/>
                <a:ext cx="12" cy="9"/>
              </a:xfrm>
              <a:custGeom>
                <a:avLst/>
                <a:gdLst>
                  <a:gd name="T0" fmla="*/ 3 w 5"/>
                  <a:gd name="T1" fmla="*/ 2 h 4"/>
                  <a:gd name="T2" fmla="*/ 0 w 5"/>
                  <a:gd name="T3" fmla="*/ 2 h 4"/>
                  <a:gd name="T4" fmla="*/ 3 w 5"/>
                  <a:gd name="T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">
                    <a:moveTo>
                      <a:pt x="3" y="2"/>
                    </a:moveTo>
                    <a:cubicBezTo>
                      <a:pt x="3" y="0"/>
                      <a:pt x="1" y="1"/>
                      <a:pt x="0" y="2"/>
                    </a:cubicBezTo>
                    <a:cubicBezTo>
                      <a:pt x="0" y="4"/>
                      <a:pt x="5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6" name="Freeform 19">
                <a:extLst>
                  <a:ext uri="{FF2B5EF4-FFF2-40B4-BE49-F238E27FC236}">
                    <a16:creationId xmlns:a16="http://schemas.microsoft.com/office/drawing/2014/main" id="{B7B865B0-B742-4A27-983D-07883F9125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4" y="1518"/>
                <a:ext cx="0" cy="3"/>
              </a:xfrm>
              <a:custGeom>
                <a:avLst/>
                <a:gdLst>
                  <a:gd name="T0" fmla="*/ 1 h 1"/>
                  <a:gd name="T1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7" name="Freeform 20">
                <a:extLst>
                  <a:ext uri="{FF2B5EF4-FFF2-40B4-BE49-F238E27FC236}">
                    <a16:creationId xmlns:a16="http://schemas.microsoft.com/office/drawing/2014/main" id="{A1D1FCCA-C85F-40E3-AE83-DC29E9C53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4" y="1514"/>
                <a:ext cx="14" cy="7"/>
              </a:xfrm>
              <a:custGeom>
                <a:avLst/>
                <a:gdLst>
                  <a:gd name="T0" fmla="*/ 6 w 6"/>
                  <a:gd name="T1" fmla="*/ 0 h 3"/>
                  <a:gd name="T2" fmla="*/ 0 w 6"/>
                  <a:gd name="T3" fmla="*/ 3 h 3"/>
                  <a:gd name="T4" fmla="*/ 6 w 6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">
                    <a:moveTo>
                      <a:pt x="6" y="0"/>
                    </a:moveTo>
                    <a:cubicBezTo>
                      <a:pt x="4" y="0"/>
                      <a:pt x="0" y="1"/>
                      <a:pt x="0" y="3"/>
                    </a:cubicBezTo>
                    <a:cubicBezTo>
                      <a:pt x="0" y="2"/>
                      <a:pt x="4" y="3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8" name="Freeform 21">
                <a:extLst>
                  <a:ext uri="{FF2B5EF4-FFF2-40B4-BE49-F238E27FC236}">
                    <a16:creationId xmlns:a16="http://schemas.microsoft.com/office/drawing/2014/main" id="{3D2B3221-5DFF-4EFA-AA9B-EBCA71543D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7" y="143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9" name="Freeform 22">
                <a:extLst>
                  <a:ext uri="{FF2B5EF4-FFF2-40B4-BE49-F238E27FC236}">
                    <a16:creationId xmlns:a16="http://schemas.microsoft.com/office/drawing/2014/main" id="{AD52D1DF-BF37-4A79-BE7F-E0DAB8E244A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64" y="1396"/>
                <a:ext cx="73" cy="35"/>
              </a:xfrm>
              <a:custGeom>
                <a:avLst/>
                <a:gdLst>
                  <a:gd name="T0" fmla="*/ 27 w 31"/>
                  <a:gd name="T1" fmla="*/ 2 h 15"/>
                  <a:gd name="T2" fmla="*/ 26 w 31"/>
                  <a:gd name="T3" fmla="*/ 0 h 15"/>
                  <a:gd name="T4" fmla="*/ 21 w 31"/>
                  <a:gd name="T5" fmla="*/ 4 h 15"/>
                  <a:gd name="T6" fmla="*/ 19 w 31"/>
                  <a:gd name="T7" fmla="*/ 4 h 15"/>
                  <a:gd name="T8" fmla="*/ 18 w 31"/>
                  <a:gd name="T9" fmla="*/ 4 h 15"/>
                  <a:gd name="T10" fmla="*/ 14 w 31"/>
                  <a:gd name="T11" fmla="*/ 4 h 15"/>
                  <a:gd name="T12" fmla="*/ 14 w 31"/>
                  <a:gd name="T13" fmla="*/ 9 h 15"/>
                  <a:gd name="T14" fmla="*/ 5 w 31"/>
                  <a:gd name="T15" fmla="*/ 9 h 15"/>
                  <a:gd name="T16" fmla="*/ 2 w 31"/>
                  <a:gd name="T17" fmla="*/ 13 h 15"/>
                  <a:gd name="T18" fmla="*/ 1 w 31"/>
                  <a:gd name="T19" fmla="*/ 15 h 15"/>
                  <a:gd name="T20" fmla="*/ 7 w 31"/>
                  <a:gd name="T21" fmla="*/ 11 h 15"/>
                  <a:gd name="T22" fmla="*/ 20 w 31"/>
                  <a:gd name="T23" fmla="*/ 6 h 15"/>
                  <a:gd name="T24" fmla="*/ 31 w 31"/>
                  <a:gd name="T25" fmla="*/ 2 h 15"/>
                  <a:gd name="T26" fmla="*/ 27 w 31"/>
                  <a:gd name="T27" fmla="*/ 2 h 15"/>
                  <a:gd name="T28" fmla="*/ 18 w 31"/>
                  <a:gd name="T29" fmla="*/ 4 h 15"/>
                  <a:gd name="T30" fmla="*/ 18 w 31"/>
                  <a:gd name="T31" fmla="*/ 4 h 15"/>
                  <a:gd name="T32" fmla="*/ 18 w 31"/>
                  <a:gd name="T33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" h="15">
                    <a:moveTo>
                      <a:pt x="27" y="2"/>
                    </a:moveTo>
                    <a:cubicBezTo>
                      <a:pt x="27" y="2"/>
                      <a:pt x="28" y="0"/>
                      <a:pt x="26" y="0"/>
                    </a:cubicBezTo>
                    <a:cubicBezTo>
                      <a:pt x="26" y="0"/>
                      <a:pt x="20" y="4"/>
                      <a:pt x="21" y="4"/>
                    </a:cubicBezTo>
                    <a:cubicBezTo>
                      <a:pt x="21" y="4"/>
                      <a:pt x="20" y="4"/>
                      <a:pt x="19" y="4"/>
                    </a:cubicBezTo>
                    <a:cubicBezTo>
                      <a:pt x="19" y="4"/>
                      <a:pt x="19" y="4"/>
                      <a:pt x="18" y="4"/>
                    </a:cubicBezTo>
                    <a:cubicBezTo>
                      <a:pt x="18" y="5"/>
                      <a:pt x="14" y="4"/>
                      <a:pt x="14" y="4"/>
                    </a:cubicBezTo>
                    <a:cubicBezTo>
                      <a:pt x="14" y="7"/>
                      <a:pt x="14" y="7"/>
                      <a:pt x="14" y="9"/>
                    </a:cubicBezTo>
                    <a:cubicBezTo>
                      <a:pt x="12" y="7"/>
                      <a:pt x="5" y="5"/>
                      <a:pt x="5" y="9"/>
                    </a:cubicBezTo>
                    <a:cubicBezTo>
                      <a:pt x="4" y="10"/>
                      <a:pt x="2" y="12"/>
                      <a:pt x="2" y="13"/>
                    </a:cubicBezTo>
                    <a:cubicBezTo>
                      <a:pt x="0" y="13"/>
                      <a:pt x="1" y="15"/>
                      <a:pt x="1" y="15"/>
                    </a:cubicBezTo>
                    <a:cubicBezTo>
                      <a:pt x="2" y="14"/>
                      <a:pt x="9" y="11"/>
                      <a:pt x="7" y="11"/>
                    </a:cubicBezTo>
                    <a:cubicBezTo>
                      <a:pt x="12" y="11"/>
                      <a:pt x="17" y="10"/>
                      <a:pt x="20" y="6"/>
                    </a:cubicBezTo>
                    <a:cubicBezTo>
                      <a:pt x="23" y="6"/>
                      <a:pt x="31" y="2"/>
                      <a:pt x="31" y="2"/>
                    </a:cubicBezTo>
                    <a:cubicBezTo>
                      <a:pt x="30" y="2"/>
                      <a:pt x="28" y="2"/>
                      <a:pt x="27" y="2"/>
                    </a:cubicBezTo>
                    <a:close/>
                    <a:moveTo>
                      <a:pt x="18" y="4"/>
                    </a:move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60" name="Freeform 23">
                <a:extLst>
                  <a:ext uri="{FF2B5EF4-FFF2-40B4-BE49-F238E27FC236}">
                    <a16:creationId xmlns:a16="http://schemas.microsoft.com/office/drawing/2014/main" id="{6AAA57CA-58C6-4D62-9A58-8F5DBB1516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7" y="2551"/>
                <a:ext cx="2" cy="5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0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61" name="Freeform 24">
                <a:extLst>
                  <a:ext uri="{FF2B5EF4-FFF2-40B4-BE49-F238E27FC236}">
                    <a16:creationId xmlns:a16="http://schemas.microsoft.com/office/drawing/2014/main" id="{2431C438-192B-46A7-8DED-6C58B4917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2" y="2580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2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62" name="Freeform 25">
                <a:extLst>
                  <a:ext uri="{FF2B5EF4-FFF2-40B4-BE49-F238E27FC236}">
                    <a16:creationId xmlns:a16="http://schemas.microsoft.com/office/drawing/2014/main" id="{B6518EE2-44F2-4B73-A6B4-2619B9021E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0" y="2516"/>
                <a:ext cx="11" cy="12"/>
              </a:xfrm>
              <a:custGeom>
                <a:avLst/>
                <a:gdLst>
                  <a:gd name="T0" fmla="*/ 4 w 5"/>
                  <a:gd name="T1" fmla="*/ 0 h 5"/>
                  <a:gd name="T2" fmla="*/ 2 w 5"/>
                  <a:gd name="T3" fmla="*/ 0 h 5"/>
                  <a:gd name="T4" fmla="*/ 0 w 5"/>
                  <a:gd name="T5" fmla="*/ 5 h 5"/>
                  <a:gd name="T6" fmla="*/ 3 w 5"/>
                  <a:gd name="T7" fmla="*/ 5 h 5"/>
                  <a:gd name="T8" fmla="*/ 4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4" y="0"/>
                    </a:moveTo>
                    <a:cubicBezTo>
                      <a:pt x="4" y="1"/>
                      <a:pt x="2" y="1"/>
                      <a:pt x="2" y="0"/>
                    </a:cubicBezTo>
                    <a:cubicBezTo>
                      <a:pt x="1" y="3"/>
                      <a:pt x="2" y="2"/>
                      <a:pt x="0" y="5"/>
                    </a:cubicBezTo>
                    <a:cubicBezTo>
                      <a:pt x="0" y="5"/>
                      <a:pt x="3" y="5"/>
                      <a:pt x="3" y="5"/>
                    </a:cubicBezTo>
                    <a:cubicBezTo>
                      <a:pt x="5" y="4"/>
                      <a:pt x="5" y="2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63" name="Rectangle 26">
                <a:extLst>
                  <a:ext uri="{FF2B5EF4-FFF2-40B4-BE49-F238E27FC236}">
                    <a16:creationId xmlns:a16="http://schemas.microsoft.com/office/drawing/2014/main" id="{18AA90C5-FA48-4233-BE0A-46F46AF29F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7" y="252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64" name="Freeform 27">
                <a:extLst>
                  <a:ext uri="{FF2B5EF4-FFF2-40B4-BE49-F238E27FC236}">
                    <a16:creationId xmlns:a16="http://schemas.microsoft.com/office/drawing/2014/main" id="{C7E25864-F7AC-4F63-86EA-8ED594001F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7" y="2547"/>
                <a:ext cx="3" cy="0"/>
              </a:xfrm>
              <a:custGeom>
                <a:avLst/>
                <a:gdLst>
                  <a:gd name="T0" fmla="*/ 1 w 1"/>
                  <a:gd name="T1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65" name="Freeform 28">
                <a:extLst>
                  <a:ext uri="{FF2B5EF4-FFF2-40B4-BE49-F238E27FC236}">
                    <a16:creationId xmlns:a16="http://schemas.microsoft.com/office/drawing/2014/main" id="{594E8330-50E6-435D-B61C-17FCE1E5D1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4" y="1943"/>
                <a:ext cx="38" cy="68"/>
              </a:xfrm>
              <a:custGeom>
                <a:avLst/>
                <a:gdLst>
                  <a:gd name="T0" fmla="*/ 5 w 16"/>
                  <a:gd name="T1" fmla="*/ 29 h 29"/>
                  <a:gd name="T2" fmla="*/ 7 w 16"/>
                  <a:gd name="T3" fmla="*/ 29 h 29"/>
                  <a:gd name="T4" fmla="*/ 16 w 16"/>
                  <a:gd name="T5" fmla="*/ 7 h 29"/>
                  <a:gd name="T6" fmla="*/ 15 w 16"/>
                  <a:gd name="T7" fmla="*/ 3 h 29"/>
                  <a:gd name="T8" fmla="*/ 12 w 16"/>
                  <a:gd name="T9" fmla="*/ 0 h 29"/>
                  <a:gd name="T10" fmla="*/ 12 w 16"/>
                  <a:gd name="T11" fmla="*/ 2 h 29"/>
                  <a:gd name="T12" fmla="*/ 3 w 16"/>
                  <a:gd name="T13" fmla="*/ 17 h 29"/>
                  <a:gd name="T14" fmla="*/ 5 w 16"/>
                  <a:gd name="T1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9">
                    <a:moveTo>
                      <a:pt x="5" y="29"/>
                    </a:moveTo>
                    <a:cubicBezTo>
                      <a:pt x="5" y="29"/>
                      <a:pt x="7" y="28"/>
                      <a:pt x="7" y="29"/>
                    </a:cubicBezTo>
                    <a:cubicBezTo>
                      <a:pt x="9" y="23"/>
                      <a:pt x="12" y="13"/>
                      <a:pt x="16" y="7"/>
                    </a:cubicBezTo>
                    <a:cubicBezTo>
                      <a:pt x="16" y="7"/>
                      <a:pt x="15" y="3"/>
                      <a:pt x="15" y="3"/>
                    </a:cubicBezTo>
                    <a:cubicBezTo>
                      <a:pt x="14" y="2"/>
                      <a:pt x="12" y="0"/>
                      <a:pt x="12" y="0"/>
                    </a:cubicBezTo>
                    <a:cubicBezTo>
                      <a:pt x="12" y="0"/>
                      <a:pt x="10" y="3"/>
                      <a:pt x="12" y="2"/>
                    </a:cubicBezTo>
                    <a:cubicBezTo>
                      <a:pt x="12" y="5"/>
                      <a:pt x="3" y="9"/>
                      <a:pt x="3" y="17"/>
                    </a:cubicBezTo>
                    <a:cubicBezTo>
                      <a:pt x="0" y="20"/>
                      <a:pt x="4" y="23"/>
                      <a:pt x="5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66" name="Freeform 29">
                <a:extLst>
                  <a:ext uri="{FF2B5EF4-FFF2-40B4-BE49-F238E27FC236}">
                    <a16:creationId xmlns:a16="http://schemas.microsoft.com/office/drawing/2014/main" id="{FA2BCE50-71A4-46CE-B850-2ED356EC64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2" y="19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67" name="Freeform 30">
                <a:extLst>
                  <a:ext uri="{FF2B5EF4-FFF2-40B4-BE49-F238E27FC236}">
                    <a16:creationId xmlns:a16="http://schemas.microsoft.com/office/drawing/2014/main" id="{022541B1-871D-49DA-BBED-4A2CF74E8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0" y="194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68" name="Freeform 31">
                <a:extLst>
                  <a:ext uri="{FF2B5EF4-FFF2-40B4-BE49-F238E27FC236}">
                    <a16:creationId xmlns:a16="http://schemas.microsoft.com/office/drawing/2014/main" id="{1CF6EDB9-9A02-4229-B0AC-A5E86C27D6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2" y="1766"/>
                <a:ext cx="12" cy="7"/>
              </a:xfrm>
              <a:custGeom>
                <a:avLst/>
                <a:gdLst>
                  <a:gd name="T0" fmla="*/ 1 w 5"/>
                  <a:gd name="T1" fmla="*/ 2 h 3"/>
                  <a:gd name="T2" fmla="*/ 2 w 5"/>
                  <a:gd name="T3" fmla="*/ 3 h 3"/>
                  <a:gd name="T4" fmla="*/ 3 w 5"/>
                  <a:gd name="T5" fmla="*/ 0 h 3"/>
                  <a:gd name="T6" fmla="*/ 1 w 5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2" y="2"/>
                      <a:pt x="2" y="3"/>
                      <a:pt x="2" y="3"/>
                    </a:cubicBezTo>
                    <a:cubicBezTo>
                      <a:pt x="5" y="1"/>
                      <a:pt x="3" y="0"/>
                      <a:pt x="3" y="0"/>
                    </a:cubicBezTo>
                    <a:cubicBezTo>
                      <a:pt x="3" y="0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69" name="Rectangle 32">
                <a:extLst>
                  <a:ext uri="{FF2B5EF4-FFF2-40B4-BE49-F238E27FC236}">
                    <a16:creationId xmlns:a16="http://schemas.microsoft.com/office/drawing/2014/main" id="{AED12386-069B-492D-A9D0-931F0BC5A6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9" y="176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70" name="Freeform 33">
                <a:extLst>
                  <a:ext uri="{FF2B5EF4-FFF2-40B4-BE49-F238E27FC236}">
                    <a16:creationId xmlns:a16="http://schemas.microsoft.com/office/drawing/2014/main" id="{5E2C0074-13B8-4EED-9F7A-1CFB53ED9A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684"/>
                <a:ext cx="12" cy="11"/>
              </a:xfrm>
              <a:custGeom>
                <a:avLst/>
                <a:gdLst>
                  <a:gd name="T0" fmla="*/ 3 w 5"/>
                  <a:gd name="T1" fmla="*/ 3 h 5"/>
                  <a:gd name="T2" fmla="*/ 5 w 5"/>
                  <a:gd name="T3" fmla="*/ 1 h 5"/>
                  <a:gd name="T4" fmla="*/ 3 w 5"/>
                  <a:gd name="T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3" y="3"/>
                    </a:moveTo>
                    <a:cubicBezTo>
                      <a:pt x="2" y="5"/>
                      <a:pt x="4" y="3"/>
                      <a:pt x="5" y="1"/>
                    </a:cubicBezTo>
                    <a:cubicBezTo>
                      <a:pt x="5" y="0"/>
                      <a:pt x="0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71" name="Freeform 34">
                <a:extLst>
                  <a:ext uri="{FF2B5EF4-FFF2-40B4-BE49-F238E27FC236}">
                    <a16:creationId xmlns:a16="http://schemas.microsoft.com/office/drawing/2014/main" id="{5CA500DA-993C-44DD-8D47-6F96271B5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8" y="1327"/>
                <a:ext cx="21" cy="29"/>
              </a:xfrm>
              <a:custGeom>
                <a:avLst/>
                <a:gdLst>
                  <a:gd name="T0" fmla="*/ 2 w 9"/>
                  <a:gd name="T1" fmla="*/ 9 h 12"/>
                  <a:gd name="T2" fmla="*/ 4 w 9"/>
                  <a:gd name="T3" fmla="*/ 7 h 12"/>
                  <a:gd name="T4" fmla="*/ 7 w 9"/>
                  <a:gd name="T5" fmla="*/ 7 h 12"/>
                  <a:gd name="T6" fmla="*/ 6 w 9"/>
                  <a:gd name="T7" fmla="*/ 3 h 12"/>
                  <a:gd name="T8" fmla="*/ 9 w 9"/>
                  <a:gd name="T9" fmla="*/ 3 h 12"/>
                  <a:gd name="T10" fmla="*/ 9 w 9"/>
                  <a:gd name="T11" fmla="*/ 0 h 12"/>
                  <a:gd name="T12" fmla="*/ 0 w 9"/>
                  <a:gd name="T13" fmla="*/ 7 h 12"/>
                  <a:gd name="T14" fmla="*/ 0 w 9"/>
                  <a:gd name="T15" fmla="*/ 7 h 12"/>
                  <a:gd name="T16" fmla="*/ 0 w 9"/>
                  <a:gd name="T17" fmla="*/ 7 h 12"/>
                  <a:gd name="T18" fmla="*/ 0 w 9"/>
                  <a:gd name="T19" fmla="*/ 7 h 12"/>
                  <a:gd name="T20" fmla="*/ 1 w 9"/>
                  <a:gd name="T21" fmla="*/ 12 h 12"/>
                  <a:gd name="T22" fmla="*/ 2 w 9"/>
                  <a:gd name="T23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12">
                    <a:moveTo>
                      <a:pt x="2" y="9"/>
                    </a:moveTo>
                    <a:cubicBezTo>
                      <a:pt x="5" y="9"/>
                      <a:pt x="4" y="8"/>
                      <a:pt x="4" y="7"/>
                    </a:cubicBezTo>
                    <a:cubicBezTo>
                      <a:pt x="7" y="7"/>
                      <a:pt x="6" y="7"/>
                      <a:pt x="7" y="7"/>
                    </a:cubicBezTo>
                    <a:cubicBezTo>
                      <a:pt x="7" y="7"/>
                      <a:pt x="6" y="3"/>
                      <a:pt x="6" y="3"/>
                    </a:cubicBezTo>
                    <a:cubicBezTo>
                      <a:pt x="6" y="2"/>
                      <a:pt x="9" y="3"/>
                      <a:pt x="9" y="3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1"/>
                      <a:pt x="1" y="3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1" y="12"/>
                      <a:pt x="1" y="12"/>
                    </a:cubicBezTo>
                    <a:cubicBezTo>
                      <a:pt x="2" y="11"/>
                      <a:pt x="2" y="10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72" name="Freeform 35">
                <a:extLst>
                  <a:ext uri="{FF2B5EF4-FFF2-40B4-BE49-F238E27FC236}">
                    <a16:creationId xmlns:a16="http://schemas.microsoft.com/office/drawing/2014/main" id="{EAAC0311-7B67-4EE0-81E5-F0EA160647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7" y="1318"/>
                <a:ext cx="4" cy="7"/>
              </a:xfrm>
              <a:custGeom>
                <a:avLst/>
                <a:gdLst>
                  <a:gd name="T0" fmla="*/ 0 w 2"/>
                  <a:gd name="T1" fmla="*/ 3 h 3"/>
                  <a:gd name="T2" fmla="*/ 0 w 2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2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73" name="Freeform 36">
                <a:extLst>
                  <a:ext uri="{FF2B5EF4-FFF2-40B4-BE49-F238E27FC236}">
                    <a16:creationId xmlns:a16="http://schemas.microsoft.com/office/drawing/2014/main" id="{873B8FC7-1962-4499-A6FF-CCF8E95FFF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3" y="1530"/>
                <a:ext cx="12" cy="17"/>
              </a:xfrm>
              <a:custGeom>
                <a:avLst/>
                <a:gdLst>
                  <a:gd name="T0" fmla="*/ 5 w 5"/>
                  <a:gd name="T1" fmla="*/ 5 h 7"/>
                  <a:gd name="T2" fmla="*/ 3 w 5"/>
                  <a:gd name="T3" fmla="*/ 2 h 7"/>
                  <a:gd name="T4" fmla="*/ 2 w 5"/>
                  <a:gd name="T5" fmla="*/ 4 h 7"/>
                  <a:gd name="T6" fmla="*/ 5 w 5"/>
                  <a:gd name="T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7">
                    <a:moveTo>
                      <a:pt x="5" y="5"/>
                    </a:moveTo>
                    <a:cubicBezTo>
                      <a:pt x="5" y="5"/>
                      <a:pt x="4" y="2"/>
                      <a:pt x="3" y="2"/>
                    </a:cubicBezTo>
                    <a:cubicBezTo>
                      <a:pt x="3" y="0"/>
                      <a:pt x="1" y="4"/>
                      <a:pt x="2" y="4"/>
                    </a:cubicBezTo>
                    <a:cubicBezTo>
                      <a:pt x="0" y="4"/>
                      <a:pt x="5" y="7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74" name="Freeform 37">
                <a:extLst>
                  <a:ext uri="{FF2B5EF4-FFF2-40B4-BE49-F238E27FC236}">
                    <a16:creationId xmlns:a16="http://schemas.microsoft.com/office/drawing/2014/main" id="{A183997D-3077-484F-A90E-1AA8F019E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2" y="903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75" name="Freeform 38">
                <a:extLst>
                  <a:ext uri="{FF2B5EF4-FFF2-40B4-BE49-F238E27FC236}">
                    <a16:creationId xmlns:a16="http://schemas.microsoft.com/office/drawing/2014/main" id="{045F20B6-E527-43F5-9798-69A75757C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0" y="9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76" name="Freeform 39">
                <a:extLst>
                  <a:ext uri="{FF2B5EF4-FFF2-40B4-BE49-F238E27FC236}">
                    <a16:creationId xmlns:a16="http://schemas.microsoft.com/office/drawing/2014/main" id="{90022C74-5524-40BE-BFC7-A7890DC0C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3" y="967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77" name="Freeform 40">
                <a:extLst>
                  <a:ext uri="{FF2B5EF4-FFF2-40B4-BE49-F238E27FC236}">
                    <a16:creationId xmlns:a16="http://schemas.microsoft.com/office/drawing/2014/main" id="{F32B9309-F810-4550-97A0-EDD423FADE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0" y="91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78" name="Freeform 41">
                <a:extLst>
                  <a:ext uri="{FF2B5EF4-FFF2-40B4-BE49-F238E27FC236}">
                    <a16:creationId xmlns:a16="http://schemas.microsoft.com/office/drawing/2014/main" id="{3142BB75-2734-45C3-9491-46470D5B465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40" y="898"/>
                <a:ext cx="269" cy="85"/>
              </a:xfrm>
              <a:custGeom>
                <a:avLst/>
                <a:gdLst>
                  <a:gd name="T0" fmla="*/ 4 w 114"/>
                  <a:gd name="T1" fmla="*/ 14 h 36"/>
                  <a:gd name="T2" fmla="*/ 11 w 114"/>
                  <a:gd name="T3" fmla="*/ 19 h 36"/>
                  <a:gd name="T4" fmla="*/ 28 w 114"/>
                  <a:gd name="T5" fmla="*/ 25 h 36"/>
                  <a:gd name="T6" fmla="*/ 22 w 114"/>
                  <a:gd name="T7" fmla="*/ 27 h 36"/>
                  <a:gd name="T8" fmla="*/ 37 w 114"/>
                  <a:gd name="T9" fmla="*/ 35 h 36"/>
                  <a:gd name="T10" fmla="*/ 46 w 114"/>
                  <a:gd name="T11" fmla="*/ 31 h 36"/>
                  <a:gd name="T12" fmla="*/ 57 w 114"/>
                  <a:gd name="T13" fmla="*/ 20 h 36"/>
                  <a:gd name="T14" fmla="*/ 61 w 114"/>
                  <a:gd name="T15" fmla="*/ 18 h 36"/>
                  <a:gd name="T16" fmla="*/ 72 w 114"/>
                  <a:gd name="T17" fmla="*/ 25 h 36"/>
                  <a:gd name="T18" fmla="*/ 70 w 114"/>
                  <a:gd name="T19" fmla="*/ 29 h 36"/>
                  <a:gd name="T20" fmla="*/ 79 w 114"/>
                  <a:gd name="T21" fmla="*/ 28 h 36"/>
                  <a:gd name="T22" fmla="*/ 89 w 114"/>
                  <a:gd name="T23" fmla="*/ 25 h 36"/>
                  <a:gd name="T24" fmla="*/ 79 w 114"/>
                  <a:gd name="T25" fmla="*/ 20 h 36"/>
                  <a:gd name="T26" fmla="*/ 79 w 114"/>
                  <a:gd name="T27" fmla="*/ 20 h 36"/>
                  <a:gd name="T28" fmla="*/ 69 w 114"/>
                  <a:gd name="T29" fmla="*/ 16 h 36"/>
                  <a:gd name="T30" fmla="*/ 57 w 114"/>
                  <a:gd name="T31" fmla="*/ 12 h 36"/>
                  <a:gd name="T32" fmla="*/ 72 w 114"/>
                  <a:gd name="T33" fmla="*/ 14 h 36"/>
                  <a:gd name="T34" fmla="*/ 104 w 114"/>
                  <a:gd name="T35" fmla="*/ 9 h 36"/>
                  <a:gd name="T36" fmla="*/ 90 w 114"/>
                  <a:gd name="T37" fmla="*/ 3 h 36"/>
                  <a:gd name="T38" fmla="*/ 88 w 114"/>
                  <a:gd name="T39" fmla="*/ 5 h 36"/>
                  <a:gd name="T40" fmla="*/ 79 w 114"/>
                  <a:gd name="T41" fmla="*/ 6 h 36"/>
                  <a:gd name="T42" fmla="*/ 59 w 114"/>
                  <a:gd name="T43" fmla="*/ 5 h 36"/>
                  <a:gd name="T44" fmla="*/ 57 w 114"/>
                  <a:gd name="T45" fmla="*/ 5 h 36"/>
                  <a:gd name="T46" fmla="*/ 54 w 114"/>
                  <a:gd name="T47" fmla="*/ 5 h 36"/>
                  <a:gd name="T48" fmla="*/ 49 w 114"/>
                  <a:gd name="T49" fmla="*/ 8 h 36"/>
                  <a:gd name="T50" fmla="*/ 33 w 114"/>
                  <a:gd name="T51" fmla="*/ 10 h 36"/>
                  <a:gd name="T52" fmla="*/ 23 w 114"/>
                  <a:gd name="T53" fmla="*/ 9 h 36"/>
                  <a:gd name="T54" fmla="*/ 11 w 114"/>
                  <a:gd name="T55" fmla="*/ 9 h 36"/>
                  <a:gd name="T56" fmla="*/ 0 w 114"/>
                  <a:gd name="T57" fmla="*/ 9 h 36"/>
                  <a:gd name="T58" fmla="*/ 66 w 114"/>
                  <a:gd name="T59" fmla="*/ 18 h 36"/>
                  <a:gd name="T60" fmla="*/ 49 w 114"/>
                  <a:gd name="T61" fmla="*/ 11 h 36"/>
                  <a:gd name="T62" fmla="*/ 37 w 114"/>
                  <a:gd name="T63" fmla="*/ 19 h 36"/>
                  <a:gd name="T64" fmla="*/ 35 w 114"/>
                  <a:gd name="T65" fmla="*/ 13 h 36"/>
                  <a:gd name="T66" fmla="*/ 35 w 114"/>
                  <a:gd name="T67" fmla="*/ 13 h 36"/>
                  <a:gd name="T68" fmla="*/ 27 w 114"/>
                  <a:gd name="T69" fmla="*/ 20 h 36"/>
                  <a:gd name="T70" fmla="*/ 28 w 114"/>
                  <a:gd name="T71" fmla="*/ 18 h 36"/>
                  <a:gd name="T72" fmla="*/ 33 w 114"/>
                  <a:gd name="T73" fmla="*/ 20 h 36"/>
                  <a:gd name="T74" fmla="*/ 24 w 114"/>
                  <a:gd name="T75" fmla="*/ 22 h 36"/>
                  <a:gd name="T76" fmla="*/ 20 w 114"/>
                  <a:gd name="T77" fmla="*/ 1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4" h="36">
                    <a:moveTo>
                      <a:pt x="0" y="11"/>
                    </a:moveTo>
                    <a:cubicBezTo>
                      <a:pt x="2" y="13"/>
                      <a:pt x="3" y="14"/>
                      <a:pt x="4" y="14"/>
                    </a:cubicBezTo>
                    <a:cubicBezTo>
                      <a:pt x="2" y="14"/>
                      <a:pt x="6" y="16"/>
                      <a:pt x="6" y="16"/>
                    </a:cubicBezTo>
                    <a:cubicBezTo>
                      <a:pt x="5" y="19"/>
                      <a:pt x="13" y="18"/>
                      <a:pt x="11" y="19"/>
                    </a:cubicBezTo>
                    <a:cubicBezTo>
                      <a:pt x="11" y="21"/>
                      <a:pt x="19" y="22"/>
                      <a:pt x="20" y="22"/>
                    </a:cubicBezTo>
                    <a:cubicBezTo>
                      <a:pt x="18" y="22"/>
                      <a:pt x="24" y="25"/>
                      <a:pt x="28" y="25"/>
                    </a:cubicBezTo>
                    <a:cubicBezTo>
                      <a:pt x="28" y="25"/>
                      <a:pt x="28" y="25"/>
                      <a:pt x="28" y="26"/>
                    </a:cubicBezTo>
                    <a:cubicBezTo>
                      <a:pt x="28" y="28"/>
                      <a:pt x="22" y="27"/>
                      <a:pt x="22" y="27"/>
                    </a:cubicBezTo>
                    <a:cubicBezTo>
                      <a:pt x="25" y="31"/>
                      <a:pt x="33" y="33"/>
                      <a:pt x="39" y="33"/>
                    </a:cubicBezTo>
                    <a:cubicBezTo>
                      <a:pt x="39" y="35"/>
                      <a:pt x="37" y="33"/>
                      <a:pt x="37" y="35"/>
                    </a:cubicBezTo>
                    <a:cubicBezTo>
                      <a:pt x="37" y="35"/>
                      <a:pt x="46" y="36"/>
                      <a:pt x="44" y="33"/>
                    </a:cubicBezTo>
                    <a:cubicBezTo>
                      <a:pt x="45" y="32"/>
                      <a:pt x="46" y="31"/>
                      <a:pt x="46" y="31"/>
                    </a:cubicBezTo>
                    <a:cubicBezTo>
                      <a:pt x="47" y="29"/>
                      <a:pt x="53" y="25"/>
                      <a:pt x="54" y="22"/>
                    </a:cubicBezTo>
                    <a:cubicBezTo>
                      <a:pt x="57" y="22"/>
                      <a:pt x="58" y="23"/>
                      <a:pt x="57" y="20"/>
                    </a:cubicBezTo>
                    <a:cubicBezTo>
                      <a:pt x="58" y="20"/>
                      <a:pt x="60" y="21"/>
                      <a:pt x="62" y="20"/>
                    </a:cubicBezTo>
                    <a:cubicBezTo>
                      <a:pt x="61" y="20"/>
                      <a:pt x="61" y="18"/>
                      <a:pt x="61" y="18"/>
                    </a:cubicBezTo>
                    <a:cubicBezTo>
                      <a:pt x="62" y="18"/>
                      <a:pt x="63" y="18"/>
                      <a:pt x="64" y="18"/>
                    </a:cubicBezTo>
                    <a:cubicBezTo>
                      <a:pt x="64" y="18"/>
                      <a:pt x="70" y="25"/>
                      <a:pt x="72" y="25"/>
                    </a:cubicBezTo>
                    <a:cubicBezTo>
                      <a:pt x="72" y="25"/>
                      <a:pt x="68" y="26"/>
                      <a:pt x="68" y="26"/>
                    </a:cubicBezTo>
                    <a:cubicBezTo>
                      <a:pt x="68" y="26"/>
                      <a:pt x="70" y="28"/>
                      <a:pt x="70" y="29"/>
                    </a:cubicBezTo>
                    <a:cubicBezTo>
                      <a:pt x="72" y="28"/>
                      <a:pt x="77" y="25"/>
                      <a:pt x="81" y="27"/>
                    </a:cubicBezTo>
                    <a:cubicBezTo>
                      <a:pt x="80" y="27"/>
                      <a:pt x="79" y="26"/>
                      <a:pt x="79" y="28"/>
                    </a:cubicBezTo>
                    <a:cubicBezTo>
                      <a:pt x="85" y="31"/>
                      <a:pt x="92" y="27"/>
                      <a:pt x="94" y="24"/>
                    </a:cubicBezTo>
                    <a:cubicBezTo>
                      <a:pt x="94" y="22"/>
                      <a:pt x="89" y="24"/>
                      <a:pt x="89" y="25"/>
                    </a:cubicBezTo>
                    <a:cubicBezTo>
                      <a:pt x="89" y="21"/>
                      <a:pt x="79" y="20"/>
                      <a:pt x="79" y="20"/>
                    </a:cubicBezTo>
                    <a:cubicBezTo>
                      <a:pt x="79" y="20"/>
                      <a:pt x="79" y="20"/>
                      <a:pt x="79" y="20"/>
                    </a:cubicBezTo>
                    <a:cubicBezTo>
                      <a:pt x="79" y="20"/>
                      <a:pt x="79" y="20"/>
                      <a:pt x="79" y="20"/>
                    </a:cubicBezTo>
                    <a:cubicBezTo>
                      <a:pt x="79" y="20"/>
                      <a:pt x="79" y="20"/>
                      <a:pt x="79" y="20"/>
                    </a:cubicBezTo>
                    <a:cubicBezTo>
                      <a:pt x="79" y="20"/>
                      <a:pt x="79" y="20"/>
                      <a:pt x="79" y="21"/>
                    </a:cubicBezTo>
                    <a:cubicBezTo>
                      <a:pt x="77" y="16"/>
                      <a:pt x="74" y="16"/>
                      <a:pt x="69" y="16"/>
                    </a:cubicBezTo>
                    <a:cubicBezTo>
                      <a:pt x="72" y="16"/>
                      <a:pt x="60" y="11"/>
                      <a:pt x="60" y="11"/>
                    </a:cubicBezTo>
                    <a:cubicBezTo>
                      <a:pt x="58" y="14"/>
                      <a:pt x="57" y="13"/>
                      <a:pt x="57" y="12"/>
                    </a:cubicBezTo>
                    <a:cubicBezTo>
                      <a:pt x="57" y="11"/>
                      <a:pt x="56" y="11"/>
                      <a:pt x="55" y="10"/>
                    </a:cubicBezTo>
                    <a:cubicBezTo>
                      <a:pt x="61" y="12"/>
                      <a:pt x="69" y="13"/>
                      <a:pt x="72" y="14"/>
                    </a:cubicBezTo>
                    <a:cubicBezTo>
                      <a:pt x="78" y="14"/>
                      <a:pt x="84" y="15"/>
                      <a:pt x="94" y="14"/>
                    </a:cubicBezTo>
                    <a:cubicBezTo>
                      <a:pt x="98" y="13"/>
                      <a:pt x="105" y="9"/>
                      <a:pt x="104" y="9"/>
                    </a:cubicBezTo>
                    <a:cubicBezTo>
                      <a:pt x="107" y="10"/>
                      <a:pt x="114" y="9"/>
                      <a:pt x="114" y="7"/>
                    </a:cubicBezTo>
                    <a:cubicBezTo>
                      <a:pt x="109" y="4"/>
                      <a:pt x="96" y="2"/>
                      <a:pt x="90" y="3"/>
                    </a:cubicBezTo>
                    <a:cubicBezTo>
                      <a:pt x="90" y="4"/>
                      <a:pt x="90" y="5"/>
                      <a:pt x="90" y="5"/>
                    </a:cubicBezTo>
                    <a:cubicBezTo>
                      <a:pt x="89" y="5"/>
                      <a:pt x="88" y="5"/>
                      <a:pt x="88" y="5"/>
                    </a:cubicBezTo>
                    <a:cubicBezTo>
                      <a:pt x="88" y="5"/>
                      <a:pt x="88" y="5"/>
                      <a:pt x="87" y="5"/>
                    </a:cubicBezTo>
                    <a:cubicBezTo>
                      <a:pt x="83" y="1"/>
                      <a:pt x="80" y="1"/>
                      <a:pt x="79" y="6"/>
                    </a:cubicBezTo>
                    <a:cubicBezTo>
                      <a:pt x="79" y="5"/>
                      <a:pt x="74" y="5"/>
                      <a:pt x="72" y="4"/>
                    </a:cubicBezTo>
                    <a:cubicBezTo>
                      <a:pt x="68" y="4"/>
                      <a:pt x="63" y="1"/>
                      <a:pt x="59" y="5"/>
                    </a:cubicBezTo>
                    <a:cubicBezTo>
                      <a:pt x="59" y="2"/>
                      <a:pt x="59" y="3"/>
                      <a:pt x="57" y="3"/>
                    </a:cubicBezTo>
                    <a:cubicBezTo>
                      <a:pt x="56" y="3"/>
                      <a:pt x="57" y="6"/>
                      <a:pt x="57" y="5"/>
                    </a:cubicBezTo>
                    <a:cubicBezTo>
                      <a:pt x="56" y="4"/>
                      <a:pt x="55" y="3"/>
                      <a:pt x="55" y="3"/>
                    </a:cubicBezTo>
                    <a:cubicBezTo>
                      <a:pt x="54" y="3"/>
                      <a:pt x="54" y="4"/>
                      <a:pt x="54" y="5"/>
                    </a:cubicBezTo>
                    <a:cubicBezTo>
                      <a:pt x="49" y="0"/>
                      <a:pt x="51" y="7"/>
                      <a:pt x="48" y="7"/>
                    </a:cubicBezTo>
                    <a:cubicBezTo>
                      <a:pt x="48" y="7"/>
                      <a:pt x="49" y="8"/>
                      <a:pt x="49" y="8"/>
                    </a:cubicBezTo>
                    <a:cubicBezTo>
                      <a:pt x="46" y="7"/>
                      <a:pt x="43" y="7"/>
                      <a:pt x="41" y="7"/>
                    </a:cubicBezTo>
                    <a:cubicBezTo>
                      <a:pt x="39" y="6"/>
                      <a:pt x="33" y="7"/>
                      <a:pt x="33" y="10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29" y="8"/>
                      <a:pt x="27" y="8"/>
                      <a:pt x="23" y="9"/>
                    </a:cubicBezTo>
                    <a:cubicBezTo>
                      <a:pt x="24" y="8"/>
                      <a:pt x="15" y="4"/>
                      <a:pt x="15" y="9"/>
                    </a:cubicBezTo>
                    <a:cubicBezTo>
                      <a:pt x="12" y="8"/>
                      <a:pt x="13" y="6"/>
                      <a:pt x="11" y="9"/>
                    </a:cubicBezTo>
                    <a:cubicBezTo>
                      <a:pt x="11" y="9"/>
                      <a:pt x="9" y="9"/>
                      <a:pt x="9" y="9"/>
                    </a:cubicBezTo>
                    <a:cubicBezTo>
                      <a:pt x="9" y="5"/>
                      <a:pt x="0" y="9"/>
                      <a:pt x="0" y="9"/>
                    </a:cubicBezTo>
                    <a:cubicBezTo>
                      <a:pt x="0" y="10"/>
                      <a:pt x="0" y="11"/>
                      <a:pt x="0" y="11"/>
                    </a:cubicBezTo>
                    <a:close/>
                    <a:moveTo>
                      <a:pt x="66" y="18"/>
                    </a:moveTo>
                    <a:cubicBezTo>
                      <a:pt x="69" y="18"/>
                      <a:pt x="66" y="18"/>
                      <a:pt x="66" y="18"/>
                    </a:cubicBezTo>
                    <a:close/>
                    <a:moveTo>
                      <a:pt x="49" y="11"/>
                    </a:moveTo>
                    <a:cubicBezTo>
                      <a:pt x="50" y="10"/>
                      <a:pt x="50" y="10"/>
                      <a:pt x="49" y="11"/>
                    </a:cubicBezTo>
                    <a:close/>
                    <a:moveTo>
                      <a:pt x="37" y="19"/>
                    </a:moveTo>
                    <a:cubicBezTo>
                      <a:pt x="39" y="20"/>
                      <a:pt x="37" y="19"/>
                      <a:pt x="37" y="19"/>
                    </a:cubicBezTo>
                    <a:close/>
                    <a:moveTo>
                      <a:pt x="35" y="13"/>
                    </a:move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3"/>
                      <a:pt x="35" y="13"/>
                      <a:pt x="35" y="13"/>
                    </a:cubicBezTo>
                    <a:close/>
                    <a:moveTo>
                      <a:pt x="24" y="22"/>
                    </a:moveTo>
                    <a:cubicBezTo>
                      <a:pt x="25" y="20"/>
                      <a:pt x="25" y="20"/>
                      <a:pt x="27" y="20"/>
                    </a:cubicBezTo>
                    <a:cubicBezTo>
                      <a:pt x="27" y="21"/>
                      <a:pt x="31" y="18"/>
                      <a:pt x="28" y="18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31" y="18"/>
                      <a:pt x="31" y="19"/>
                      <a:pt x="33" y="20"/>
                    </a:cubicBezTo>
                    <a:cubicBezTo>
                      <a:pt x="29" y="20"/>
                      <a:pt x="28" y="21"/>
                      <a:pt x="24" y="22"/>
                    </a:cubicBezTo>
                    <a:cubicBezTo>
                      <a:pt x="24" y="21"/>
                      <a:pt x="24" y="21"/>
                      <a:pt x="24" y="22"/>
                    </a:cubicBezTo>
                    <a:close/>
                    <a:moveTo>
                      <a:pt x="20" y="11"/>
                    </a:moveTo>
                    <a:cubicBezTo>
                      <a:pt x="21" y="10"/>
                      <a:pt x="22" y="10"/>
                      <a:pt x="2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79" name="Freeform 42">
                <a:extLst>
                  <a:ext uri="{FF2B5EF4-FFF2-40B4-BE49-F238E27FC236}">
                    <a16:creationId xmlns:a16="http://schemas.microsoft.com/office/drawing/2014/main" id="{416F3449-F242-4B81-95E7-B4CC080F17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6" y="2066"/>
                <a:ext cx="2" cy="7"/>
              </a:xfrm>
              <a:custGeom>
                <a:avLst/>
                <a:gdLst>
                  <a:gd name="T0" fmla="*/ 0 w 1"/>
                  <a:gd name="T1" fmla="*/ 3 h 3"/>
                  <a:gd name="T2" fmla="*/ 0 w 1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1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80" name="Freeform 43">
                <a:extLst>
                  <a:ext uri="{FF2B5EF4-FFF2-40B4-BE49-F238E27FC236}">
                    <a16:creationId xmlns:a16="http://schemas.microsoft.com/office/drawing/2014/main" id="{489B2879-A03E-4F3A-BB58-66FFBBB3B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0" y="2040"/>
                <a:ext cx="2" cy="7"/>
              </a:xfrm>
              <a:custGeom>
                <a:avLst/>
                <a:gdLst>
                  <a:gd name="T0" fmla="*/ 1 w 1"/>
                  <a:gd name="T1" fmla="*/ 0 h 3"/>
                  <a:gd name="T2" fmla="*/ 1 w 1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0" y="3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81" name="Freeform 44">
                <a:extLst>
                  <a:ext uri="{FF2B5EF4-FFF2-40B4-BE49-F238E27FC236}">
                    <a16:creationId xmlns:a16="http://schemas.microsoft.com/office/drawing/2014/main" id="{F2341CF9-9061-4169-9945-16A1538B24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8" y="2087"/>
                <a:ext cx="5" cy="5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0" y="0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82" name="Freeform 45">
                <a:extLst>
                  <a:ext uri="{FF2B5EF4-FFF2-40B4-BE49-F238E27FC236}">
                    <a16:creationId xmlns:a16="http://schemas.microsoft.com/office/drawing/2014/main" id="{D08269CE-9507-4270-BA9A-18723389F7F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33" y="2099"/>
                <a:ext cx="18" cy="18"/>
              </a:xfrm>
              <a:custGeom>
                <a:avLst/>
                <a:gdLst>
                  <a:gd name="T0" fmla="*/ 8 w 8"/>
                  <a:gd name="T1" fmla="*/ 6 h 8"/>
                  <a:gd name="T2" fmla="*/ 3 w 8"/>
                  <a:gd name="T3" fmla="*/ 0 h 8"/>
                  <a:gd name="T4" fmla="*/ 3 w 8"/>
                  <a:gd name="T5" fmla="*/ 1 h 8"/>
                  <a:gd name="T6" fmla="*/ 1 w 8"/>
                  <a:gd name="T7" fmla="*/ 4 h 8"/>
                  <a:gd name="T8" fmla="*/ 3 w 8"/>
                  <a:gd name="T9" fmla="*/ 7 h 8"/>
                  <a:gd name="T10" fmla="*/ 3 w 8"/>
                  <a:gd name="T11" fmla="*/ 7 h 8"/>
                  <a:gd name="T12" fmla="*/ 3 w 8"/>
                  <a:gd name="T13" fmla="*/ 8 h 8"/>
                  <a:gd name="T14" fmla="*/ 8 w 8"/>
                  <a:gd name="T15" fmla="*/ 6 h 8"/>
                  <a:gd name="T16" fmla="*/ 3 w 8"/>
                  <a:gd name="T17" fmla="*/ 6 h 8"/>
                  <a:gd name="T18" fmla="*/ 3 w 8"/>
                  <a:gd name="T19" fmla="*/ 6 h 8"/>
                  <a:gd name="T20" fmla="*/ 3 w 8"/>
                  <a:gd name="T21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8">
                    <a:moveTo>
                      <a:pt x="8" y="6"/>
                    </a:moveTo>
                    <a:cubicBezTo>
                      <a:pt x="7" y="6"/>
                      <a:pt x="2" y="0"/>
                      <a:pt x="3" y="0"/>
                    </a:cubicBezTo>
                    <a:cubicBezTo>
                      <a:pt x="3" y="0"/>
                      <a:pt x="3" y="0"/>
                      <a:pt x="3" y="1"/>
                    </a:cubicBezTo>
                    <a:cubicBezTo>
                      <a:pt x="3" y="1"/>
                      <a:pt x="0" y="4"/>
                      <a:pt x="1" y="4"/>
                    </a:cubicBezTo>
                    <a:cubicBezTo>
                      <a:pt x="2" y="5"/>
                      <a:pt x="2" y="5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8"/>
                    </a:cubicBezTo>
                    <a:cubicBezTo>
                      <a:pt x="3" y="7"/>
                      <a:pt x="8" y="6"/>
                      <a:pt x="8" y="6"/>
                    </a:cubicBezTo>
                    <a:close/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83" name="Freeform 46">
                <a:extLst>
                  <a:ext uri="{FF2B5EF4-FFF2-40B4-BE49-F238E27FC236}">
                    <a16:creationId xmlns:a16="http://schemas.microsoft.com/office/drawing/2014/main" id="{A9FC3F15-3DA9-4BD8-A6E2-97CE198806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0" y="2117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84" name="Freeform 47">
                <a:extLst>
                  <a:ext uri="{FF2B5EF4-FFF2-40B4-BE49-F238E27FC236}">
                    <a16:creationId xmlns:a16="http://schemas.microsoft.com/office/drawing/2014/main" id="{F0C0BC8D-EF82-4F58-BB26-492DAFDCB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0" y="211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85" name="Freeform 48">
                <a:extLst>
                  <a:ext uri="{FF2B5EF4-FFF2-40B4-BE49-F238E27FC236}">
                    <a16:creationId xmlns:a16="http://schemas.microsoft.com/office/drawing/2014/main" id="{8786850B-EFB2-475A-AFE4-A83C943EB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9" y="2049"/>
                <a:ext cx="2" cy="0"/>
              </a:xfrm>
              <a:custGeom>
                <a:avLst/>
                <a:gdLst>
                  <a:gd name="T0" fmla="*/ 1 w 1"/>
                  <a:gd name="T1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86" name="Freeform 49">
                <a:extLst>
                  <a:ext uri="{FF2B5EF4-FFF2-40B4-BE49-F238E27FC236}">
                    <a16:creationId xmlns:a16="http://schemas.microsoft.com/office/drawing/2014/main" id="{E39AA9A2-A903-43CA-A5CC-7AE93B131A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1" y="2047"/>
                <a:ext cx="0" cy="2"/>
              </a:xfrm>
              <a:custGeom>
                <a:avLst/>
                <a:gdLst>
                  <a:gd name="T0" fmla="*/ 1 h 1"/>
                  <a:gd name="T1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87" name="Freeform 50">
                <a:extLst>
                  <a:ext uri="{FF2B5EF4-FFF2-40B4-BE49-F238E27FC236}">
                    <a16:creationId xmlns:a16="http://schemas.microsoft.com/office/drawing/2014/main" id="{08F2C521-2D0F-4E65-9093-23FD92CC9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5" y="1900"/>
                <a:ext cx="2" cy="8"/>
              </a:xfrm>
              <a:custGeom>
                <a:avLst/>
                <a:gdLst>
                  <a:gd name="T0" fmla="*/ 1 w 1"/>
                  <a:gd name="T1" fmla="*/ 0 h 3"/>
                  <a:gd name="T2" fmla="*/ 1 w 1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0" y="3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88" name="Freeform 51">
                <a:extLst>
                  <a:ext uri="{FF2B5EF4-FFF2-40B4-BE49-F238E27FC236}">
                    <a16:creationId xmlns:a16="http://schemas.microsoft.com/office/drawing/2014/main" id="{DF272F90-5110-4896-928E-B50A4F2383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0" y="2115"/>
                <a:ext cx="14" cy="7"/>
              </a:xfrm>
              <a:custGeom>
                <a:avLst/>
                <a:gdLst>
                  <a:gd name="T0" fmla="*/ 4 w 6"/>
                  <a:gd name="T1" fmla="*/ 0 h 3"/>
                  <a:gd name="T2" fmla="*/ 4 w 6"/>
                  <a:gd name="T3" fmla="*/ 3 h 3"/>
                  <a:gd name="T4" fmla="*/ 4 w 6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cubicBezTo>
                      <a:pt x="3" y="1"/>
                      <a:pt x="0" y="0"/>
                      <a:pt x="4" y="3"/>
                    </a:cubicBezTo>
                    <a:cubicBezTo>
                      <a:pt x="4" y="3"/>
                      <a:pt x="6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89" name="Freeform 52">
                <a:extLst>
                  <a:ext uri="{FF2B5EF4-FFF2-40B4-BE49-F238E27FC236}">
                    <a16:creationId xmlns:a16="http://schemas.microsoft.com/office/drawing/2014/main" id="{CF04B673-5951-43CB-B64A-FB62342A7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4" y="1292"/>
                <a:ext cx="2" cy="5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90" name="Freeform 53">
                <a:extLst>
                  <a:ext uri="{FF2B5EF4-FFF2-40B4-BE49-F238E27FC236}">
                    <a16:creationId xmlns:a16="http://schemas.microsoft.com/office/drawing/2014/main" id="{37B37AEA-A685-4DF8-911A-8FACA3AFF1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6" y="1202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0" y="0"/>
                      <a:pt x="3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91" name="Freeform 54">
                <a:extLst>
                  <a:ext uri="{FF2B5EF4-FFF2-40B4-BE49-F238E27FC236}">
                    <a16:creationId xmlns:a16="http://schemas.microsoft.com/office/drawing/2014/main" id="{5DAEF359-C865-454E-8504-B0DC2BE7DE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3" y="1287"/>
                <a:ext cx="2" cy="5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92" name="Freeform 55">
                <a:extLst>
                  <a:ext uri="{FF2B5EF4-FFF2-40B4-BE49-F238E27FC236}">
                    <a16:creationId xmlns:a16="http://schemas.microsoft.com/office/drawing/2014/main" id="{08294492-C76B-442F-951C-0C3CF77F5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3" y="1287"/>
                <a:ext cx="10" cy="7"/>
              </a:xfrm>
              <a:custGeom>
                <a:avLst/>
                <a:gdLst>
                  <a:gd name="T0" fmla="*/ 0 w 4"/>
                  <a:gd name="T1" fmla="*/ 3 h 3"/>
                  <a:gd name="T2" fmla="*/ 0 w 4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cubicBezTo>
                      <a:pt x="1" y="3"/>
                      <a:pt x="4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93" name="Rectangle 56">
                <a:extLst>
                  <a:ext uri="{FF2B5EF4-FFF2-40B4-BE49-F238E27FC236}">
                    <a16:creationId xmlns:a16="http://schemas.microsoft.com/office/drawing/2014/main" id="{FC4C58F9-7208-4409-99FA-AED655D0F5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9" y="129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94" name="Freeform 57">
                <a:extLst>
                  <a:ext uri="{FF2B5EF4-FFF2-40B4-BE49-F238E27FC236}">
                    <a16:creationId xmlns:a16="http://schemas.microsoft.com/office/drawing/2014/main" id="{E1CE82F8-7608-4D97-8E8C-E7762D154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9" y="1287"/>
                <a:ext cx="5" cy="5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2" y="2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95" name="Freeform 58">
                <a:extLst>
                  <a:ext uri="{FF2B5EF4-FFF2-40B4-BE49-F238E27FC236}">
                    <a16:creationId xmlns:a16="http://schemas.microsoft.com/office/drawing/2014/main" id="{62D5AE6E-B7A1-43CF-B514-6519A43559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8" y="898"/>
                <a:ext cx="47" cy="19"/>
              </a:xfrm>
              <a:custGeom>
                <a:avLst/>
                <a:gdLst>
                  <a:gd name="T0" fmla="*/ 0 w 20"/>
                  <a:gd name="T1" fmla="*/ 3 h 8"/>
                  <a:gd name="T2" fmla="*/ 20 w 20"/>
                  <a:gd name="T3" fmla="*/ 0 h 8"/>
                  <a:gd name="T4" fmla="*/ 1 w 20"/>
                  <a:gd name="T5" fmla="*/ 0 h 8"/>
                  <a:gd name="T6" fmla="*/ 0 w 20"/>
                  <a:gd name="T7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8">
                    <a:moveTo>
                      <a:pt x="0" y="3"/>
                    </a:moveTo>
                    <a:cubicBezTo>
                      <a:pt x="6" y="8"/>
                      <a:pt x="18" y="4"/>
                      <a:pt x="20" y="0"/>
                    </a:cubicBezTo>
                    <a:cubicBezTo>
                      <a:pt x="20" y="1"/>
                      <a:pt x="4" y="0"/>
                      <a:pt x="1" y="0"/>
                    </a:cubicBezTo>
                    <a:cubicBezTo>
                      <a:pt x="1" y="2"/>
                      <a:pt x="1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96" name="Freeform 59">
                <a:extLst>
                  <a:ext uri="{FF2B5EF4-FFF2-40B4-BE49-F238E27FC236}">
                    <a16:creationId xmlns:a16="http://schemas.microsoft.com/office/drawing/2014/main" id="{55300F46-84E9-422F-B93F-92151DBCE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0" y="1028"/>
                <a:ext cx="68" cy="21"/>
              </a:xfrm>
              <a:custGeom>
                <a:avLst/>
                <a:gdLst>
                  <a:gd name="T0" fmla="*/ 28 w 29"/>
                  <a:gd name="T1" fmla="*/ 5 h 9"/>
                  <a:gd name="T2" fmla="*/ 18 w 29"/>
                  <a:gd name="T3" fmla="*/ 0 h 9"/>
                  <a:gd name="T4" fmla="*/ 0 w 29"/>
                  <a:gd name="T5" fmla="*/ 4 h 9"/>
                  <a:gd name="T6" fmla="*/ 29 w 29"/>
                  <a:gd name="T7" fmla="*/ 6 h 9"/>
                  <a:gd name="T8" fmla="*/ 28 w 29"/>
                  <a:gd name="T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9">
                    <a:moveTo>
                      <a:pt x="28" y="5"/>
                    </a:moveTo>
                    <a:cubicBezTo>
                      <a:pt x="28" y="5"/>
                      <a:pt x="22" y="0"/>
                      <a:pt x="18" y="0"/>
                    </a:cubicBezTo>
                    <a:cubicBezTo>
                      <a:pt x="15" y="0"/>
                      <a:pt x="0" y="4"/>
                      <a:pt x="0" y="4"/>
                    </a:cubicBezTo>
                    <a:cubicBezTo>
                      <a:pt x="3" y="4"/>
                      <a:pt x="29" y="9"/>
                      <a:pt x="29" y="6"/>
                    </a:cubicBezTo>
                    <a:cubicBezTo>
                      <a:pt x="26" y="5"/>
                      <a:pt x="28" y="5"/>
                      <a:pt x="28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97" name="Freeform 60">
                <a:extLst>
                  <a:ext uri="{FF2B5EF4-FFF2-40B4-BE49-F238E27FC236}">
                    <a16:creationId xmlns:a16="http://schemas.microsoft.com/office/drawing/2014/main" id="{96004F8E-0979-4888-BD48-45F2973B75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9" y="997"/>
                <a:ext cx="83" cy="24"/>
              </a:xfrm>
              <a:custGeom>
                <a:avLst/>
                <a:gdLst>
                  <a:gd name="T0" fmla="*/ 3 w 35"/>
                  <a:gd name="T1" fmla="*/ 5 h 10"/>
                  <a:gd name="T2" fmla="*/ 35 w 35"/>
                  <a:gd name="T3" fmla="*/ 5 h 10"/>
                  <a:gd name="T4" fmla="*/ 35 w 35"/>
                  <a:gd name="T5" fmla="*/ 2 h 10"/>
                  <a:gd name="T6" fmla="*/ 33 w 35"/>
                  <a:gd name="T7" fmla="*/ 5 h 10"/>
                  <a:gd name="T8" fmla="*/ 10 w 35"/>
                  <a:gd name="T9" fmla="*/ 0 h 10"/>
                  <a:gd name="T10" fmla="*/ 3 w 35"/>
                  <a:gd name="T11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10">
                    <a:moveTo>
                      <a:pt x="3" y="5"/>
                    </a:moveTo>
                    <a:cubicBezTo>
                      <a:pt x="11" y="6"/>
                      <a:pt x="28" y="10"/>
                      <a:pt x="35" y="5"/>
                    </a:cubicBezTo>
                    <a:cubicBezTo>
                      <a:pt x="35" y="2"/>
                      <a:pt x="35" y="2"/>
                      <a:pt x="35" y="2"/>
                    </a:cubicBezTo>
                    <a:cubicBezTo>
                      <a:pt x="33" y="3"/>
                      <a:pt x="33" y="1"/>
                      <a:pt x="33" y="5"/>
                    </a:cubicBezTo>
                    <a:cubicBezTo>
                      <a:pt x="30" y="2"/>
                      <a:pt x="15" y="0"/>
                      <a:pt x="10" y="0"/>
                    </a:cubicBezTo>
                    <a:cubicBezTo>
                      <a:pt x="10" y="0"/>
                      <a:pt x="0" y="5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98" name="Freeform 61">
                <a:extLst>
                  <a:ext uri="{FF2B5EF4-FFF2-40B4-BE49-F238E27FC236}">
                    <a16:creationId xmlns:a16="http://schemas.microsoft.com/office/drawing/2014/main" id="{021D5F92-B754-41B0-9830-1F968C37FE7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28" y="875"/>
                <a:ext cx="95" cy="35"/>
              </a:xfrm>
              <a:custGeom>
                <a:avLst/>
                <a:gdLst>
                  <a:gd name="T0" fmla="*/ 29 w 40"/>
                  <a:gd name="T1" fmla="*/ 10 h 15"/>
                  <a:gd name="T2" fmla="*/ 37 w 40"/>
                  <a:gd name="T3" fmla="*/ 11 h 15"/>
                  <a:gd name="T4" fmla="*/ 34 w 40"/>
                  <a:gd name="T5" fmla="*/ 8 h 15"/>
                  <a:gd name="T6" fmla="*/ 37 w 40"/>
                  <a:gd name="T7" fmla="*/ 9 h 15"/>
                  <a:gd name="T8" fmla="*/ 31 w 40"/>
                  <a:gd name="T9" fmla="*/ 6 h 15"/>
                  <a:gd name="T10" fmla="*/ 39 w 40"/>
                  <a:gd name="T11" fmla="*/ 7 h 15"/>
                  <a:gd name="T12" fmla="*/ 39 w 40"/>
                  <a:gd name="T13" fmla="*/ 6 h 15"/>
                  <a:gd name="T14" fmla="*/ 36 w 40"/>
                  <a:gd name="T15" fmla="*/ 4 h 15"/>
                  <a:gd name="T16" fmla="*/ 39 w 40"/>
                  <a:gd name="T17" fmla="*/ 2 h 15"/>
                  <a:gd name="T18" fmla="*/ 30 w 40"/>
                  <a:gd name="T19" fmla="*/ 4 h 15"/>
                  <a:gd name="T20" fmla="*/ 31 w 40"/>
                  <a:gd name="T21" fmla="*/ 4 h 15"/>
                  <a:gd name="T22" fmla="*/ 12 w 40"/>
                  <a:gd name="T23" fmla="*/ 6 h 15"/>
                  <a:gd name="T24" fmla="*/ 12 w 40"/>
                  <a:gd name="T25" fmla="*/ 8 h 15"/>
                  <a:gd name="T26" fmla="*/ 4 w 40"/>
                  <a:gd name="T27" fmla="*/ 9 h 15"/>
                  <a:gd name="T28" fmla="*/ 5 w 40"/>
                  <a:gd name="T29" fmla="*/ 10 h 15"/>
                  <a:gd name="T30" fmla="*/ 2 w 40"/>
                  <a:gd name="T31" fmla="*/ 10 h 15"/>
                  <a:gd name="T32" fmla="*/ 29 w 40"/>
                  <a:gd name="T33" fmla="*/ 10 h 15"/>
                  <a:gd name="T34" fmla="*/ 17 w 40"/>
                  <a:gd name="T35" fmla="*/ 8 h 15"/>
                  <a:gd name="T36" fmla="*/ 13 w 40"/>
                  <a:gd name="T37" fmla="*/ 8 h 15"/>
                  <a:gd name="T38" fmla="*/ 17 w 40"/>
                  <a:gd name="T3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0" h="15">
                    <a:moveTo>
                      <a:pt x="29" y="10"/>
                    </a:moveTo>
                    <a:cubicBezTo>
                      <a:pt x="28" y="10"/>
                      <a:pt x="37" y="14"/>
                      <a:pt x="37" y="11"/>
                    </a:cubicBezTo>
                    <a:cubicBezTo>
                      <a:pt x="37" y="11"/>
                      <a:pt x="35" y="9"/>
                      <a:pt x="34" y="8"/>
                    </a:cubicBezTo>
                    <a:cubicBezTo>
                      <a:pt x="35" y="8"/>
                      <a:pt x="36" y="8"/>
                      <a:pt x="37" y="9"/>
                    </a:cubicBezTo>
                    <a:cubicBezTo>
                      <a:pt x="34" y="8"/>
                      <a:pt x="33" y="6"/>
                      <a:pt x="31" y="6"/>
                    </a:cubicBezTo>
                    <a:cubicBezTo>
                      <a:pt x="32" y="5"/>
                      <a:pt x="39" y="7"/>
                      <a:pt x="39" y="7"/>
                    </a:cubicBezTo>
                    <a:cubicBezTo>
                      <a:pt x="38" y="6"/>
                      <a:pt x="39" y="6"/>
                      <a:pt x="39" y="6"/>
                    </a:cubicBezTo>
                    <a:cubicBezTo>
                      <a:pt x="38" y="6"/>
                      <a:pt x="37" y="4"/>
                      <a:pt x="36" y="4"/>
                    </a:cubicBezTo>
                    <a:cubicBezTo>
                      <a:pt x="38" y="3"/>
                      <a:pt x="40" y="2"/>
                      <a:pt x="39" y="2"/>
                    </a:cubicBezTo>
                    <a:cubicBezTo>
                      <a:pt x="33" y="1"/>
                      <a:pt x="25" y="0"/>
                      <a:pt x="30" y="4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21" y="4"/>
                      <a:pt x="19" y="7"/>
                      <a:pt x="12" y="6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9" y="8"/>
                      <a:pt x="4" y="8"/>
                      <a:pt x="4" y="9"/>
                    </a:cubicBezTo>
                    <a:cubicBezTo>
                      <a:pt x="4" y="9"/>
                      <a:pt x="5" y="10"/>
                      <a:pt x="5" y="10"/>
                    </a:cubicBezTo>
                    <a:cubicBezTo>
                      <a:pt x="4" y="10"/>
                      <a:pt x="0" y="10"/>
                      <a:pt x="2" y="10"/>
                    </a:cubicBezTo>
                    <a:cubicBezTo>
                      <a:pt x="8" y="13"/>
                      <a:pt x="23" y="15"/>
                      <a:pt x="29" y="10"/>
                    </a:cubicBezTo>
                    <a:close/>
                    <a:moveTo>
                      <a:pt x="17" y="8"/>
                    </a:moveTo>
                    <a:cubicBezTo>
                      <a:pt x="17" y="8"/>
                      <a:pt x="15" y="8"/>
                      <a:pt x="13" y="8"/>
                    </a:cubicBezTo>
                    <a:cubicBezTo>
                      <a:pt x="14" y="8"/>
                      <a:pt x="16" y="8"/>
                      <a:pt x="17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99" name="Freeform 62">
                <a:extLst>
                  <a:ext uri="{FF2B5EF4-FFF2-40B4-BE49-F238E27FC236}">
                    <a16:creationId xmlns:a16="http://schemas.microsoft.com/office/drawing/2014/main" id="{E92312EE-1640-4C6A-8CFB-C765D7C56B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8" y="929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0" name="Freeform 63">
                <a:extLst>
                  <a:ext uri="{FF2B5EF4-FFF2-40B4-BE49-F238E27FC236}">
                    <a16:creationId xmlns:a16="http://schemas.microsoft.com/office/drawing/2014/main" id="{2C733233-D1A7-44EF-BFCE-C32E1E8F96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9" y="924"/>
                <a:ext cx="94" cy="40"/>
              </a:xfrm>
              <a:custGeom>
                <a:avLst/>
                <a:gdLst>
                  <a:gd name="T0" fmla="*/ 5 w 40"/>
                  <a:gd name="T1" fmla="*/ 7 h 17"/>
                  <a:gd name="T2" fmla="*/ 0 w 40"/>
                  <a:gd name="T3" fmla="*/ 11 h 17"/>
                  <a:gd name="T4" fmla="*/ 40 w 40"/>
                  <a:gd name="T5" fmla="*/ 9 h 17"/>
                  <a:gd name="T6" fmla="*/ 35 w 40"/>
                  <a:gd name="T7" fmla="*/ 5 h 17"/>
                  <a:gd name="T8" fmla="*/ 26 w 40"/>
                  <a:gd name="T9" fmla="*/ 3 h 17"/>
                  <a:gd name="T10" fmla="*/ 26 w 40"/>
                  <a:gd name="T11" fmla="*/ 3 h 17"/>
                  <a:gd name="T12" fmla="*/ 25 w 40"/>
                  <a:gd name="T13" fmla="*/ 3 h 17"/>
                  <a:gd name="T14" fmla="*/ 14 w 40"/>
                  <a:gd name="T15" fmla="*/ 1 h 17"/>
                  <a:gd name="T16" fmla="*/ 7 w 40"/>
                  <a:gd name="T17" fmla="*/ 5 h 17"/>
                  <a:gd name="T18" fmla="*/ 5 w 40"/>
                  <a:gd name="T19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17">
                    <a:moveTo>
                      <a:pt x="5" y="7"/>
                    </a:moveTo>
                    <a:cubicBezTo>
                      <a:pt x="5" y="7"/>
                      <a:pt x="1" y="11"/>
                      <a:pt x="0" y="11"/>
                    </a:cubicBezTo>
                    <a:cubicBezTo>
                      <a:pt x="7" y="17"/>
                      <a:pt x="30" y="8"/>
                      <a:pt x="40" y="9"/>
                    </a:cubicBezTo>
                    <a:cubicBezTo>
                      <a:pt x="40" y="9"/>
                      <a:pt x="39" y="5"/>
                      <a:pt x="35" y="5"/>
                    </a:cubicBezTo>
                    <a:cubicBezTo>
                      <a:pt x="34" y="3"/>
                      <a:pt x="32" y="2"/>
                      <a:pt x="26" y="3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5" y="3"/>
                      <a:pt x="23" y="4"/>
                      <a:pt x="25" y="3"/>
                    </a:cubicBezTo>
                    <a:cubicBezTo>
                      <a:pt x="23" y="2"/>
                      <a:pt x="18" y="0"/>
                      <a:pt x="14" y="1"/>
                    </a:cubicBezTo>
                    <a:cubicBezTo>
                      <a:pt x="13" y="1"/>
                      <a:pt x="11" y="5"/>
                      <a:pt x="7" y="5"/>
                    </a:cubicBezTo>
                    <a:cubicBezTo>
                      <a:pt x="6" y="6"/>
                      <a:pt x="8" y="8"/>
                      <a:pt x="5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1" name="Freeform 64">
                <a:extLst>
                  <a:ext uri="{FF2B5EF4-FFF2-40B4-BE49-F238E27FC236}">
                    <a16:creationId xmlns:a16="http://schemas.microsoft.com/office/drawing/2014/main" id="{9A6E044B-B36B-499E-A741-0FA0C49D5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0" y="978"/>
                <a:ext cx="132" cy="43"/>
              </a:xfrm>
              <a:custGeom>
                <a:avLst/>
                <a:gdLst>
                  <a:gd name="T0" fmla="*/ 26 w 56"/>
                  <a:gd name="T1" fmla="*/ 15 h 18"/>
                  <a:gd name="T2" fmla="*/ 53 w 56"/>
                  <a:gd name="T3" fmla="*/ 10 h 18"/>
                  <a:gd name="T4" fmla="*/ 41 w 56"/>
                  <a:gd name="T5" fmla="*/ 6 h 18"/>
                  <a:gd name="T6" fmla="*/ 26 w 56"/>
                  <a:gd name="T7" fmla="*/ 7 h 18"/>
                  <a:gd name="T8" fmla="*/ 21 w 56"/>
                  <a:gd name="T9" fmla="*/ 6 h 18"/>
                  <a:gd name="T10" fmla="*/ 15 w 56"/>
                  <a:gd name="T11" fmla="*/ 4 h 18"/>
                  <a:gd name="T12" fmla="*/ 0 w 56"/>
                  <a:gd name="T13" fmla="*/ 11 h 18"/>
                  <a:gd name="T14" fmla="*/ 26 w 56"/>
                  <a:gd name="T15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18">
                    <a:moveTo>
                      <a:pt x="26" y="15"/>
                    </a:moveTo>
                    <a:cubicBezTo>
                      <a:pt x="35" y="14"/>
                      <a:pt x="56" y="14"/>
                      <a:pt x="53" y="10"/>
                    </a:cubicBezTo>
                    <a:cubicBezTo>
                      <a:pt x="56" y="5"/>
                      <a:pt x="51" y="8"/>
                      <a:pt x="41" y="6"/>
                    </a:cubicBezTo>
                    <a:cubicBezTo>
                      <a:pt x="38" y="5"/>
                      <a:pt x="26" y="0"/>
                      <a:pt x="26" y="7"/>
                    </a:cubicBezTo>
                    <a:cubicBezTo>
                      <a:pt x="25" y="6"/>
                      <a:pt x="23" y="6"/>
                      <a:pt x="21" y="6"/>
                    </a:cubicBezTo>
                    <a:cubicBezTo>
                      <a:pt x="22" y="6"/>
                      <a:pt x="19" y="4"/>
                      <a:pt x="15" y="4"/>
                    </a:cubicBezTo>
                    <a:cubicBezTo>
                      <a:pt x="4" y="1"/>
                      <a:pt x="0" y="7"/>
                      <a:pt x="0" y="11"/>
                    </a:cubicBezTo>
                    <a:cubicBezTo>
                      <a:pt x="5" y="18"/>
                      <a:pt x="17" y="15"/>
                      <a:pt x="2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2" name="Freeform 65">
                <a:extLst>
                  <a:ext uri="{FF2B5EF4-FFF2-40B4-BE49-F238E27FC236}">
                    <a16:creationId xmlns:a16="http://schemas.microsoft.com/office/drawing/2014/main" id="{7F28658C-851D-4833-AFEE-DB8546DADF9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15" y="891"/>
                <a:ext cx="175" cy="59"/>
              </a:xfrm>
              <a:custGeom>
                <a:avLst/>
                <a:gdLst>
                  <a:gd name="T0" fmla="*/ 16 w 74"/>
                  <a:gd name="T1" fmla="*/ 12 h 25"/>
                  <a:gd name="T2" fmla="*/ 35 w 74"/>
                  <a:gd name="T3" fmla="*/ 17 h 25"/>
                  <a:gd name="T4" fmla="*/ 65 w 74"/>
                  <a:gd name="T5" fmla="*/ 14 h 25"/>
                  <a:gd name="T6" fmla="*/ 68 w 74"/>
                  <a:gd name="T7" fmla="*/ 12 h 25"/>
                  <a:gd name="T8" fmla="*/ 54 w 74"/>
                  <a:gd name="T9" fmla="*/ 10 h 25"/>
                  <a:gd name="T10" fmla="*/ 46 w 74"/>
                  <a:gd name="T11" fmla="*/ 8 h 25"/>
                  <a:gd name="T12" fmla="*/ 46 w 74"/>
                  <a:gd name="T13" fmla="*/ 6 h 25"/>
                  <a:gd name="T14" fmla="*/ 53 w 74"/>
                  <a:gd name="T15" fmla="*/ 4 h 25"/>
                  <a:gd name="T16" fmla="*/ 37 w 74"/>
                  <a:gd name="T17" fmla="*/ 0 h 25"/>
                  <a:gd name="T18" fmla="*/ 15 w 74"/>
                  <a:gd name="T19" fmla="*/ 6 h 25"/>
                  <a:gd name="T20" fmla="*/ 9 w 74"/>
                  <a:gd name="T21" fmla="*/ 8 h 25"/>
                  <a:gd name="T22" fmla="*/ 7 w 74"/>
                  <a:gd name="T23" fmla="*/ 6 h 25"/>
                  <a:gd name="T24" fmla="*/ 7 w 74"/>
                  <a:gd name="T25" fmla="*/ 8 h 25"/>
                  <a:gd name="T26" fmla="*/ 9 w 74"/>
                  <a:gd name="T27" fmla="*/ 9 h 25"/>
                  <a:gd name="T28" fmla="*/ 4 w 74"/>
                  <a:gd name="T29" fmla="*/ 10 h 25"/>
                  <a:gd name="T30" fmla="*/ 16 w 74"/>
                  <a:gd name="T31" fmla="*/ 12 h 25"/>
                  <a:gd name="T32" fmla="*/ 24 w 74"/>
                  <a:gd name="T33" fmla="*/ 11 h 25"/>
                  <a:gd name="T34" fmla="*/ 24 w 74"/>
                  <a:gd name="T35" fmla="*/ 11 h 25"/>
                  <a:gd name="T36" fmla="*/ 20 w 74"/>
                  <a:gd name="T37" fmla="*/ 13 h 25"/>
                  <a:gd name="T38" fmla="*/ 20 w 74"/>
                  <a:gd name="T39" fmla="*/ 13 h 25"/>
                  <a:gd name="T40" fmla="*/ 11 w 74"/>
                  <a:gd name="T41" fmla="*/ 8 h 25"/>
                  <a:gd name="T42" fmla="*/ 11 w 74"/>
                  <a:gd name="T43" fmla="*/ 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4" h="25">
                    <a:moveTo>
                      <a:pt x="16" y="12"/>
                    </a:moveTo>
                    <a:cubicBezTo>
                      <a:pt x="22" y="12"/>
                      <a:pt x="30" y="21"/>
                      <a:pt x="35" y="17"/>
                    </a:cubicBezTo>
                    <a:cubicBezTo>
                      <a:pt x="35" y="20"/>
                      <a:pt x="74" y="25"/>
                      <a:pt x="65" y="14"/>
                    </a:cubicBezTo>
                    <a:cubicBezTo>
                      <a:pt x="67" y="14"/>
                      <a:pt x="65" y="13"/>
                      <a:pt x="68" y="12"/>
                    </a:cubicBezTo>
                    <a:cubicBezTo>
                      <a:pt x="66" y="12"/>
                      <a:pt x="58" y="10"/>
                      <a:pt x="54" y="10"/>
                    </a:cubicBezTo>
                    <a:cubicBezTo>
                      <a:pt x="51" y="9"/>
                      <a:pt x="50" y="9"/>
                      <a:pt x="46" y="8"/>
                    </a:cubicBezTo>
                    <a:cubicBezTo>
                      <a:pt x="46" y="8"/>
                      <a:pt x="46" y="6"/>
                      <a:pt x="46" y="6"/>
                    </a:cubicBezTo>
                    <a:cubicBezTo>
                      <a:pt x="47" y="7"/>
                      <a:pt x="54" y="4"/>
                      <a:pt x="53" y="4"/>
                    </a:cubicBezTo>
                    <a:cubicBezTo>
                      <a:pt x="53" y="4"/>
                      <a:pt x="37" y="0"/>
                      <a:pt x="37" y="0"/>
                    </a:cubicBezTo>
                    <a:cubicBezTo>
                      <a:pt x="37" y="0"/>
                      <a:pt x="12" y="0"/>
                      <a:pt x="15" y="6"/>
                    </a:cubicBezTo>
                    <a:cubicBezTo>
                      <a:pt x="12" y="6"/>
                      <a:pt x="10" y="6"/>
                      <a:pt x="9" y="8"/>
                    </a:cubicBezTo>
                    <a:cubicBezTo>
                      <a:pt x="9" y="3"/>
                      <a:pt x="9" y="7"/>
                      <a:pt x="7" y="6"/>
                    </a:cubicBezTo>
                    <a:cubicBezTo>
                      <a:pt x="6" y="6"/>
                      <a:pt x="7" y="8"/>
                      <a:pt x="7" y="8"/>
                    </a:cubicBezTo>
                    <a:cubicBezTo>
                      <a:pt x="7" y="8"/>
                      <a:pt x="9" y="8"/>
                      <a:pt x="9" y="9"/>
                    </a:cubicBezTo>
                    <a:cubicBezTo>
                      <a:pt x="7" y="8"/>
                      <a:pt x="0" y="10"/>
                      <a:pt x="4" y="10"/>
                    </a:cubicBezTo>
                    <a:cubicBezTo>
                      <a:pt x="6" y="13"/>
                      <a:pt x="11" y="13"/>
                      <a:pt x="16" y="12"/>
                    </a:cubicBezTo>
                    <a:close/>
                    <a:moveTo>
                      <a:pt x="24" y="11"/>
                    </a:moveTo>
                    <a:cubicBezTo>
                      <a:pt x="29" y="11"/>
                      <a:pt x="23" y="11"/>
                      <a:pt x="24" y="11"/>
                    </a:cubicBezTo>
                    <a:close/>
                    <a:moveTo>
                      <a:pt x="20" y="13"/>
                    </a:moveTo>
                    <a:cubicBezTo>
                      <a:pt x="17" y="13"/>
                      <a:pt x="23" y="10"/>
                      <a:pt x="20" y="13"/>
                    </a:cubicBezTo>
                    <a:close/>
                    <a:moveTo>
                      <a:pt x="11" y="8"/>
                    </a:moveTo>
                    <a:cubicBezTo>
                      <a:pt x="12" y="9"/>
                      <a:pt x="8" y="9"/>
                      <a:pt x="1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3" name="Freeform 66">
                <a:extLst>
                  <a:ext uri="{FF2B5EF4-FFF2-40B4-BE49-F238E27FC236}">
                    <a16:creationId xmlns:a16="http://schemas.microsoft.com/office/drawing/2014/main" id="{58689137-DFE3-4006-BC66-84D0FD86A2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5" y="1059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4" name="Freeform 67">
                <a:extLst>
                  <a:ext uri="{FF2B5EF4-FFF2-40B4-BE49-F238E27FC236}">
                    <a16:creationId xmlns:a16="http://schemas.microsoft.com/office/drawing/2014/main" id="{4B0540C7-55B4-4B12-A73C-9F8B4025C9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3" y="969"/>
                <a:ext cx="285" cy="134"/>
              </a:xfrm>
              <a:custGeom>
                <a:avLst/>
                <a:gdLst>
                  <a:gd name="T0" fmla="*/ 5 w 121"/>
                  <a:gd name="T1" fmla="*/ 45 h 57"/>
                  <a:gd name="T2" fmla="*/ 8 w 121"/>
                  <a:gd name="T3" fmla="*/ 49 h 57"/>
                  <a:gd name="T4" fmla="*/ 12 w 121"/>
                  <a:gd name="T5" fmla="*/ 49 h 57"/>
                  <a:gd name="T6" fmla="*/ 12 w 121"/>
                  <a:gd name="T7" fmla="*/ 48 h 57"/>
                  <a:gd name="T8" fmla="*/ 13 w 121"/>
                  <a:gd name="T9" fmla="*/ 49 h 57"/>
                  <a:gd name="T10" fmla="*/ 29 w 121"/>
                  <a:gd name="T11" fmla="*/ 54 h 57"/>
                  <a:gd name="T12" fmla="*/ 29 w 121"/>
                  <a:gd name="T13" fmla="*/ 52 h 57"/>
                  <a:gd name="T14" fmla="*/ 42 w 121"/>
                  <a:gd name="T15" fmla="*/ 52 h 57"/>
                  <a:gd name="T16" fmla="*/ 30 w 121"/>
                  <a:gd name="T17" fmla="*/ 43 h 57"/>
                  <a:gd name="T18" fmla="*/ 32 w 121"/>
                  <a:gd name="T19" fmla="*/ 34 h 57"/>
                  <a:gd name="T20" fmla="*/ 34 w 121"/>
                  <a:gd name="T21" fmla="*/ 32 h 57"/>
                  <a:gd name="T22" fmla="*/ 40 w 121"/>
                  <a:gd name="T23" fmla="*/ 30 h 57"/>
                  <a:gd name="T24" fmla="*/ 45 w 121"/>
                  <a:gd name="T25" fmla="*/ 27 h 57"/>
                  <a:gd name="T26" fmla="*/ 44 w 121"/>
                  <a:gd name="T27" fmla="*/ 25 h 57"/>
                  <a:gd name="T28" fmla="*/ 50 w 121"/>
                  <a:gd name="T29" fmla="*/ 23 h 57"/>
                  <a:gd name="T30" fmla="*/ 49 w 121"/>
                  <a:gd name="T31" fmla="*/ 21 h 57"/>
                  <a:gd name="T32" fmla="*/ 65 w 121"/>
                  <a:gd name="T33" fmla="*/ 17 h 57"/>
                  <a:gd name="T34" fmla="*/ 67 w 121"/>
                  <a:gd name="T35" fmla="*/ 14 h 57"/>
                  <a:gd name="T36" fmla="*/ 119 w 121"/>
                  <a:gd name="T37" fmla="*/ 3 h 57"/>
                  <a:gd name="T38" fmla="*/ 117 w 121"/>
                  <a:gd name="T39" fmla="*/ 1 h 57"/>
                  <a:gd name="T40" fmla="*/ 98 w 121"/>
                  <a:gd name="T41" fmla="*/ 4 h 57"/>
                  <a:gd name="T42" fmla="*/ 64 w 121"/>
                  <a:gd name="T43" fmla="*/ 6 h 57"/>
                  <a:gd name="T44" fmla="*/ 57 w 121"/>
                  <a:gd name="T45" fmla="*/ 8 h 57"/>
                  <a:gd name="T46" fmla="*/ 57 w 121"/>
                  <a:gd name="T47" fmla="*/ 10 h 57"/>
                  <a:gd name="T48" fmla="*/ 41 w 121"/>
                  <a:gd name="T49" fmla="*/ 14 h 57"/>
                  <a:gd name="T50" fmla="*/ 36 w 121"/>
                  <a:gd name="T51" fmla="*/ 14 h 57"/>
                  <a:gd name="T52" fmla="*/ 34 w 121"/>
                  <a:gd name="T53" fmla="*/ 17 h 57"/>
                  <a:gd name="T54" fmla="*/ 29 w 121"/>
                  <a:gd name="T55" fmla="*/ 14 h 57"/>
                  <a:gd name="T56" fmla="*/ 30 w 121"/>
                  <a:gd name="T57" fmla="*/ 19 h 57"/>
                  <a:gd name="T58" fmla="*/ 23 w 121"/>
                  <a:gd name="T59" fmla="*/ 23 h 57"/>
                  <a:gd name="T60" fmla="*/ 14 w 121"/>
                  <a:gd name="T61" fmla="*/ 27 h 57"/>
                  <a:gd name="T62" fmla="*/ 18 w 121"/>
                  <a:gd name="T63" fmla="*/ 30 h 57"/>
                  <a:gd name="T64" fmla="*/ 5 w 121"/>
                  <a:gd name="T65" fmla="*/ 34 h 57"/>
                  <a:gd name="T66" fmla="*/ 8 w 121"/>
                  <a:gd name="T67" fmla="*/ 36 h 57"/>
                  <a:gd name="T68" fmla="*/ 8 w 121"/>
                  <a:gd name="T69" fmla="*/ 36 h 57"/>
                  <a:gd name="T70" fmla="*/ 8 w 121"/>
                  <a:gd name="T71" fmla="*/ 36 h 57"/>
                  <a:gd name="T72" fmla="*/ 8 w 121"/>
                  <a:gd name="T73" fmla="*/ 36 h 57"/>
                  <a:gd name="T74" fmla="*/ 6 w 121"/>
                  <a:gd name="T75" fmla="*/ 39 h 57"/>
                  <a:gd name="T76" fmla="*/ 5 w 121"/>
                  <a:gd name="T77" fmla="*/ 41 h 57"/>
                  <a:gd name="T78" fmla="*/ 5 w 121"/>
                  <a:gd name="T79" fmla="*/ 38 h 57"/>
                  <a:gd name="T80" fmla="*/ 4 w 121"/>
                  <a:gd name="T81" fmla="*/ 41 h 57"/>
                  <a:gd name="T82" fmla="*/ 0 w 121"/>
                  <a:gd name="T83" fmla="*/ 43 h 57"/>
                  <a:gd name="T84" fmla="*/ 5 w 121"/>
                  <a:gd name="T85" fmla="*/ 45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1" h="57">
                    <a:moveTo>
                      <a:pt x="5" y="45"/>
                    </a:moveTo>
                    <a:cubicBezTo>
                      <a:pt x="3" y="45"/>
                      <a:pt x="10" y="49"/>
                      <a:pt x="8" y="49"/>
                    </a:cubicBezTo>
                    <a:cubicBezTo>
                      <a:pt x="8" y="50"/>
                      <a:pt x="11" y="49"/>
                      <a:pt x="12" y="49"/>
                    </a:cubicBezTo>
                    <a:cubicBezTo>
                      <a:pt x="12" y="49"/>
                      <a:pt x="12" y="49"/>
                      <a:pt x="12" y="48"/>
                    </a:cubicBezTo>
                    <a:cubicBezTo>
                      <a:pt x="12" y="49"/>
                      <a:pt x="13" y="49"/>
                      <a:pt x="13" y="49"/>
                    </a:cubicBezTo>
                    <a:cubicBezTo>
                      <a:pt x="11" y="49"/>
                      <a:pt x="29" y="54"/>
                      <a:pt x="29" y="54"/>
                    </a:cubicBezTo>
                    <a:cubicBezTo>
                      <a:pt x="29" y="54"/>
                      <a:pt x="29" y="52"/>
                      <a:pt x="29" y="52"/>
                    </a:cubicBezTo>
                    <a:cubicBezTo>
                      <a:pt x="29" y="57"/>
                      <a:pt x="44" y="52"/>
                      <a:pt x="42" y="52"/>
                    </a:cubicBezTo>
                    <a:cubicBezTo>
                      <a:pt x="38" y="49"/>
                      <a:pt x="32" y="48"/>
                      <a:pt x="30" y="43"/>
                    </a:cubicBezTo>
                    <a:cubicBezTo>
                      <a:pt x="23" y="38"/>
                      <a:pt x="32" y="38"/>
                      <a:pt x="32" y="34"/>
                    </a:cubicBezTo>
                    <a:cubicBezTo>
                      <a:pt x="34" y="33"/>
                      <a:pt x="34" y="32"/>
                      <a:pt x="34" y="32"/>
                    </a:cubicBezTo>
                    <a:cubicBezTo>
                      <a:pt x="37" y="31"/>
                      <a:pt x="39" y="30"/>
                      <a:pt x="40" y="30"/>
                    </a:cubicBezTo>
                    <a:cubicBezTo>
                      <a:pt x="41" y="30"/>
                      <a:pt x="45" y="27"/>
                      <a:pt x="45" y="27"/>
                    </a:cubicBezTo>
                    <a:cubicBezTo>
                      <a:pt x="43" y="28"/>
                      <a:pt x="46" y="25"/>
                      <a:pt x="44" y="25"/>
                    </a:cubicBezTo>
                    <a:cubicBezTo>
                      <a:pt x="48" y="24"/>
                      <a:pt x="47" y="25"/>
                      <a:pt x="50" y="23"/>
                    </a:cubicBezTo>
                    <a:cubicBezTo>
                      <a:pt x="49" y="23"/>
                      <a:pt x="49" y="22"/>
                      <a:pt x="49" y="21"/>
                    </a:cubicBezTo>
                    <a:cubicBezTo>
                      <a:pt x="53" y="24"/>
                      <a:pt x="61" y="19"/>
                      <a:pt x="65" y="17"/>
                    </a:cubicBezTo>
                    <a:cubicBezTo>
                      <a:pt x="66" y="17"/>
                      <a:pt x="67" y="16"/>
                      <a:pt x="67" y="14"/>
                    </a:cubicBezTo>
                    <a:cubicBezTo>
                      <a:pt x="67" y="14"/>
                      <a:pt x="116" y="10"/>
                      <a:pt x="119" y="3"/>
                    </a:cubicBezTo>
                    <a:cubicBezTo>
                      <a:pt x="121" y="3"/>
                      <a:pt x="118" y="1"/>
                      <a:pt x="117" y="1"/>
                    </a:cubicBezTo>
                    <a:cubicBezTo>
                      <a:pt x="114" y="1"/>
                      <a:pt x="100" y="0"/>
                      <a:pt x="98" y="4"/>
                    </a:cubicBezTo>
                    <a:cubicBezTo>
                      <a:pt x="98" y="6"/>
                      <a:pt x="69" y="6"/>
                      <a:pt x="64" y="6"/>
                    </a:cubicBezTo>
                    <a:cubicBezTo>
                      <a:pt x="67" y="6"/>
                      <a:pt x="55" y="8"/>
                      <a:pt x="57" y="8"/>
                    </a:cubicBezTo>
                    <a:cubicBezTo>
                      <a:pt x="58" y="7"/>
                      <a:pt x="57" y="11"/>
                      <a:pt x="57" y="10"/>
                    </a:cubicBezTo>
                    <a:cubicBezTo>
                      <a:pt x="49" y="6"/>
                      <a:pt x="46" y="14"/>
                      <a:pt x="41" y="14"/>
                    </a:cubicBezTo>
                    <a:cubicBezTo>
                      <a:pt x="39" y="15"/>
                      <a:pt x="36" y="14"/>
                      <a:pt x="36" y="14"/>
                    </a:cubicBezTo>
                    <a:cubicBezTo>
                      <a:pt x="36" y="14"/>
                      <a:pt x="34" y="17"/>
                      <a:pt x="34" y="17"/>
                    </a:cubicBezTo>
                    <a:cubicBezTo>
                      <a:pt x="31" y="14"/>
                      <a:pt x="33" y="15"/>
                      <a:pt x="29" y="14"/>
                    </a:cubicBezTo>
                    <a:cubicBezTo>
                      <a:pt x="29" y="14"/>
                      <a:pt x="30" y="19"/>
                      <a:pt x="30" y="19"/>
                    </a:cubicBezTo>
                    <a:cubicBezTo>
                      <a:pt x="29" y="19"/>
                      <a:pt x="24" y="22"/>
                      <a:pt x="23" y="23"/>
                    </a:cubicBezTo>
                    <a:cubicBezTo>
                      <a:pt x="21" y="23"/>
                      <a:pt x="17" y="26"/>
                      <a:pt x="14" y="27"/>
                    </a:cubicBezTo>
                    <a:cubicBezTo>
                      <a:pt x="15" y="27"/>
                      <a:pt x="19" y="30"/>
                      <a:pt x="18" y="30"/>
                    </a:cubicBezTo>
                    <a:cubicBezTo>
                      <a:pt x="14" y="30"/>
                      <a:pt x="10" y="33"/>
                      <a:pt x="5" y="34"/>
                    </a:cubicBezTo>
                    <a:cubicBezTo>
                      <a:pt x="6" y="35"/>
                      <a:pt x="6" y="35"/>
                      <a:pt x="8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7"/>
                      <a:pt x="8" y="37"/>
                      <a:pt x="8" y="36"/>
                    </a:cubicBezTo>
                    <a:cubicBezTo>
                      <a:pt x="7" y="37"/>
                      <a:pt x="6" y="39"/>
                      <a:pt x="6" y="39"/>
                    </a:cubicBezTo>
                    <a:cubicBezTo>
                      <a:pt x="6" y="40"/>
                      <a:pt x="6" y="40"/>
                      <a:pt x="5" y="41"/>
                    </a:cubicBezTo>
                    <a:cubicBezTo>
                      <a:pt x="5" y="41"/>
                      <a:pt x="6" y="38"/>
                      <a:pt x="5" y="38"/>
                    </a:cubicBezTo>
                    <a:cubicBezTo>
                      <a:pt x="4" y="39"/>
                      <a:pt x="4" y="39"/>
                      <a:pt x="4" y="41"/>
                    </a:cubicBezTo>
                    <a:cubicBezTo>
                      <a:pt x="0" y="38"/>
                      <a:pt x="0" y="43"/>
                      <a:pt x="0" y="43"/>
                    </a:cubicBezTo>
                    <a:cubicBezTo>
                      <a:pt x="0" y="45"/>
                      <a:pt x="2" y="45"/>
                      <a:pt x="5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5" name="Freeform 68">
                <a:extLst>
                  <a:ext uri="{FF2B5EF4-FFF2-40B4-BE49-F238E27FC236}">
                    <a16:creationId xmlns:a16="http://schemas.microsoft.com/office/drawing/2014/main" id="{48AA4179-6C09-4B14-B18A-B4E9F84C0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6" y="10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6" name="Oval 69">
                <a:extLst>
                  <a:ext uri="{FF2B5EF4-FFF2-40B4-BE49-F238E27FC236}">
                    <a16:creationId xmlns:a16="http://schemas.microsoft.com/office/drawing/2014/main" id="{8A52301C-E568-46C2-993E-DB05B380F5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2" y="1054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7" name="Freeform 70">
                <a:extLst>
                  <a:ext uri="{FF2B5EF4-FFF2-40B4-BE49-F238E27FC236}">
                    <a16:creationId xmlns:a16="http://schemas.microsoft.com/office/drawing/2014/main" id="{48A174FB-25FC-4C57-A566-5DB8AC65C2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1" y="1084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8" name="Freeform 71">
                <a:extLst>
                  <a:ext uri="{FF2B5EF4-FFF2-40B4-BE49-F238E27FC236}">
                    <a16:creationId xmlns:a16="http://schemas.microsoft.com/office/drawing/2014/main" id="{70E860AF-5ECF-4AB9-BEA1-EB309FAC97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6" y="1033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9" name="Freeform 72">
                <a:extLst>
                  <a:ext uri="{FF2B5EF4-FFF2-40B4-BE49-F238E27FC236}">
                    <a16:creationId xmlns:a16="http://schemas.microsoft.com/office/drawing/2014/main" id="{010DEE8F-DEC0-4442-97D9-F4ED7B8223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1" y="173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0" name="Freeform 73">
                <a:extLst>
                  <a:ext uri="{FF2B5EF4-FFF2-40B4-BE49-F238E27FC236}">
                    <a16:creationId xmlns:a16="http://schemas.microsoft.com/office/drawing/2014/main" id="{F4344093-9E10-4874-A2C1-4612711845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" y="1735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1" name="Freeform 74">
                <a:extLst>
                  <a:ext uri="{FF2B5EF4-FFF2-40B4-BE49-F238E27FC236}">
                    <a16:creationId xmlns:a16="http://schemas.microsoft.com/office/drawing/2014/main" id="{616453FB-4CD2-4F62-8C9C-7F1EF30A33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7" y="1634"/>
                <a:ext cx="5" cy="5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2" y="0"/>
                      <a:pt x="1" y="1"/>
                      <a:pt x="0" y="1"/>
                    </a:cubicBezTo>
                    <a:cubicBezTo>
                      <a:pt x="1" y="2"/>
                      <a:pt x="2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2" name="Freeform 75">
                <a:extLst>
                  <a:ext uri="{FF2B5EF4-FFF2-40B4-BE49-F238E27FC236}">
                    <a16:creationId xmlns:a16="http://schemas.microsoft.com/office/drawing/2014/main" id="{0062855C-C0F4-4B50-9228-54DF73AB84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8" y="1684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3" name="Freeform 76">
                <a:extLst>
                  <a:ext uri="{FF2B5EF4-FFF2-40B4-BE49-F238E27FC236}">
                    <a16:creationId xmlns:a16="http://schemas.microsoft.com/office/drawing/2014/main" id="{2F01C729-E453-4B9C-9972-50D7A3288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8" y="1686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4" name="Freeform 77">
                <a:extLst>
                  <a:ext uri="{FF2B5EF4-FFF2-40B4-BE49-F238E27FC236}">
                    <a16:creationId xmlns:a16="http://schemas.microsoft.com/office/drawing/2014/main" id="{1EC6BF2F-4BAF-4222-B472-6BB18A745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3" y="1752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5" name="Freeform 78">
                <a:extLst>
                  <a:ext uri="{FF2B5EF4-FFF2-40B4-BE49-F238E27FC236}">
                    <a16:creationId xmlns:a16="http://schemas.microsoft.com/office/drawing/2014/main" id="{27D98348-E014-4462-B05A-AF97C13D0C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2" y="1613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6" name="Freeform 79">
                <a:extLst>
                  <a:ext uri="{FF2B5EF4-FFF2-40B4-BE49-F238E27FC236}">
                    <a16:creationId xmlns:a16="http://schemas.microsoft.com/office/drawing/2014/main" id="{F5DAD769-AB4B-48DF-A6A5-CAC9EF4AA1D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4" y="950"/>
                <a:ext cx="3317" cy="2132"/>
              </a:xfrm>
              <a:custGeom>
                <a:avLst/>
                <a:gdLst>
                  <a:gd name="T0" fmla="*/ 1060 w 1407"/>
                  <a:gd name="T1" fmla="*/ 49 h 904"/>
                  <a:gd name="T2" fmla="*/ 924 w 1407"/>
                  <a:gd name="T3" fmla="*/ 35 h 904"/>
                  <a:gd name="T4" fmla="*/ 788 w 1407"/>
                  <a:gd name="T5" fmla="*/ 14 h 904"/>
                  <a:gd name="T6" fmla="*/ 649 w 1407"/>
                  <a:gd name="T7" fmla="*/ 44 h 904"/>
                  <a:gd name="T8" fmla="*/ 614 w 1407"/>
                  <a:gd name="T9" fmla="*/ 84 h 904"/>
                  <a:gd name="T10" fmla="*/ 528 w 1407"/>
                  <a:gd name="T11" fmla="*/ 73 h 904"/>
                  <a:gd name="T12" fmla="*/ 441 w 1407"/>
                  <a:gd name="T13" fmla="*/ 88 h 904"/>
                  <a:gd name="T14" fmla="*/ 353 w 1407"/>
                  <a:gd name="T15" fmla="*/ 99 h 904"/>
                  <a:gd name="T16" fmla="*/ 287 w 1407"/>
                  <a:gd name="T17" fmla="*/ 57 h 904"/>
                  <a:gd name="T18" fmla="*/ 242 w 1407"/>
                  <a:gd name="T19" fmla="*/ 66 h 904"/>
                  <a:gd name="T20" fmla="*/ 207 w 1407"/>
                  <a:gd name="T21" fmla="*/ 90 h 904"/>
                  <a:gd name="T22" fmla="*/ 149 w 1407"/>
                  <a:gd name="T23" fmla="*/ 133 h 904"/>
                  <a:gd name="T24" fmla="*/ 189 w 1407"/>
                  <a:gd name="T25" fmla="*/ 178 h 904"/>
                  <a:gd name="T26" fmla="*/ 140 w 1407"/>
                  <a:gd name="T27" fmla="*/ 213 h 904"/>
                  <a:gd name="T28" fmla="*/ 78 w 1407"/>
                  <a:gd name="T29" fmla="*/ 274 h 904"/>
                  <a:gd name="T30" fmla="*/ 2 w 1407"/>
                  <a:gd name="T31" fmla="*/ 516 h 904"/>
                  <a:gd name="T32" fmla="*/ 29 w 1407"/>
                  <a:gd name="T33" fmla="*/ 564 h 904"/>
                  <a:gd name="T34" fmla="*/ 242 w 1407"/>
                  <a:gd name="T35" fmla="*/ 901 h 904"/>
                  <a:gd name="T36" fmla="*/ 393 w 1407"/>
                  <a:gd name="T37" fmla="*/ 715 h 904"/>
                  <a:gd name="T38" fmla="*/ 466 w 1407"/>
                  <a:gd name="T39" fmla="*/ 542 h 904"/>
                  <a:gd name="T40" fmla="*/ 374 w 1407"/>
                  <a:gd name="T41" fmla="*/ 476 h 904"/>
                  <a:gd name="T42" fmla="*/ 365 w 1407"/>
                  <a:gd name="T43" fmla="*/ 417 h 904"/>
                  <a:gd name="T44" fmla="*/ 412 w 1407"/>
                  <a:gd name="T45" fmla="*/ 523 h 904"/>
                  <a:gd name="T46" fmla="*/ 482 w 1407"/>
                  <a:gd name="T47" fmla="*/ 431 h 904"/>
                  <a:gd name="T48" fmla="*/ 443 w 1407"/>
                  <a:gd name="T49" fmla="*/ 389 h 904"/>
                  <a:gd name="T50" fmla="*/ 594 w 1407"/>
                  <a:gd name="T51" fmla="*/ 443 h 904"/>
                  <a:gd name="T52" fmla="*/ 759 w 1407"/>
                  <a:gd name="T53" fmla="*/ 486 h 904"/>
                  <a:gd name="T54" fmla="*/ 810 w 1407"/>
                  <a:gd name="T55" fmla="*/ 608 h 904"/>
                  <a:gd name="T56" fmla="*/ 813 w 1407"/>
                  <a:gd name="T57" fmla="*/ 529 h 904"/>
                  <a:gd name="T58" fmla="*/ 861 w 1407"/>
                  <a:gd name="T59" fmla="*/ 480 h 904"/>
                  <a:gd name="T60" fmla="*/ 930 w 1407"/>
                  <a:gd name="T61" fmla="*/ 414 h 904"/>
                  <a:gd name="T62" fmla="*/ 935 w 1407"/>
                  <a:gd name="T63" fmla="*/ 323 h 904"/>
                  <a:gd name="T64" fmla="*/ 973 w 1407"/>
                  <a:gd name="T65" fmla="*/ 327 h 904"/>
                  <a:gd name="T66" fmla="*/ 1000 w 1407"/>
                  <a:gd name="T67" fmla="*/ 290 h 904"/>
                  <a:gd name="T68" fmla="*/ 1082 w 1407"/>
                  <a:gd name="T69" fmla="*/ 191 h 904"/>
                  <a:gd name="T70" fmla="*/ 1108 w 1407"/>
                  <a:gd name="T71" fmla="*/ 152 h 904"/>
                  <a:gd name="T72" fmla="*/ 1233 w 1407"/>
                  <a:gd name="T73" fmla="*/ 123 h 904"/>
                  <a:gd name="T74" fmla="*/ 1231 w 1407"/>
                  <a:gd name="T75" fmla="*/ 147 h 904"/>
                  <a:gd name="T76" fmla="*/ 1407 w 1407"/>
                  <a:gd name="T77" fmla="*/ 95 h 904"/>
                  <a:gd name="T78" fmla="*/ 357 w 1407"/>
                  <a:gd name="T79" fmla="*/ 799 h 904"/>
                  <a:gd name="T80" fmla="*/ 231 w 1407"/>
                  <a:gd name="T81" fmla="*/ 74 h 904"/>
                  <a:gd name="T82" fmla="*/ 228 w 1407"/>
                  <a:gd name="T83" fmla="*/ 173 h 904"/>
                  <a:gd name="T84" fmla="*/ 266 w 1407"/>
                  <a:gd name="T85" fmla="*/ 103 h 904"/>
                  <a:gd name="T86" fmla="*/ 260 w 1407"/>
                  <a:gd name="T87" fmla="*/ 145 h 904"/>
                  <a:gd name="T88" fmla="*/ 276 w 1407"/>
                  <a:gd name="T89" fmla="*/ 152 h 904"/>
                  <a:gd name="T90" fmla="*/ 206 w 1407"/>
                  <a:gd name="T91" fmla="*/ 187 h 904"/>
                  <a:gd name="T92" fmla="*/ 300 w 1407"/>
                  <a:gd name="T93" fmla="*/ 325 h 904"/>
                  <a:gd name="T94" fmla="*/ 253 w 1407"/>
                  <a:gd name="T95" fmla="*/ 308 h 904"/>
                  <a:gd name="T96" fmla="*/ 226 w 1407"/>
                  <a:gd name="T97" fmla="*/ 374 h 904"/>
                  <a:gd name="T98" fmla="*/ 162 w 1407"/>
                  <a:gd name="T99" fmla="*/ 281 h 904"/>
                  <a:gd name="T100" fmla="*/ 204 w 1407"/>
                  <a:gd name="T101" fmla="*/ 320 h 904"/>
                  <a:gd name="T102" fmla="*/ 228 w 1407"/>
                  <a:gd name="T103" fmla="*/ 281 h 904"/>
                  <a:gd name="T104" fmla="*/ 272 w 1407"/>
                  <a:gd name="T105" fmla="*/ 331 h 904"/>
                  <a:gd name="T106" fmla="*/ 284 w 1407"/>
                  <a:gd name="T107" fmla="*/ 323 h 904"/>
                  <a:gd name="T108" fmla="*/ 281 w 1407"/>
                  <a:gd name="T109" fmla="*/ 301 h 904"/>
                  <a:gd name="T110" fmla="*/ 308 w 1407"/>
                  <a:gd name="T111" fmla="*/ 338 h 904"/>
                  <a:gd name="T112" fmla="*/ 294 w 1407"/>
                  <a:gd name="T113" fmla="*/ 305 h 904"/>
                  <a:gd name="T114" fmla="*/ 384 w 1407"/>
                  <a:gd name="T115" fmla="*/ 296 h 904"/>
                  <a:gd name="T116" fmla="*/ 444 w 1407"/>
                  <a:gd name="T117" fmla="*/ 259 h 904"/>
                  <a:gd name="T118" fmla="*/ 463 w 1407"/>
                  <a:gd name="T119" fmla="*/ 268 h 904"/>
                  <a:gd name="T120" fmla="*/ 637 w 1407"/>
                  <a:gd name="T121" fmla="*/ 73 h 904"/>
                  <a:gd name="T122" fmla="*/ 862 w 1407"/>
                  <a:gd name="T123" fmla="*/ 36 h 904"/>
                  <a:gd name="T124" fmla="*/ 1006 w 1407"/>
                  <a:gd name="T125" fmla="*/ 60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07" h="904">
                    <a:moveTo>
                      <a:pt x="1397" y="90"/>
                    </a:moveTo>
                    <a:cubicBezTo>
                      <a:pt x="1392" y="87"/>
                      <a:pt x="1377" y="87"/>
                      <a:pt x="1372" y="86"/>
                    </a:cubicBezTo>
                    <a:cubicBezTo>
                      <a:pt x="1368" y="85"/>
                      <a:pt x="1359" y="80"/>
                      <a:pt x="1353" y="77"/>
                    </a:cubicBezTo>
                    <a:cubicBezTo>
                      <a:pt x="1340" y="72"/>
                      <a:pt x="1327" y="67"/>
                      <a:pt x="1311" y="66"/>
                    </a:cubicBezTo>
                    <a:cubicBezTo>
                      <a:pt x="1294" y="65"/>
                      <a:pt x="1289" y="63"/>
                      <a:pt x="1273" y="64"/>
                    </a:cubicBezTo>
                    <a:cubicBezTo>
                      <a:pt x="1273" y="65"/>
                      <a:pt x="1274" y="65"/>
                      <a:pt x="1274" y="66"/>
                    </a:cubicBezTo>
                    <a:cubicBezTo>
                      <a:pt x="1271" y="67"/>
                      <a:pt x="1269" y="66"/>
                      <a:pt x="1269" y="68"/>
                    </a:cubicBezTo>
                    <a:cubicBezTo>
                      <a:pt x="1275" y="68"/>
                      <a:pt x="1273" y="71"/>
                      <a:pt x="1276" y="73"/>
                    </a:cubicBezTo>
                    <a:cubicBezTo>
                      <a:pt x="1272" y="73"/>
                      <a:pt x="1271" y="74"/>
                      <a:pt x="1267" y="75"/>
                    </a:cubicBezTo>
                    <a:cubicBezTo>
                      <a:pt x="1268" y="74"/>
                      <a:pt x="1265" y="71"/>
                      <a:pt x="1265" y="71"/>
                    </a:cubicBezTo>
                    <a:cubicBezTo>
                      <a:pt x="1265" y="71"/>
                      <a:pt x="1264" y="73"/>
                      <a:pt x="1264" y="73"/>
                    </a:cubicBezTo>
                    <a:cubicBezTo>
                      <a:pt x="1264" y="73"/>
                      <a:pt x="1259" y="69"/>
                      <a:pt x="1258" y="68"/>
                    </a:cubicBezTo>
                    <a:cubicBezTo>
                      <a:pt x="1263" y="68"/>
                      <a:pt x="1265" y="69"/>
                      <a:pt x="1267" y="66"/>
                    </a:cubicBezTo>
                    <a:cubicBezTo>
                      <a:pt x="1267" y="66"/>
                      <a:pt x="1263" y="61"/>
                      <a:pt x="1263" y="66"/>
                    </a:cubicBezTo>
                    <a:cubicBezTo>
                      <a:pt x="1262" y="65"/>
                      <a:pt x="1219" y="65"/>
                      <a:pt x="1215" y="68"/>
                    </a:cubicBezTo>
                    <a:cubicBezTo>
                      <a:pt x="1214" y="68"/>
                      <a:pt x="1215" y="67"/>
                      <a:pt x="1213" y="66"/>
                    </a:cubicBezTo>
                    <a:cubicBezTo>
                      <a:pt x="1214" y="67"/>
                      <a:pt x="1210" y="70"/>
                      <a:pt x="1210" y="68"/>
                    </a:cubicBezTo>
                    <a:cubicBezTo>
                      <a:pt x="1210" y="64"/>
                      <a:pt x="1204" y="67"/>
                      <a:pt x="1201" y="66"/>
                    </a:cubicBezTo>
                    <a:cubicBezTo>
                      <a:pt x="1211" y="61"/>
                      <a:pt x="1192" y="58"/>
                      <a:pt x="1190" y="57"/>
                    </a:cubicBezTo>
                    <a:cubicBezTo>
                      <a:pt x="1177" y="55"/>
                      <a:pt x="1165" y="57"/>
                      <a:pt x="1151" y="57"/>
                    </a:cubicBezTo>
                    <a:cubicBezTo>
                      <a:pt x="1146" y="54"/>
                      <a:pt x="1141" y="51"/>
                      <a:pt x="1134" y="51"/>
                    </a:cubicBezTo>
                    <a:cubicBezTo>
                      <a:pt x="1137" y="41"/>
                      <a:pt x="1079" y="45"/>
                      <a:pt x="1071" y="42"/>
                    </a:cubicBezTo>
                    <a:cubicBezTo>
                      <a:pt x="1071" y="43"/>
                      <a:pt x="1072" y="44"/>
                      <a:pt x="1072" y="44"/>
                    </a:cubicBezTo>
                    <a:cubicBezTo>
                      <a:pt x="1069" y="45"/>
                      <a:pt x="1056" y="49"/>
                      <a:pt x="1060" y="49"/>
                    </a:cubicBezTo>
                    <a:cubicBezTo>
                      <a:pt x="1061" y="49"/>
                      <a:pt x="1061" y="49"/>
                      <a:pt x="1062" y="49"/>
                    </a:cubicBezTo>
                    <a:cubicBezTo>
                      <a:pt x="1061" y="49"/>
                      <a:pt x="1061" y="49"/>
                      <a:pt x="1061" y="49"/>
                    </a:cubicBezTo>
                    <a:cubicBezTo>
                      <a:pt x="1062" y="50"/>
                      <a:pt x="1063" y="53"/>
                      <a:pt x="1063" y="50"/>
                    </a:cubicBezTo>
                    <a:cubicBezTo>
                      <a:pt x="1063" y="51"/>
                      <a:pt x="1064" y="53"/>
                      <a:pt x="1065" y="53"/>
                    </a:cubicBezTo>
                    <a:cubicBezTo>
                      <a:pt x="1064" y="53"/>
                      <a:pt x="1062" y="53"/>
                      <a:pt x="1061" y="53"/>
                    </a:cubicBezTo>
                    <a:cubicBezTo>
                      <a:pt x="1055" y="49"/>
                      <a:pt x="1052" y="53"/>
                      <a:pt x="1045" y="53"/>
                    </a:cubicBezTo>
                    <a:cubicBezTo>
                      <a:pt x="1039" y="48"/>
                      <a:pt x="1026" y="55"/>
                      <a:pt x="1017" y="51"/>
                    </a:cubicBezTo>
                    <a:cubicBezTo>
                      <a:pt x="1018" y="51"/>
                      <a:pt x="1022" y="51"/>
                      <a:pt x="1022" y="50"/>
                    </a:cubicBezTo>
                    <a:cubicBezTo>
                      <a:pt x="1013" y="45"/>
                      <a:pt x="1011" y="57"/>
                      <a:pt x="1006" y="59"/>
                    </a:cubicBezTo>
                    <a:cubicBezTo>
                      <a:pt x="1006" y="59"/>
                      <a:pt x="1005" y="58"/>
                      <a:pt x="1004" y="57"/>
                    </a:cubicBezTo>
                    <a:cubicBezTo>
                      <a:pt x="1004" y="59"/>
                      <a:pt x="999" y="55"/>
                      <a:pt x="997" y="55"/>
                    </a:cubicBezTo>
                    <a:cubicBezTo>
                      <a:pt x="996" y="54"/>
                      <a:pt x="995" y="54"/>
                      <a:pt x="994" y="51"/>
                    </a:cubicBezTo>
                    <a:cubicBezTo>
                      <a:pt x="995" y="51"/>
                      <a:pt x="995" y="53"/>
                      <a:pt x="995" y="53"/>
                    </a:cubicBezTo>
                    <a:cubicBezTo>
                      <a:pt x="996" y="52"/>
                      <a:pt x="996" y="51"/>
                      <a:pt x="995" y="51"/>
                    </a:cubicBezTo>
                    <a:cubicBezTo>
                      <a:pt x="995" y="49"/>
                      <a:pt x="995" y="46"/>
                      <a:pt x="995" y="42"/>
                    </a:cubicBezTo>
                    <a:cubicBezTo>
                      <a:pt x="994" y="39"/>
                      <a:pt x="981" y="34"/>
                      <a:pt x="977" y="38"/>
                    </a:cubicBezTo>
                    <a:cubicBezTo>
                      <a:pt x="976" y="38"/>
                      <a:pt x="977" y="35"/>
                      <a:pt x="976" y="35"/>
                    </a:cubicBezTo>
                    <a:cubicBezTo>
                      <a:pt x="976" y="36"/>
                      <a:pt x="975" y="37"/>
                      <a:pt x="975" y="38"/>
                    </a:cubicBezTo>
                    <a:cubicBezTo>
                      <a:pt x="973" y="35"/>
                      <a:pt x="969" y="35"/>
                      <a:pt x="964" y="35"/>
                    </a:cubicBezTo>
                    <a:cubicBezTo>
                      <a:pt x="963" y="35"/>
                      <a:pt x="964" y="34"/>
                      <a:pt x="964" y="33"/>
                    </a:cubicBezTo>
                    <a:cubicBezTo>
                      <a:pt x="962" y="33"/>
                      <a:pt x="957" y="34"/>
                      <a:pt x="956" y="34"/>
                    </a:cubicBezTo>
                    <a:cubicBezTo>
                      <a:pt x="956" y="35"/>
                      <a:pt x="951" y="37"/>
                      <a:pt x="952" y="42"/>
                    </a:cubicBezTo>
                    <a:cubicBezTo>
                      <a:pt x="946" y="42"/>
                      <a:pt x="934" y="40"/>
                      <a:pt x="922" y="40"/>
                    </a:cubicBezTo>
                    <a:cubicBezTo>
                      <a:pt x="922" y="40"/>
                      <a:pt x="924" y="35"/>
                      <a:pt x="924" y="35"/>
                    </a:cubicBezTo>
                    <a:cubicBezTo>
                      <a:pt x="913" y="36"/>
                      <a:pt x="897" y="35"/>
                      <a:pt x="886" y="36"/>
                    </a:cubicBezTo>
                    <a:cubicBezTo>
                      <a:pt x="886" y="35"/>
                      <a:pt x="881" y="33"/>
                      <a:pt x="881" y="33"/>
                    </a:cubicBezTo>
                    <a:cubicBezTo>
                      <a:pt x="881" y="33"/>
                      <a:pt x="882" y="35"/>
                      <a:pt x="882" y="35"/>
                    </a:cubicBezTo>
                    <a:cubicBezTo>
                      <a:pt x="877" y="36"/>
                      <a:pt x="876" y="33"/>
                      <a:pt x="872" y="33"/>
                    </a:cubicBezTo>
                    <a:cubicBezTo>
                      <a:pt x="872" y="33"/>
                      <a:pt x="873" y="33"/>
                      <a:pt x="873" y="33"/>
                    </a:cubicBezTo>
                    <a:cubicBezTo>
                      <a:pt x="871" y="31"/>
                      <a:pt x="872" y="32"/>
                      <a:pt x="870" y="33"/>
                    </a:cubicBezTo>
                    <a:cubicBezTo>
                      <a:pt x="867" y="33"/>
                      <a:pt x="863" y="34"/>
                      <a:pt x="860" y="33"/>
                    </a:cubicBezTo>
                    <a:cubicBezTo>
                      <a:pt x="872" y="31"/>
                      <a:pt x="887" y="25"/>
                      <a:pt x="890" y="18"/>
                    </a:cubicBezTo>
                    <a:cubicBezTo>
                      <a:pt x="889" y="18"/>
                      <a:pt x="888" y="14"/>
                      <a:pt x="888" y="17"/>
                    </a:cubicBezTo>
                    <a:cubicBezTo>
                      <a:pt x="887" y="16"/>
                      <a:pt x="888" y="16"/>
                      <a:pt x="886" y="16"/>
                    </a:cubicBezTo>
                    <a:cubicBezTo>
                      <a:pt x="885" y="16"/>
                      <a:pt x="886" y="16"/>
                      <a:pt x="886" y="16"/>
                    </a:cubicBezTo>
                    <a:cubicBezTo>
                      <a:pt x="887" y="15"/>
                      <a:pt x="882" y="12"/>
                      <a:pt x="882" y="14"/>
                    </a:cubicBezTo>
                    <a:cubicBezTo>
                      <a:pt x="880" y="10"/>
                      <a:pt x="871" y="10"/>
                      <a:pt x="868" y="10"/>
                    </a:cubicBezTo>
                    <a:cubicBezTo>
                      <a:pt x="866" y="11"/>
                      <a:pt x="855" y="11"/>
                      <a:pt x="851" y="9"/>
                    </a:cubicBezTo>
                    <a:cubicBezTo>
                      <a:pt x="850" y="9"/>
                      <a:pt x="848" y="12"/>
                      <a:pt x="847" y="14"/>
                    </a:cubicBezTo>
                    <a:cubicBezTo>
                      <a:pt x="847" y="12"/>
                      <a:pt x="847" y="11"/>
                      <a:pt x="846" y="11"/>
                    </a:cubicBezTo>
                    <a:cubicBezTo>
                      <a:pt x="846" y="11"/>
                      <a:pt x="846" y="10"/>
                      <a:pt x="846" y="9"/>
                    </a:cubicBezTo>
                    <a:cubicBezTo>
                      <a:pt x="846" y="11"/>
                      <a:pt x="840" y="3"/>
                      <a:pt x="840" y="9"/>
                    </a:cubicBezTo>
                    <a:cubicBezTo>
                      <a:pt x="836" y="8"/>
                      <a:pt x="839" y="6"/>
                      <a:pt x="835" y="9"/>
                    </a:cubicBezTo>
                    <a:cubicBezTo>
                      <a:pt x="834" y="10"/>
                      <a:pt x="837" y="7"/>
                      <a:pt x="839" y="6"/>
                    </a:cubicBezTo>
                    <a:cubicBezTo>
                      <a:pt x="831" y="4"/>
                      <a:pt x="800" y="0"/>
                      <a:pt x="800" y="10"/>
                    </a:cubicBezTo>
                    <a:cubicBezTo>
                      <a:pt x="800" y="10"/>
                      <a:pt x="803" y="12"/>
                      <a:pt x="802" y="12"/>
                    </a:cubicBezTo>
                    <a:cubicBezTo>
                      <a:pt x="802" y="14"/>
                      <a:pt x="787" y="15"/>
                      <a:pt x="787" y="13"/>
                    </a:cubicBezTo>
                    <a:cubicBezTo>
                      <a:pt x="786" y="14"/>
                      <a:pt x="788" y="14"/>
                      <a:pt x="788" y="14"/>
                    </a:cubicBezTo>
                    <a:cubicBezTo>
                      <a:pt x="784" y="15"/>
                      <a:pt x="779" y="16"/>
                      <a:pt x="776" y="16"/>
                    </a:cubicBezTo>
                    <a:cubicBezTo>
                      <a:pt x="769" y="16"/>
                      <a:pt x="753" y="17"/>
                      <a:pt x="745" y="16"/>
                    </a:cubicBezTo>
                    <a:cubicBezTo>
                      <a:pt x="746" y="16"/>
                      <a:pt x="739" y="20"/>
                      <a:pt x="738" y="20"/>
                    </a:cubicBezTo>
                    <a:cubicBezTo>
                      <a:pt x="738" y="20"/>
                      <a:pt x="736" y="19"/>
                      <a:pt x="736" y="18"/>
                    </a:cubicBezTo>
                    <a:cubicBezTo>
                      <a:pt x="727" y="25"/>
                      <a:pt x="699" y="20"/>
                      <a:pt x="699" y="26"/>
                    </a:cubicBezTo>
                    <a:cubicBezTo>
                      <a:pt x="699" y="26"/>
                      <a:pt x="697" y="25"/>
                      <a:pt x="697" y="25"/>
                    </a:cubicBezTo>
                    <a:cubicBezTo>
                      <a:pt x="697" y="25"/>
                      <a:pt x="697" y="26"/>
                      <a:pt x="697" y="27"/>
                    </a:cubicBezTo>
                    <a:cubicBezTo>
                      <a:pt x="698" y="27"/>
                      <a:pt x="691" y="25"/>
                      <a:pt x="695" y="25"/>
                    </a:cubicBezTo>
                    <a:cubicBezTo>
                      <a:pt x="695" y="24"/>
                      <a:pt x="694" y="25"/>
                      <a:pt x="694" y="25"/>
                    </a:cubicBezTo>
                    <a:cubicBezTo>
                      <a:pt x="693" y="25"/>
                      <a:pt x="693" y="27"/>
                      <a:pt x="693" y="27"/>
                    </a:cubicBezTo>
                    <a:cubicBezTo>
                      <a:pt x="693" y="27"/>
                      <a:pt x="694" y="27"/>
                      <a:pt x="694" y="27"/>
                    </a:cubicBezTo>
                    <a:cubicBezTo>
                      <a:pt x="693" y="27"/>
                      <a:pt x="690" y="29"/>
                      <a:pt x="688" y="30"/>
                    </a:cubicBezTo>
                    <a:cubicBezTo>
                      <a:pt x="688" y="33"/>
                      <a:pt x="698" y="30"/>
                      <a:pt x="699" y="29"/>
                    </a:cubicBezTo>
                    <a:cubicBezTo>
                      <a:pt x="700" y="30"/>
                      <a:pt x="700" y="30"/>
                      <a:pt x="699" y="31"/>
                    </a:cubicBezTo>
                    <a:cubicBezTo>
                      <a:pt x="700" y="31"/>
                      <a:pt x="704" y="30"/>
                      <a:pt x="704" y="32"/>
                    </a:cubicBezTo>
                    <a:cubicBezTo>
                      <a:pt x="704" y="32"/>
                      <a:pt x="704" y="33"/>
                      <a:pt x="704" y="33"/>
                    </a:cubicBezTo>
                    <a:cubicBezTo>
                      <a:pt x="704" y="37"/>
                      <a:pt x="667" y="35"/>
                      <a:pt x="660" y="35"/>
                    </a:cubicBezTo>
                    <a:cubicBezTo>
                      <a:pt x="658" y="35"/>
                      <a:pt x="661" y="38"/>
                      <a:pt x="662" y="39"/>
                    </a:cubicBezTo>
                    <a:cubicBezTo>
                      <a:pt x="661" y="39"/>
                      <a:pt x="660" y="39"/>
                      <a:pt x="660" y="40"/>
                    </a:cubicBezTo>
                    <a:cubicBezTo>
                      <a:pt x="660" y="39"/>
                      <a:pt x="664" y="42"/>
                      <a:pt x="664" y="42"/>
                    </a:cubicBezTo>
                    <a:cubicBezTo>
                      <a:pt x="662" y="42"/>
                      <a:pt x="668" y="48"/>
                      <a:pt x="674" y="46"/>
                    </a:cubicBezTo>
                    <a:cubicBezTo>
                      <a:pt x="674" y="46"/>
                      <a:pt x="673" y="48"/>
                      <a:pt x="673" y="49"/>
                    </a:cubicBezTo>
                    <a:cubicBezTo>
                      <a:pt x="673" y="46"/>
                      <a:pt x="679" y="51"/>
                      <a:pt x="677" y="51"/>
                    </a:cubicBezTo>
                    <a:cubicBezTo>
                      <a:pt x="667" y="50"/>
                      <a:pt x="658" y="44"/>
                      <a:pt x="649" y="44"/>
                    </a:cubicBezTo>
                    <a:cubicBezTo>
                      <a:pt x="646" y="44"/>
                      <a:pt x="631" y="46"/>
                      <a:pt x="631" y="50"/>
                    </a:cubicBezTo>
                    <a:cubicBezTo>
                      <a:pt x="633" y="51"/>
                      <a:pt x="632" y="51"/>
                      <a:pt x="634" y="51"/>
                    </a:cubicBezTo>
                    <a:cubicBezTo>
                      <a:pt x="634" y="52"/>
                      <a:pt x="638" y="55"/>
                      <a:pt x="642" y="55"/>
                    </a:cubicBezTo>
                    <a:cubicBezTo>
                      <a:pt x="637" y="56"/>
                      <a:pt x="633" y="55"/>
                      <a:pt x="629" y="55"/>
                    </a:cubicBezTo>
                    <a:cubicBezTo>
                      <a:pt x="629" y="55"/>
                      <a:pt x="629" y="54"/>
                      <a:pt x="629" y="54"/>
                    </a:cubicBezTo>
                    <a:cubicBezTo>
                      <a:pt x="631" y="53"/>
                      <a:pt x="628" y="51"/>
                      <a:pt x="627" y="51"/>
                    </a:cubicBezTo>
                    <a:cubicBezTo>
                      <a:pt x="629" y="50"/>
                      <a:pt x="628" y="49"/>
                      <a:pt x="629" y="48"/>
                    </a:cubicBezTo>
                    <a:cubicBezTo>
                      <a:pt x="629" y="50"/>
                      <a:pt x="634" y="46"/>
                      <a:pt x="630" y="46"/>
                    </a:cubicBezTo>
                    <a:cubicBezTo>
                      <a:pt x="629" y="44"/>
                      <a:pt x="629" y="42"/>
                      <a:pt x="625" y="42"/>
                    </a:cubicBezTo>
                    <a:cubicBezTo>
                      <a:pt x="625" y="40"/>
                      <a:pt x="625" y="40"/>
                      <a:pt x="625" y="40"/>
                    </a:cubicBezTo>
                    <a:cubicBezTo>
                      <a:pt x="625" y="40"/>
                      <a:pt x="618" y="39"/>
                      <a:pt x="618" y="41"/>
                    </a:cubicBezTo>
                    <a:cubicBezTo>
                      <a:pt x="633" y="44"/>
                      <a:pt x="619" y="49"/>
                      <a:pt x="614" y="51"/>
                    </a:cubicBezTo>
                    <a:cubicBezTo>
                      <a:pt x="614" y="49"/>
                      <a:pt x="612" y="55"/>
                      <a:pt x="612" y="55"/>
                    </a:cubicBezTo>
                    <a:cubicBezTo>
                      <a:pt x="617" y="56"/>
                      <a:pt x="618" y="58"/>
                      <a:pt x="621" y="61"/>
                    </a:cubicBezTo>
                    <a:cubicBezTo>
                      <a:pt x="621" y="61"/>
                      <a:pt x="615" y="67"/>
                      <a:pt x="614" y="67"/>
                    </a:cubicBezTo>
                    <a:cubicBezTo>
                      <a:pt x="614" y="66"/>
                      <a:pt x="618" y="70"/>
                      <a:pt x="618" y="70"/>
                    </a:cubicBezTo>
                    <a:cubicBezTo>
                      <a:pt x="618" y="71"/>
                      <a:pt x="616" y="70"/>
                      <a:pt x="616" y="72"/>
                    </a:cubicBezTo>
                    <a:cubicBezTo>
                      <a:pt x="616" y="72"/>
                      <a:pt x="623" y="73"/>
                      <a:pt x="628" y="73"/>
                    </a:cubicBezTo>
                    <a:cubicBezTo>
                      <a:pt x="625" y="73"/>
                      <a:pt x="622" y="74"/>
                      <a:pt x="621" y="75"/>
                    </a:cubicBezTo>
                    <a:cubicBezTo>
                      <a:pt x="620" y="76"/>
                      <a:pt x="624" y="84"/>
                      <a:pt x="623" y="84"/>
                    </a:cubicBezTo>
                    <a:cubicBezTo>
                      <a:pt x="614" y="87"/>
                      <a:pt x="611" y="95"/>
                      <a:pt x="599" y="95"/>
                    </a:cubicBezTo>
                    <a:cubicBezTo>
                      <a:pt x="599" y="94"/>
                      <a:pt x="599" y="93"/>
                      <a:pt x="599" y="92"/>
                    </a:cubicBezTo>
                    <a:cubicBezTo>
                      <a:pt x="603" y="92"/>
                      <a:pt x="604" y="91"/>
                      <a:pt x="606" y="90"/>
                    </a:cubicBezTo>
                    <a:cubicBezTo>
                      <a:pt x="604" y="90"/>
                      <a:pt x="614" y="81"/>
                      <a:pt x="614" y="84"/>
                    </a:cubicBezTo>
                    <a:cubicBezTo>
                      <a:pt x="614" y="83"/>
                      <a:pt x="613" y="79"/>
                      <a:pt x="613" y="79"/>
                    </a:cubicBezTo>
                    <a:cubicBezTo>
                      <a:pt x="615" y="79"/>
                      <a:pt x="615" y="80"/>
                      <a:pt x="616" y="79"/>
                    </a:cubicBezTo>
                    <a:cubicBezTo>
                      <a:pt x="615" y="79"/>
                      <a:pt x="616" y="79"/>
                      <a:pt x="616" y="79"/>
                    </a:cubicBezTo>
                    <a:cubicBezTo>
                      <a:pt x="616" y="79"/>
                      <a:pt x="616" y="79"/>
                      <a:pt x="616" y="79"/>
                    </a:cubicBezTo>
                    <a:cubicBezTo>
                      <a:pt x="616" y="78"/>
                      <a:pt x="616" y="78"/>
                      <a:pt x="616" y="78"/>
                    </a:cubicBezTo>
                    <a:cubicBezTo>
                      <a:pt x="616" y="78"/>
                      <a:pt x="616" y="78"/>
                      <a:pt x="616" y="79"/>
                    </a:cubicBezTo>
                    <a:cubicBezTo>
                      <a:pt x="614" y="77"/>
                      <a:pt x="609" y="73"/>
                      <a:pt x="609" y="73"/>
                    </a:cubicBezTo>
                    <a:cubicBezTo>
                      <a:pt x="609" y="67"/>
                      <a:pt x="614" y="53"/>
                      <a:pt x="605" y="53"/>
                    </a:cubicBezTo>
                    <a:cubicBezTo>
                      <a:pt x="607" y="52"/>
                      <a:pt x="614" y="46"/>
                      <a:pt x="612" y="44"/>
                    </a:cubicBezTo>
                    <a:cubicBezTo>
                      <a:pt x="609" y="40"/>
                      <a:pt x="587" y="41"/>
                      <a:pt x="586" y="42"/>
                    </a:cubicBezTo>
                    <a:cubicBezTo>
                      <a:pt x="580" y="44"/>
                      <a:pt x="573" y="60"/>
                      <a:pt x="568" y="60"/>
                    </a:cubicBezTo>
                    <a:cubicBezTo>
                      <a:pt x="568" y="59"/>
                      <a:pt x="570" y="60"/>
                      <a:pt x="573" y="60"/>
                    </a:cubicBezTo>
                    <a:cubicBezTo>
                      <a:pt x="573" y="60"/>
                      <a:pt x="572" y="64"/>
                      <a:pt x="572" y="64"/>
                    </a:cubicBezTo>
                    <a:cubicBezTo>
                      <a:pt x="572" y="64"/>
                      <a:pt x="573" y="64"/>
                      <a:pt x="573" y="64"/>
                    </a:cubicBezTo>
                    <a:cubicBezTo>
                      <a:pt x="569" y="67"/>
                      <a:pt x="569" y="69"/>
                      <a:pt x="574" y="71"/>
                    </a:cubicBezTo>
                    <a:cubicBezTo>
                      <a:pt x="574" y="70"/>
                      <a:pt x="574" y="69"/>
                      <a:pt x="574" y="68"/>
                    </a:cubicBezTo>
                    <a:cubicBezTo>
                      <a:pt x="576" y="70"/>
                      <a:pt x="577" y="71"/>
                      <a:pt x="577" y="70"/>
                    </a:cubicBezTo>
                    <a:cubicBezTo>
                      <a:pt x="580" y="72"/>
                      <a:pt x="581" y="74"/>
                      <a:pt x="584" y="75"/>
                    </a:cubicBezTo>
                    <a:cubicBezTo>
                      <a:pt x="584" y="75"/>
                      <a:pt x="582" y="77"/>
                      <a:pt x="581" y="79"/>
                    </a:cubicBezTo>
                    <a:cubicBezTo>
                      <a:pt x="579" y="78"/>
                      <a:pt x="528" y="59"/>
                      <a:pt x="528" y="67"/>
                    </a:cubicBezTo>
                    <a:cubicBezTo>
                      <a:pt x="524" y="64"/>
                      <a:pt x="521" y="63"/>
                      <a:pt x="517" y="60"/>
                    </a:cubicBezTo>
                    <a:cubicBezTo>
                      <a:pt x="517" y="60"/>
                      <a:pt x="513" y="62"/>
                      <a:pt x="513" y="62"/>
                    </a:cubicBezTo>
                    <a:cubicBezTo>
                      <a:pt x="513" y="62"/>
                      <a:pt x="521" y="68"/>
                      <a:pt x="524" y="68"/>
                    </a:cubicBezTo>
                    <a:cubicBezTo>
                      <a:pt x="525" y="69"/>
                      <a:pt x="529" y="73"/>
                      <a:pt x="528" y="73"/>
                    </a:cubicBezTo>
                    <a:cubicBezTo>
                      <a:pt x="529" y="73"/>
                      <a:pt x="529" y="73"/>
                      <a:pt x="530" y="73"/>
                    </a:cubicBezTo>
                    <a:cubicBezTo>
                      <a:pt x="530" y="73"/>
                      <a:pt x="530" y="73"/>
                      <a:pt x="531" y="73"/>
                    </a:cubicBezTo>
                    <a:cubicBezTo>
                      <a:pt x="529" y="73"/>
                      <a:pt x="522" y="77"/>
                      <a:pt x="522" y="77"/>
                    </a:cubicBezTo>
                    <a:cubicBezTo>
                      <a:pt x="521" y="77"/>
                      <a:pt x="518" y="77"/>
                      <a:pt x="518" y="77"/>
                    </a:cubicBezTo>
                    <a:cubicBezTo>
                      <a:pt x="519" y="77"/>
                      <a:pt x="519" y="77"/>
                      <a:pt x="518" y="76"/>
                    </a:cubicBezTo>
                    <a:cubicBezTo>
                      <a:pt x="519" y="76"/>
                      <a:pt x="522" y="76"/>
                      <a:pt x="522" y="76"/>
                    </a:cubicBezTo>
                    <a:cubicBezTo>
                      <a:pt x="516" y="69"/>
                      <a:pt x="510" y="77"/>
                      <a:pt x="504" y="77"/>
                    </a:cubicBezTo>
                    <a:cubicBezTo>
                      <a:pt x="500" y="73"/>
                      <a:pt x="491" y="74"/>
                      <a:pt x="489" y="79"/>
                    </a:cubicBezTo>
                    <a:cubicBezTo>
                      <a:pt x="489" y="79"/>
                      <a:pt x="488" y="79"/>
                      <a:pt x="487" y="79"/>
                    </a:cubicBezTo>
                    <a:cubicBezTo>
                      <a:pt x="487" y="78"/>
                      <a:pt x="487" y="78"/>
                      <a:pt x="487" y="77"/>
                    </a:cubicBezTo>
                    <a:cubicBezTo>
                      <a:pt x="486" y="77"/>
                      <a:pt x="486" y="77"/>
                      <a:pt x="487" y="78"/>
                    </a:cubicBezTo>
                    <a:cubicBezTo>
                      <a:pt x="485" y="78"/>
                      <a:pt x="484" y="76"/>
                      <a:pt x="484" y="77"/>
                    </a:cubicBezTo>
                    <a:cubicBezTo>
                      <a:pt x="484" y="77"/>
                      <a:pt x="483" y="77"/>
                      <a:pt x="482" y="77"/>
                    </a:cubicBezTo>
                    <a:cubicBezTo>
                      <a:pt x="482" y="77"/>
                      <a:pt x="482" y="77"/>
                      <a:pt x="482" y="77"/>
                    </a:cubicBezTo>
                    <a:cubicBezTo>
                      <a:pt x="481" y="77"/>
                      <a:pt x="487" y="75"/>
                      <a:pt x="484" y="75"/>
                    </a:cubicBezTo>
                    <a:cubicBezTo>
                      <a:pt x="484" y="75"/>
                      <a:pt x="486" y="74"/>
                      <a:pt x="486" y="73"/>
                    </a:cubicBezTo>
                    <a:cubicBezTo>
                      <a:pt x="487" y="74"/>
                      <a:pt x="488" y="75"/>
                      <a:pt x="488" y="75"/>
                    </a:cubicBezTo>
                    <a:cubicBezTo>
                      <a:pt x="489" y="75"/>
                      <a:pt x="489" y="73"/>
                      <a:pt x="489" y="73"/>
                    </a:cubicBezTo>
                    <a:cubicBezTo>
                      <a:pt x="489" y="73"/>
                      <a:pt x="488" y="73"/>
                      <a:pt x="486" y="73"/>
                    </a:cubicBezTo>
                    <a:cubicBezTo>
                      <a:pt x="486" y="73"/>
                      <a:pt x="486" y="73"/>
                      <a:pt x="486" y="73"/>
                    </a:cubicBezTo>
                    <a:cubicBezTo>
                      <a:pt x="486" y="73"/>
                      <a:pt x="486" y="73"/>
                      <a:pt x="486" y="73"/>
                    </a:cubicBezTo>
                    <a:cubicBezTo>
                      <a:pt x="478" y="74"/>
                      <a:pt x="451" y="81"/>
                      <a:pt x="446" y="82"/>
                    </a:cubicBezTo>
                    <a:cubicBezTo>
                      <a:pt x="446" y="82"/>
                      <a:pt x="447" y="83"/>
                      <a:pt x="447" y="84"/>
                    </a:cubicBezTo>
                    <a:cubicBezTo>
                      <a:pt x="441" y="84"/>
                      <a:pt x="441" y="84"/>
                      <a:pt x="441" y="88"/>
                    </a:cubicBezTo>
                    <a:cubicBezTo>
                      <a:pt x="432" y="93"/>
                      <a:pt x="430" y="86"/>
                      <a:pt x="422" y="86"/>
                    </a:cubicBezTo>
                    <a:cubicBezTo>
                      <a:pt x="427" y="86"/>
                      <a:pt x="433" y="82"/>
                      <a:pt x="434" y="80"/>
                    </a:cubicBezTo>
                    <a:cubicBezTo>
                      <a:pt x="434" y="79"/>
                      <a:pt x="432" y="80"/>
                      <a:pt x="431" y="79"/>
                    </a:cubicBezTo>
                    <a:cubicBezTo>
                      <a:pt x="429" y="79"/>
                      <a:pt x="417" y="76"/>
                      <a:pt x="410" y="75"/>
                    </a:cubicBezTo>
                    <a:cubicBezTo>
                      <a:pt x="410" y="77"/>
                      <a:pt x="410" y="77"/>
                      <a:pt x="410" y="77"/>
                    </a:cubicBezTo>
                    <a:cubicBezTo>
                      <a:pt x="412" y="77"/>
                      <a:pt x="417" y="78"/>
                      <a:pt x="417" y="80"/>
                    </a:cubicBezTo>
                    <a:cubicBezTo>
                      <a:pt x="415" y="82"/>
                      <a:pt x="415" y="85"/>
                      <a:pt x="413" y="87"/>
                    </a:cubicBezTo>
                    <a:cubicBezTo>
                      <a:pt x="414" y="87"/>
                      <a:pt x="419" y="90"/>
                      <a:pt x="418" y="90"/>
                    </a:cubicBezTo>
                    <a:cubicBezTo>
                      <a:pt x="418" y="91"/>
                      <a:pt x="416" y="94"/>
                      <a:pt x="414" y="95"/>
                    </a:cubicBezTo>
                    <a:cubicBezTo>
                      <a:pt x="414" y="92"/>
                      <a:pt x="378" y="93"/>
                      <a:pt x="388" y="106"/>
                    </a:cubicBezTo>
                    <a:cubicBezTo>
                      <a:pt x="388" y="106"/>
                      <a:pt x="389" y="106"/>
                      <a:pt x="389" y="106"/>
                    </a:cubicBezTo>
                    <a:cubicBezTo>
                      <a:pt x="389" y="106"/>
                      <a:pt x="389" y="106"/>
                      <a:pt x="389" y="106"/>
                    </a:cubicBezTo>
                    <a:cubicBezTo>
                      <a:pt x="384" y="110"/>
                      <a:pt x="374" y="105"/>
                      <a:pt x="366" y="104"/>
                    </a:cubicBezTo>
                    <a:cubicBezTo>
                      <a:pt x="366" y="104"/>
                      <a:pt x="367" y="103"/>
                      <a:pt x="367" y="103"/>
                    </a:cubicBezTo>
                    <a:cubicBezTo>
                      <a:pt x="366" y="103"/>
                      <a:pt x="366" y="104"/>
                      <a:pt x="366" y="103"/>
                    </a:cubicBezTo>
                    <a:cubicBezTo>
                      <a:pt x="366" y="104"/>
                      <a:pt x="365" y="106"/>
                      <a:pt x="365" y="106"/>
                    </a:cubicBezTo>
                    <a:cubicBezTo>
                      <a:pt x="367" y="109"/>
                      <a:pt x="367" y="110"/>
                      <a:pt x="373" y="110"/>
                    </a:cubicBezTo>
                    <a:cubicBezTo>
                      <a:pt x="371" y="110"/>
                      <a:pt x="374" y="112"/>
                      <a:pt x="375" y="113"/>
                    </a:cubicBezTo>
                    <a:cubicBezTo>
                      <a:pt x="375" y="113"/>
                      <a:pt x="375" y="113"/>
                      <a:pt x="374" y="112"/>
                    </a:cubicBezTo>
                    <a:cubicBezTo>
                      <a:pt x="372" y="112"/>
                      <a:pt x="371" y="115"/>
                      <a:pt x="371" y="115"/>
                    </a:cubicBezTo>
                    <a:cubicBezTo>
                      <a:pt x="371" y="115"/>
                      <a:pt x="371" y="115"/>
                      <a:pt x="370" y="115"/>
                    </a:cubicBezTo>
                    <a:cubicBezTo>
                      <a:pt x="364" y="113"/>
                      <a:pt x="363" y="110"/>
                      <a:pt x="355" y="110"/>
                    </a:cubicBezTo>
                    <a:cubicBezTo>
                      <a:pt x="355" y="106"/>
                      <a:pt x="355" y="105"/>
                      <a:pt x="351" y="104"/>
                    </a:cubicBezTo>
                    <a:cubicBezTo>
                      <a:pt x="354" y="102"/>
                      <a:pt x="352" y="101"/>
                      <a:pt x="353" y="99"/>
                    </a:cubicBezTo>
                    <a:cubicBezTo>
                      <a:pt x="353" y="99"/>
                      <a:pt x="355" y="99"/>
                      <a:pt x="355" y="99"/>
                    </a:cubicBezTo>
                    <a:cubicBezTo>
                      <a:pt x="353" y="97"/>
                      <a:pt x="348" y="92"/>
                      <a:pt x="344" y="92"/>
                    </a:cubicBezTo>
                    <a:cubicBezTo>
                      <a:pt x="345" y="92"/>
                      <a:pt x="346" y="91"/>
                      <a:pt x="346" y="90"/>
                    </a:cubicBezTo>
                    <a:cubicBezTo>
                      <a:pt x="346" y="96"/>
                      <a:pt x="396" y="102"/>
                      <a:pt x="397" y="90"/>
                    </a:cubicBezTo>
                    <a:cubicBezTo>
                      <a:pt x="397" y="90"/>
                      <a:pt x="398" y="88"/>
                      <a:pt x="399" y="88"/>
                    </a:cubicBezTo>
                    <a:cubicBezTo>
                      <a:pt x="396" y="86"/>
                      <a:pt x="398" y="87"/>
                      <a:pt x="395" y="86"/>
                    </a:cubicBezTo>
                    <a:cubicBezTo>
                      <a:pt x="395" y="85"/>
                      <a:pt x="397" y="84"/>
                      <a:pt x="397" y="84"/>
                    </a:cubicBezTo>
                    <a:cubicBezTo>
                      <a:pt x="397" y="78"/>
                      <a:pt x="343" y="69"/>
                      <a:pt x="341" y="68"/>
                    </a:cubicBezTo>
                    <a:cubicBezTo>
                      <a:pt x="344" y="68"/>
                      <a:pt x="331" y="66"/>
                      <a:pt x="333" y="66"/>
                    </a:cubicBezTo>
                    <a:cubicBezTo>
                      <a:pt x="330" y="66"/>
                      <a:pt x="324" y="66"/>
                      <a:pt x="319" y="66"/>
                    </a:cubicBezTo>
                    <a:cubicBezTo>
                      <a:pt x="319" y="65"/>
                      <a:pt x="319" y="65"/>
                      <a:pt x="319" y="64"/>
                    </a:cubicBezTo>
                    <a:cubicBezTo>
                      <a:pt x="324" y="64"/>
                      <a:pt x="326" y="63"/>
                      <a:pt x="329" y="62"/>
                    </a:cubicBezTo>
                    <a:cubicBezTo>
                      <a:pt x="329" y="62"/>
                      <a:pt x="316" y="57"/>
                      <a:pt x="316" y="57"/>
                    </a:cubicBezTo>
                    <a:cubicBezTo>
                      <a:pt x="315" y="57"/>
                      <a:pt x="313" y="58"/>
                      <a:pt x="311" y="57"/>
                    </a:cubicBezTo>
                    <a:cubicBezTo>
                      <a:pt x="310" y="57"/>
                      <a:pt x="302" y="51"/>
                      <a:pt x="300" y="60"/>
                    </a:cubicBezTo>
                    <a:cubicBezTo>
                      <a:pt x="301" y="59"/>
                      <a:pt x="298" y="60"/>
                      <a:pt x="298" y="60"/>
                    </a:cubicBezTo>
                    <a:cubicBezTo>
                      <a:pt x="298" y="56"/>
                      <a:pt x="295" y="57"/>
                      <a:pt x="294" y="59"/>
                    </a:cubicBezTo>
                    <a:cubicBezTo>
                      <a:pt x="294" y="59"/>
                      <a:pt x="294" y="59"/>
                      <a:pt x="294" y="59"/>
                    </a:cubicBezTo>
                    <a:cubicBezTo>
                      <a:pt x="294" y="59"/>
                      <a:pt x="294" y="59"/>
                      <a:pt x="294" y="59"/>
                    </a:cubicBezTo>
                    <a:cubicBezTo>
                      <a:pt x="294" y="59"/>
                      <a:pt x="293" y="59"/>
                      <a:pt x="293" y="60"/>
                    </a:cubicBezTo>
                    <a:cubicBezTo>
                      <a:pt x="293" y="59"/>
                      <a:pt x="294" y="59"/>
                      <a:pt x="294" y="59"/>
                    </a:cubicBezTo>
                    <a:cubicBezTo>
                      <a:pt x="293" y="59"/>
                      <a:pt x="291" y="59"/>
                      <a:pt x="292" y="59"/>
                    </a:cubicBezTo>
                    <a:cubicBezTo>
                      <a:pt x="292" y="59"/>
                      <a:pt x="296" y="57"/>
                      <a:pt x="296" y="57"/>
                    </a:cubicBezTo>
                    <a:cubicBezTo>
                      <a:pt x="292" y="55"/>
                      <a:pt x="291" y="55"/>
                      <a:pt x="287" y="57"/>
                    </a:cubicBezTo>
                    <a:cubicBezTo>
                      <a:pt x="283" y="56"/>
                      <a:pt x="285" y="55"/>
                      <a:pt x="281" y="57"/>
                    </a:cubicBezTo>
                    <a:cubicBezTo>
                      <a:pt x="281" y="57"/>
                      <a:pt x="281" y="56"/>
                      <a:pt x="281" y="55"/>
                    </a:cubicBezTo>
                    <a:cubicBezTo>
                      <a:pt x="280" y="56"/>
                      <a:pt x="281" y="55"/>
                      <a:pt x="281" y="55"/>
                    </a:cubicBezTo>
                    <a:cubicBezTo>
                      <a:pt x="281" y="55"/>
                      <a:pt x="276" y="58"/>
                      <a:pt x="276" y="57"/>
                    </a:cubicBezTo>
                    <a:cubicBezTo>
                      <a:pt x="276" y="58"/>
                      <a:pt x="277" y="58"/>
                      <a:pt x="277" y="57"/>
                    </a:cubicBezTo>
                    <a:cubicBezTo>
                      <a:pt x="277" y="57"/>
                      <a:pt x="277" y="62"/>
                      <a:pt x="277" y="60"/>
                    </a:cubicBezTo>
                    <a:cubicBezTo>
                      <a:pt x="275" y="58"/>
                      <a:pt x="265" y="58"/>
                      <a:pt x="265" y="60"/>
                    </a:cubicBezTo>
                    <a:cubicBezTo>
                      <a:pt x="266" y="60"/>
                      <a:pt x="266" y="61"/>
                      <a:pt x="265" y="61"/>
                    </a:cubicBezTo>
                    <a:cubicBezTo>
                      <a:pt x="266" y="62"/>
                      <a:pt x="267" y="62"/>
                      <a:pt x="268" y="62"/>
                    </a:cubicBezTo>
                    <a:cubicBezTo>
                      <a:pt x="268" y="62"/>
                      <a:pt x="268" y="62"/>
                      <a:pt x="268" y="62"/>
                    </a:cubicBezTo>
                    <a:cubicBezTo>
                      <a:pt x="265" y="62"/>
                      <a:pt x="262" y="62"/>
                      <a:pt x="261" y="62"/>
                    </a:cubicBezTo>
                    <a:cubicBezTo>
                      <a:pt x="261" y="62"/>
                      <a:pt x="261" y="64"/>
                      <a:pt x="261" y="64"/>
                    </a:cubicBezTo>
                    <a:cubicBezTo>
                      <a:pt x="261" y="65"/>
                      <a:pt x="256" y="58"/>
                      <a:pt x="256" y="64"/>
                    </a:cubicBezTo>
                    <a:cubicBezTo>
                      <a:pt x="254" y="62"/>
                      <a:pt x="255" y="62"/>
                      <a:pt x="252" y="63"/>
                    </a:cubicBezTo>
                    <a:cubicBezTo>
                      <a:pt x="253" y="63"/>
                      <a:pt x="254" y="64"/>
                      <a:pt x="253" y="64"/>
                    </a:cubicBezTo>
                    <a:cubicBezTo>
                      <a:pt x="253" y="64"/>
                      <a:pt x="252" y="63"/>
                      <a:pt x="252" y="63"/>
                    </a:cubicBezTo>
                    <a:cubicBezTo>
                      <a:pt x="252" y="63"/>
                      <a:pt x="252" y="63"/>
                      <a:pt x="252" y="63"/>
                    </a:cubicBezTo>
                    <a:cubicBezTo>
                      <a:pt x="252" y="63"/>
                      <a:pt x="252" y="63"/>
                      <a:pt x="252" y="63"/>
                    </a:cubicBezTo>
                    <a:cubicBezTo>
                      <a:pt x="252" y="62"/>
                      <a:pt x="252" y="62"/>
                      <a:pt x="252" y="62"/>
                    </a:cubicBezTo>
                    <a:cubicBezTo>
                      <a:pt x="252" y="62"/>
                      <a:pt x="252" y="62"/>
                      <a:pt x="252" y="62"/>
                    </a:cubicBezTo>
                    <a:cubicBezTo>
                      <a:pt x="252" y="60"/>
                      <a:pt x="249" y="62"/>
                      <a:pt x="248" y="63"/>
                    </a:cubicBezTo>
                    <a:cubicBezTo>
                      <a:pt x="248" y="63"/>
                      <a:pt x="248" y="62"/>
                      <a:pt x="248" y="62"/>
                    </a:cubicBezTo>
                    <a:cubicBezTo>
                      <a:pt x="248" y="62"/>
                      <a:pt x="241" y="65"/>
                      <a:pt x="241" y="64"/>
                    </a:cubicBezTo>
                    <a:cubicBezTo>
                      <a:pt x="241" y="64"/>
                      <a:pt x="241" y="66"/>
                      <a:pt x="242" y="66"/>
                    </a:cubicBezTo>
                    <a:cubicBezTo>
                      <a:pt x="239" y="67"/>
                      <a:pt x="238" y="68"/>
                      <a:pt x="235" y="68"/>
                    </a:cubicBezTo>
                    <a:cubicBezTo>
                      <a:pt x="234" y="68"/>
                      <a:pt x="232" y="68"/>
                      <a:pt x="233" y="68"/>
                    </a:cubicBezTo>
                    <a:cubicBezTo>
                      <a:pt x="231" y="68"/>
                      <a:pt x="230" y="70"/>
                      <a:pt x="230" y="72"/>
                    </a:cubicBezTo>
                    <a:cubicBezTo>
                      <a:pt x="230" y="72"/>
                      <a:pt x="229" y="71"/>
                      <a:pt x="229" y="71"/>
                    </a:cubicBezTo>
                    <a:cubicBezTo>
                      <a:pt x="229" y="71"/>
                      <a:pt x="227" y="73"/>
                      <a:pt x="226" y="73"/>
                    </a:cubicBezTo>
                    <a:cubicBezTo>
                      <a:pt x="226" y="73"/>
                      <a:pt x="226" y="73"/>
                      <a:pt x="226" y="73"/>
                    </a:cubicBezTo>
                    <a:cubicBezTo>
                      <a:pt x="226" y="73"/>
                      <a:pt x="226" y="73"/>
                      <a:pt x="226" y="73"/>
                    </a:cubicBezTo>
                    <a:cubicBezTo>
                      <a:pt x="226" y="73"/>
                      <a:pt x="226" y="73"/>
                      <a:pt x="226" y="73"/>
                    </a:cubicBezTo>
                    <a:cubicBezTo>
                      <a:pt x="226" y="73"/>
                      <a:pt x="226" y="73"/>
                      <a:pt x="226" y="73"/>
                    </a:cubicBezTo>
                    <a:cubicBezTo>
                      <a:pt x="226" y="73"/>
                      <a:pt x="226" y="73"/>
                      <a:pt x="226" y="73"/>
                    </a:cubicBezTo>
                    <a:cubicBezTo>
                      <a:pt x="226" y="72"/>
                      <a:pt x="227" y="71"/>
                      <a:pt x="228" y="71"/>
                    </a:cubicBezTo>
                    <a:cubicBezTo>
                      <a:pt x="225" y="72"/>
                      <a:pt x="213" y="73"/>
                      <a:pt x="213" y="76"/>
                    </a:cubicBezTo>
                    <a:cubicBezTo>
                      <a:pt x="213" y="77"/>
                      <a:pt x="214" y="77"/>
                      <a:pt x="214" y="77"/>
                    </a:cubicBezTo>
                    <a:cubicBezTo>
                      <a:pt x="210" y="77"/>
                      <a:pt x="204" y="78"/>
                      <a:pt x="204" y="82"/>
                    </a:cubicBezTo>
                    <a:cubicBezTo>
                      <a:pt x="204" y="82"/>
                      <a:pt x="202" y="81"/>
                      <a:pt x="202" y="84"/>
                    </a:cubicBezTo>
                    <a:cubicBezTo>
                      <a:pt x="202" y="84"/>
                      <a:pt x="204" y="84"/>
                      <a:pt x="204" y="83"/>
                    </a:cubicBezTo>
                    <a:cubicBezTo>
                      <a:pt x="206" y="82"/>
                      <a:pt x="211" y="79"/>
                      <a:pt x="215" y="79"/>
                    </a:cubicBezTo>
                    <a:cubicBezTo>
                      <a:pt x="215" y="79"/>
                      <a:pt x="220" y="79"/>
                      <a:pt x="222" y="79"/>
                    </a:cubicBezTo>
                    <a:cubicBezTo>
                      <a:pt x="219" y="79"/>
                      <a:pt x="218" y="81"/>
                      <a:pt x="215" y="82"/>
                    </a:cubicBezTo>
                    <a:cubicBezTo>
                      <a:pt x="214" y="81"/>
                      <a:pt x="216" y="83"/>
                      <a:pt x="217" y="84"/>
                    </a:cubicBezTo>
                    <a:cubicBezTo>
                      <a:pt x="215" y="85"/>
                      <a:pt x="213" y="86"/>
                      <a:pt x="213" y="87"/>
                    </a:cubicBezTo>
                    <a:cubicBezTo>
                      <a:pt x="213" y="86"/>
                      <a:pt x="212" y="87"/>
                      <a:pt x="213" y="85"/>
                    </a:cubicBezTo>
                    <a:cubicBezTo>
                      <a:pt x="213" y="86"/>
                      <a:pt x="211" y="86"/>
                      <a:pt x="211" y="86"/>
                    </a:cubicBezTo>
                    <a:cubicBezTo>
                      <a:pt x="211" y="85"/>
                      <a:pt x="208" y="90"/>
                      <a:pt x="207" y="90"/>
                    </a:cubicBezTo>
                    <a:cubicBezTo>
                      <a:pt x="205" y="91"/>
                      <a:pt x="204" y="91"/>
                      <a:pt x="202" y="93"/>
                    </a:cubicBezTo>
                    <a:cubicBezTo>
                      <a:pt x="202" y="93"/>
                      <a:pt x="202" y="93"/>
                      <a:pt x="202" y="93"/>
                    </a:cubicBezTo>
                    <a:cubicBezTo>
                      <a:pt x="203" y="93"/>
                      <a:pt x="204" y="93"/>
                      <a:pt x="204" y="94"/>
                    </a:cubicBezTo>
                    <a:cubicBezTo>
                      <a:pt x="201" y="94"/>
                      <a:pt x="200" y="92"/>
                      <a:pt x="200" y="96"/>
                    </a:cubicBezTo>
                    <a:cubicBezTo>
                      <a:pt x="199" y="96"/>
                      <a:pt x="199" y="94"/>
                      <a:pt x="199" y="95"/>
                    </a:cubicBezTo>
                    <a:cubicBezTo>
                      <a:pt x="196" y="95"/>
                      <a:pt x="199" y="97"/>
                      <a:pt x="198" y="97"/>
                    </a:cubicBezTo>
                    <a:cubicBezTo>
                      <a:pt x="199" y="97"/>
                      <a:pt x="195" y="100"/>
                      <a:pt x="195" y="100"/>
                    </a:cubicBezTo>
                    <a:cubicBezTo>
                      <a:pt x="195" y="102"/>
                      <a:pt x="198" y="102"/>
                      <a:pt x="198" y="102"/>
                    </a:cubicBezTo>
                    <a:cubicBezTo>
                      <a:pt x="198" y="102"/>
                      <a:pt x="198" y="102"/>
                      <a:pt x="198" y="102"/>
                    </a:cubicBezTo>
                    <a:cubicBezTo>
                      <a:pt x="198" y="102"/>
                      <a:pt x="198" y="104"/>
                      <a:pt x="198" y="104"/>
                    </a:cubicBezTo>
                    <a:cubicBezTo>
                      <a:pt x="196" y="104"/>
                      <a:pt x="194" y="103"/>
                      <a:pt x="195" y="106"/>
                    </a:cubicBezTo>
                    <a:cubicBezTo>
                      <a:pt x="193" y="105"/>
                      <a:pt x="193" y="105"/>
                      <a:pt x="192" y="103"/>
                    </a:cubicBezTo>
                    <a:cubicBezTo>
                      <a:pt x="191" y="103"/>
                      <a:pt x="191" y="104"/>
                      <a:pt x="191" y="104"/>
                    </a:cubicBezTo>
                    <a:cubicBezTo>
                      <a:pt x="191" y="104"/>
                      <a:pt x="191" y="104"/>
                      <a:pt x="191" y="103"/>
                    </a:cubicBezTo>
                    <a:cubicBezTo>
                      <a:pt x="190" y="104"/>
                      <a:pt x="190" y="104"/>
                      <a:pt x="190" y="105"/>
                    </a:cubicBezTo>
                    <a:cubicBezTo>
                      <a:pt x="190" y="106"/>
                      <a:pt x="192" y="108"/>
                      <a:pt x="191" y="108"/>
                    </a:cubicBezTo>
                    <a:cubicBezTo>
                      <a:pt x="192" y="108"/>
                      <a:pt x="192" y="108"/>
                      <a:pt x="192" y="108"/>
                    </a:cubicBezTo>
                    <a:cubicBezTo>
                      <a:pt x="188" y="108"/>
                      <a:pt x="185" y="112"/>
                      <a:pt x="184" y="112"/>
                    </a:cubicBezTo>
                    <a:cubicBezTo>
                      <a:pt x="181" y="115"/>
                      <a:pt x="178" y="116"/>
                      <a:pt x="173" y="114"/>
                    </a:cubicBezTo>
                    <a:cubicBezTo>
                      <a:pt x="174" y="114"/>
                      <a:pt x="173" y="116"/>
                      <a:pt x="173" y="117"/>
                    </a:cubicBezTo>
                    <a:cubicBezTo>
                      <a:pt x="172" y="117"/>
                      <a:pt x="166" y="117"/>
                      <a:pt x="170" y="119"/>
                    </a:cubicBezTo>
                    <a:cubicBezTo>
                      <a:pt x="167" y="120"/>
                      <a:pt x="165" y="121"/>
                      <a:pt x="163" y="123"/>
                    </a:cubicBezTo>
                    <a:cubicBezTo>
                      <a:pt x="163" y="122"/>
                      <a:pt x="161" y="121"/>
                      <a:pt x="161" y="121"/>
                    </a:cubicBezTo>
                    <a:cubicBezTo>
                      <a:pt x="159" y="121"/>
                      <a:pt x="149" y="129"/>
                      <a:pt x="149" y="133"/>
                    </a:cubicBezTo>
                    <a:cubicBezTo>
                      <a:pt x="149" y="130"/>
                      <a:pt x="149" y="133"/>
                      <a:pt x="149" y="134"/>
                    </a:cubicBezTo>
                    <a:cubicBezTo>
                      <a:pt x="151" y="134"/>
                      <a:pt x="148" y="137"/>
                      <a:pt x="147" y="137"/>
                    </a:cubicBezTo>
                    <a:cubicBezTo>
                      <a:pt x="148" y="137"/>
                      <a:pt x="149" y="140"/>
                      <a:pt x="149" y="138"/>
                    </a:cubicBezTo>
                    <a:cubicBezTo>
                      <a:pt x="150" y="140"/>
                      <a:pt x="151" y="149"/>
                      <a:pt x="151" y="150"/>
                    </a:cubicBezTo>
                    <a:cubicBezTo>
                      <a:pt x="152" y="151"/>
                      <a:pt x="160" y="162"/>
                      <a:pt x="160" y="160"/>
                    </a:cubicBezTo>
                    <a:cubicBezTo>
                      <a:pt x="162" y="161"/>
                      <a:pt x="166" y="164"/>
                      <a:pt x="166" y="160"/>
                    </a:cubicBezTo>
                    <a:cubicBezTo>
                      <a:pt x="170" y="164"/>
                      <a:pt x="179" y="157"/>
                      <a:pt x="182" y="154"/>
                    </a:cubicBezTo>
                    <a:cubicBezTo>
                      <a:pt x="187" y="154"/>
                      <a:pt x="186" y="153"/>
                      <a:pt x="189" y="152"/>
                    </a:cubicBezTo>
                    <a:cubicBezTo>
                      <a:pt x="189" y="152"/>
                      <a:pt x="189" y="152"/>
                      <a:pt x="190" y="152"/>
                    </a:cubicBezTo>
                    <a:cubicBezTo>
                      <a:pt x="189" y="152"/>
                      <a:pt x="189" y="152"/>
                      <a:pt x="189" y="152"/>
                    </a:cubicBezTo>
                    <a:cubicBezTo>
                      <a:pt x="190" y="153"/>
                      <a:pt x="192" y="154"/>
                      <a:pt x="193" y="156"/>
                    </a:cubicBezTo>
                    <a:cubicBezTo>
                      <a:pt x="193" y="156"/>
                      <a:pt x="195" y="165"/>
                      <a:pt x="196" y="165"/>
                    </a:cubicBezTo>
                    <a:cubicBezTo>
                      <a:pt x="197" y="166"/>
                      <a:pt x="201" y="171"/>
                      <a:pt x="204" y="172"/>
                    </a:cubicBezTo>
                    <a:cubicBezTo>
                      <a:pt x="203" y="173"/>
                      <a:pt x="202" y="173"/>
                      <a:pt x="201" y="174"/>
                    </a:cubicBezTo>
                    <a:cubicBezTo>
                      <a:pt x="202" y="174"/>
                      <a:pt x="202" y="175"/>
                      <a:pt x="202" y="176"/>
                    </a:cubicBezTo>
                    <a:cubicBezTo>
                      <a:pt x="196" y="176"/>
                      <a:pt x="192" y="177"/>
                      <a:pt x="192" y="178"/>
                    </a:cubicBezTo>
                    <a:cubicBezTo>
                      <a:pt x="189" y="178"/>
                      <a:pt x="191" y="181"/>
                      <a:pt x="192" y="183"/>
                    </a:cubicBezTo>
                    <a:cubicBezTo>
                      <a:pt x="191" y="183"/>
                      <a:pt x="191" y="183"/>
                      <a:pt x="190" y="183"/>
                    </a:cubicBezTo>
                    <a:cubicBezTo>
                      <a:pt x="189" y="181"/>
                      <a:pt x="188" y="180"/>
                      <a:pt x="187" y="178"/>
                    </a:cubicBezTo>
                    <a:cubicBezTo>
                      <a:pt x="187" y="178"/>
                      <a:pt x="188" y="178"/>
                      <a:pt x="189" y="178"/>
                    </a:cubicBezTo>
                    <a:cubicBezTo>
                      <a:pt x="190" y="180"/>
                      <a:pt x="188" y="179"/>
                      <a:pt x="189" y="180"/>
                    </a:cubicBezTo>
                    <a:cubicBezTo>
                      <a:pt x="189" y="179"/>
                      <a:pt x="191" y="178"/>
                      <a:pt x="191" y="178"/>
                    </a:cubicBezTo>
                    <a:cubicBezTo>
                      <a:pt x="191" y="178"/>
                      <a:pt x="191" y="178"/>
                      <a:pt x="190" y="178"/>
                    </a:cubicBezTo>
                    <a:cubicBezTo>
                      <a:pt x="190" y="178"/>
                      <a:pt x="189" y="178"/>
                      <a:pt x="189" y="178"/>
                    </a:cubicBezTo>
                    <a:cubicBezTo>
                      <a:pt x="193" y="173"/>
                      <a:pt x="189" y="173"/>
                      <a:pt x="189" y="172"/>
                    </a:cubicBezTo>
                    <a:cubicBezTo>
                      <a:pt x="189" y="171"/>
                      <a:pt x="187" y="170"/>
                      <a:pt x="187" y="170"/>
                    </a:cubicBezTo>
                    <a:cubicBezTo>
                      <a:pt x="188" y="169"/>
                      <a:pt x="190" y="166"/>
                      <a:pt x="188" y="165"/>
                    </a:cubicBezTo>
                    <a:cubicBezTo>
                      <a:pt x="190" y="164"/>
                      <a:pt x="189" y="163"/>
                      <a:pt x="189" y="163"/>
                    </a:cubicBezTo>
                    <a:cubicBezTo>
                      <a:pt x="184" y="164"/>
                      <a:pt x="176" y="166"/>
                      <a:pt x="174" y="169"/>
                    </a:cubicBezTo>
                    <a:cubicBezTo>
                      <a:pt x="173" y="171"/>
                      <a:pt x="168" y="182"/>
                      <a:pt x="174" y="182"/>
                    </a:cubicBezTo>
                    <a:cubicBezTo>
                      <a:pt x="173" y="184"/>
                      <a:pt x="174" y="187"/>
                      <a:pt x="174" y="189"/>
                    </a:cubicBezTo>
                    <a:cubicBezTo>
                      <a:pt x="172" y="189"/>
                      <a:pt x="175" y="189"/>
                      <a:pt x="176" y="189"/>
                    </a:cubicBezTo>
                    <a:cubicBezTo>
                      <a:pt x="176" y="190"/>
                      <a:pt x="175" y="191"/>
                      <a:pt x="176" y="191"/>
                    </a:cubicBezTo>
                    <a:cubicBezTo>
                      <a:pt x="176" y="191"/>
                      <a:pt x="176" y="192"/>
                      <a:pt x="176" y="192"/>
                    </a:cubicBezTo>
                    <a:cubicBezTo>
                      <a:pt x="176" y="192"/>
                      <a:pt x="176" y="192"/>
                      <a:pt x="176" y="192"/>
                    </a:cubicBezTo>
                    <a:cubicBezTo>
                      <a:pt x="176" y="192"/>
                      <a:pt x="176" y="192"/>
                      <a:pt x="176" y="192"/>
                    </a:cubicBezTo>
                    <a:cubicBezTo>
                      <a:pt x="176" y="193"/>
                      <a:pt x="176" y="193"/>
                      <a:pt x="176" y="193"/>
                    </a:cubicBezTo>
                    <a:cubicBezTo>
                      <a:pt x="176" y="193"/>
                      <a:pt x="176" y="193"/>
                      <a:pt x="176" y="193"/>
                    </a:cubicBezTo>
                    <a:cubicBezTo>
                      <a:pt x="176" y="193"/>
                      <a:pt x="176" y="193"/>
                      <a:pt x="176" y="193"/>
                    </a:cubicBezTo>
                    <a:cubicBezTo>
                      <a:pt x="175" y="193"/>
                      <a:pt x="176" y="194"/>
                      <a:pt x="177" y="193"/>
                    </a:cubicBezTo>
                    <a:cubicBezTo>
                      <a:pt x="177" y="193"/>
                      <a:pt x="174" y="195"/>
                      <a:pt x="173" y="195"/>
                    </a:cubicBezTo>
                    <a:cubicBezTo>
                      <a:pt x="169" y="193"/>
                      <a:pt x="157" y="194"/>
                      <a:pt x="152" y="198"/>
                    </a:cubicBezTo>
                    <a:cubicBezTo>
                      <a:pt x="147" y="201"/>
                      <a:pt x="148" y="207"/>
                      <a:pt x="143" y="209"/>
                    </a:cubicBezTo>
                    <a:cubicBezTo>
                      <a:pt x="142" y="210"/>
                      <a:pt x="144" y="211"/>
                      <a:pt x="140" y="211"/>
                    </a:cubicBezTo>
                    <a:cubicBezTo>
                      <a:pt x="140" y="211"/>
                      <a:pt x="140" y="212"/>
                      <a:pt x="140" y="212"/>
                    </a:cubicBezTo>
                    <a:cubicBezTo>
                      <a:pt x="141" y="212"/>
                      <a:pt x="141" y="212"/>
                      <a:pt x="140" y="213"/>
                    </a:cubicBezTo>
                    <a:cubicBezTo>
                      <a:pt x="140" y="213"/>
                      <a:pt x="140" y="213"/>
                      <a:pt x="140" y="213"/>
                    </a:cubicBezTo>
                    <a:cubicBezTo>
                      <a:pt x="140" y="213"/>
                      <a:pt x="140" y="213"/>
                      <a:pt x="140" y="213"/>
                    </a:cubicBezTo>
                    <a:cubicBezTo>
                      <a:pt x="140" y="213"/>
                      <a:pt x="140" y="213"/>
                      <a:pt x="140" y="213"/>
                    </a:cubicBezTo>
                    <a:cubicBezTo>
                      <a:pt x="137" y="214"/>
                      <a:pt x="114" y="231"/>
                      <a:pt x="117" y="231"/>
                    </a:cubicBezTo>
                    <a:cubicBezTo>
                      <a:pt x="113" y="231"/>
                      <a:pt x="111" y="230"/>
                      <a:pt x="109" y="229"/>
                    </a:cubicBezTo>
                    <a:cubicBezTo>
                      <a:pt x="110" y="228"/>
                      <a:pt x="107" y="223"/>
                      <a:pt x="106" y="228"/>
                    </a:cubicBezTo>
                    <a:cubicBezTo>
                      <a:pt x="102" y="225"/>
                      <a:pt x="103" y="229"/>
                      <a:pt x="105" y="233"/>
                    </a:cubicBezTo>
                    <a:cubicBezTo>
                      <a:pt x="104" y="234"/>
                      <a:pt x="102" y="235"/>
                      <a:pt x="104" y="235"/>
                    </a:cubicBezTo>
                    <a:cubicBezTo>
                      <a:pt x="101" y="235"/>
                      <a:pt x="96" y="233"/>
                      <a:pt x="97" y="233"/>
                    </a:cubicBezTo>
                    <a:cubicBezTo>
                      <a:pt x="94" y="234"/>
                      <a:pt x="95" y="233"/>
                      <a:pt x="92" y="235"/>
                    </a:cubicBezTo>
                    <a:cubicBezTo>
                      <a:pt x="90" y="235"/>
                      <a:pt x="82" y="237"/>
                      <a:pt x="82" y="237"/>
                    </a:cubicBezTo>
                    <a:cubicBezTo>
                      <a:pt x="82" y="238"/>
                      <a:pt x="86" y="240"/>
                      <a:pt x="86" y="239"/>
                    </a:cubicBezTo>
                    <a:cubicBezTo>
                      <a:pt x="84" y="243"/>
                      <a:pt x="89" y="245"/>
                      <a:pt x="95" y="244"/>
                    </a:cubicBezTo>
                    <a:cubicBezTo>
                      <a:pt x="94" y="244"/>
                      <a:pt x="95" y="248"/>
                      <a:pt x="95" y="248"/>
                    </a:cubicBezTo>
                    <a:cubicBezTo>
                      <a:pt x="94" y="248"/>
                      <a:pt x="96" y="247"/>
                      <a:pt x="97" y="247"/>
                    </a:cubicBezTo>
                    <a:cubicBezTo>
                      <a:pt x="97" y="247"/>
                      <a:pt x="98" y="248"/>
                      <a:pt x="98" y="248"/>
                    </a:cubicBezTo>
                    <a:cubicBezTo>
                      <a:pt x="98" y="248"/>
                      <a:pt x="99" y="247"/>
                      <a:pt x="99" y="246"/>
                    </a:cubicBezTo>
                    <a:cubicBezTo>
                      <a:pt x="99" y="247"/>
                      <a:pt x="99" y="248"/>
                      <a:pt x="101" y="248"/>
                    </a:cubicBezTo>
                    <a:cubicBezTo>
                      <a:pt x="101" y="249"/>
                      <a:pt x="101" y="250"/>
                      <a:pt x="101" y="251"/>
                    </a:cubicBezTo>
                    <a:cubicBezTo>
                      <a:pt x="101" y="251"/>
                      <a:pt x="100" y="252"/>
                      <a:pt x="101" y="252"/>
                    </a:cubicBezTo>
                    <a:cubicBezTo>
                      <a:pt x="101" y="252"/>
                      <a:pt x="101" y="251"/>
                      <a:pt x="101" y="251"/>
                    </a:cubicBezTo>
                    <a:cubicBezTo>
                      <a:pt x="102" y="252"/>
                      <a:pt x="102" y="252"/>
                      <a:pt x="104" y="252"/>
                    </a:cubicBezTo>
                    <a:cubicBezTo>
                      <a:pt x="104" y="253"/>
                      <a:pt x="104" y="254"/>
                      <a:pt x="106" y="255"/>
                    </a:cubicBezTo>
                    <a:cubicBezTo>
                      <a:pt x="105" y="255"/>
                      <a:pt x="108" y="259"/>
                      <a:pt x="108" y="259"/>
                    </a:cubicBezTo>
                    <a:cubicBezTo>
                      <a:pt x="108" y="264"/>
                      <a:pt x="110" y="275"/>
                      <a:pt x="101" y="278"/>
                    </a:cubicBezTo>
                    <a:cubicBezTo>
                      <a:pt x="98" y="279"/>
                      <a:pt x="81" y="274"/>
                      <a:pt x="78" y="274"/>
                    </a:cubicBezTo>
                    <a:cubicBezTo>
                      <a:pt x="72" y="280"/>
                      <a:pt x="63" y="272"/>
                      <a:pt x="60" y="277"/>
                    </a:cubicBezTo>
                    <a:cubicBezTo>
                      <a:pt x="59" y="277"/>
                      <a:pt x="59" y="278"/>
                      <a:pt x="58" y="278"/>
                    </a:cubicBezTo>
                    <a:cubicBezTo>
                      <a:pt x="58" y="278"/>
                      <a:pt x="57" y="276"/>
                      <a:pt x="57" y="277"/>
                    </a:cubicBezTo>
                    <a:cubicBezTo>
                      <a:pt x="54" y="277"/>
                      <a:pt x="57" y="318"/>
                      <a:pt x="54" y="318"/>
                    </a:cubicBezTo>
                    <a:cubicBezTo>
                      <a:pt x="55" y="318"/>
                      <a:pt x="57" y="318"/>
                      <a:pt x="57" y="318"/>
                    </a:cubicBezTo>
                    <a:cubicBezTo>
                      <a:pt x="57" y="322"/>
                      <a:pt x="55" y="327"/>
                      <a:pt x="55" y="328"/>
                    </a:cubicBezTo>
                    <a:cubicBezTo>
                      <a:pt x="55" y="328"/>
                      <a:pt x="55" y="329"/>
                      <a:pt x="55" y="329"/>
                    </a:cubicBezTo>
                    <a:cubicBezTo>
                      <a:pt x="55" y="331"/>
                      <a:pt x="69" y="328"/>
                      <a:pt x="67" y="327"/>
                    </a:cubicBezTo>
                    <a:cubicBezTo>
                      <a:pt x="71" y="328"/>
                      <a:pt x="74" y="331"/>
                      <a:pt x="75" y="333"/>
                    </a:cubicBezTo>
                    <a:cubicBezTo>
                      <a:pt x="75" y="336"/>
                      <a:pt x="77" y="337"/>
                      <a:pt x="79" y="338"/>
                    </a:cubicBezTo>
                    <a:cubicBezTo>
                      <a:pt x="75" y="338"/>
                      <a:pt x="72" y="350"/>
                      <a:pt x="69" y="353"/>
                    </a:cubicBezTo>
                    <a:cubicBezTo>
                      <a:pt x="62" y="359"/>
                      <a:pt x="57" y="359"/>
                      <a:pt x="53" y="368"/>
                    </a:cubicBezTo>
                    <a:cubicBezTo>
                      <a:pt x="51" y="371"/>
                      <a:pt x="49" y="377"/>
                      <a:pt x="48" y="380"/>
                    </a:cubicBezTo>
                    <a:cubicBezTo>
                      <a:pt x="48" y="381"/>
                      <a:pt x="51" y="382"/>
                      <a:pt x="51" y="381"/>
                    </a:cubicBezTo>
                    <a:cubicBezTo>
                      <a:pt x="50" y="382"/>
                      <a:pt x="51" y="382"/>
                      <a:pt x="51" y="382"/>
                    </a:cubicBezTo>
                    <a:cubicBezTo>
                      <a:pt x="48" y="396"/>
                      <a:pt x="37" y="394"/>
                      <a:pt x="29" y="401"/>
                    </a:cubicBezTo>
                    <a:cubicBezTo>
                      <a:pt x="22" y="408"/>
                      <a:pt x="17" y="422"/>
                      <a:pt x="12" y="430"/>
                    </a:cubicBezTo>
                    <a:cubicBezTo>
                      <a:pt x="9" y="436"/>
                      <a:pt x="5" y="440"/>
                      <a:pt x="5" y="446"/>
                    </a:cubicBezTo>
                    <a:cubicBezTo>
                      <a:pt x="2" y="449"/>
                      <a:pt x="1" y="453"/>
                      <a:pt x="0" y="459"/>
                    </a:cubicBezTo>
                    <a:cubicBezTo>
                      <a:pt x="0" y="458"/>
                      <a:pt x="2" y="460"/>
                      <a:pt x="2" y="457"/>
                    </a:cubicBezTo>
                    <a:cubicBezTo>
                      <a:pt x="4" y="460"/>
                      <a:pt x="7" y="462"/>
                      <a:pt x="7" y="465"/>
                    </a:cubicBezTo>
                    <a:cubicBezTo>
                      <a:pt x="5" y="467"/>
                      <a:pt x="9" y="505"/>
                      <a:pt x="0" y="509"/>
                    </a:cubicBezTo>
                    <a:cubicBezTo>
                      <a:pt x="0" y="510"/>
                      <a:pt x="1" y="510"/>
                      <a:pt x="2" y="510"/>
                    </a:cubicBezTo>
                    <a:cubicBezTo>
                      <a:pt x="2" y="513"/>
                      <a:pt x="3" y="515"/>
                      <a:pt x="2" y="516"/>
                    </a:cubicBezTo>
                    <a:cubicBezTo>
                      <a:pt x="3" y="516"/>
                      <a:pt x="3" y="516"/>
                      <a:pt x="4" y="516"/>
                    </a:cubicBezTo>
                    <a:cubicBezTo>
                      <a:pt x="4" y="516"/>
                      <a:pt x="4" y="517"/>
                      <a:pt x="4" y="518"/>
                    </a:cubicBezTo>
                    <a:cubicBezTo>
                      <a:pt x="3" y="518"/>
                      <a:pt x="3" y="518"/>
                      <a:pt x="2" y="517"/>
                    </a:cubicBezTo>
                    <a:cubicBezTo>
                      <a:pt x="2" y="519"/>
                      <a:pt x="2" y="524"/>
                      <a:pt x="2" y="527"/>
                    </a:cubicBezTo>
                    <a:cubicBezTo>
                      <a:pt x="2" y="527"/>
                      <a:pt x="5" y="529"/>
                      <a:pt x="7" y="531"/>
                    </a:cubicBezTo>
                    <a:cubicBezTo>
                      <a:pt x="5" y="532"/>
                      <a:pt x="6" y="533"/>
                      <a:pt x="5" y="533"/>
                    </a:cubicBezTo>
                    <a:cubicBezTo>
                      <a:pt x="5" y="534"/>
                      <a:pt x="5" y="534"/>
                      <a:pt x="5" y="534"/>
                    </a:cubicBezTo>
                    <a:cubicBezTo>
                      <a:pt x="5" y="534"/>
                      <a:pt x="4" y="535"/>
                      <a:pt x="5" y="535"/>
                    </a:cubicBezTo>
                    <a:cubicBezTo>
                      <a:pt x="5" y="536"/>
                      <a:pt x="8" y="537"/>
                      <a:pt x="9" y="537"/>
                    </a:cubicBezTo>
                    <a:cubicBezTo>
                      <a:pt x="9" y="537"/>
                      <a:pt x="9" y="537"/>
                      <a:pt x="9" y="537"/>
                    </a:cubicBezTo>
                    <a:cubicBezTo>
                      <a:pt x="8" y="538"/>
                      <a:pt x="11" y="538"/>
                      <a:pt x="11" y="538"/>
                    </a:cubicBezTo>
                    <a:cubicBezTo>
                      <a:pt x="11" y="538"/>
                      <a:pt x="11" y="536"/>
                      <a:pt x="11" y="536"/>
                    </a:cubicBezTo>
                    <a:cubicBezTo>
                      <a:pt x="11" y="536"/>
                      <a:pt x="11" y="536"/>
                      <a:pt x="11" y="535"/>
                    </a:cubicBezTo>
                    <a:cubicBezTo>
                      <a:pt x="11" y="534"/>
                      <a:pt x="15" y="540"/>
                      <a:pt x="14" y="540"/>
                    </a:cubicBezTo>
                    <a:cubicBezTo>
                      <a:pt x="14" y="540"/>
                      <a:pt x="16" y="539"/>
                      <a:pt x="16" y="539"/>
                    </a:cubicBezTo>
                    <a:cubicBezTo>
                      <a:pt x="17" y="539"/>
                      <a:pt x="19" y="546"/>
                      <a:pt x="23" y="546"/>
                    </a:cubicBezTo>
                    <a:cubicBezTo>
                      <a:pt x="23" y="548"/>
                      <a:pt x="23" y="547"/>
                      <a:pt x="24" y="548"/>
                    </a:cubicBezTo>
                    <a:cubicBezTo>
                      <a:pt x="23" y="548"/>
                      <a:pt x="22" y="550"/>
                      <a:pt x="22" y="550"/>
                    </a:cubicBezTo>
                    <a:cubicBezTo>
                      <a:pt x="22" y="550"/>
                      <a:pt x="27" y="551"/>
                      <a:pt x="26" y="551"/>
                    </a:cubicBezTo>
                    <a:cubicBezTo>
                      <a:pt x="26" y="552"/>
                      <a:pt x="26" y="562"/>
                      <a:pt x="27" y="562"/>
                    </a:cubicBezTo>
                    <a:cubicBezTo>
                      <a:pt x="28" y="562"/>
                      <a:pt x="28" y="561"/>
                      <a:pt x="29" y="561"/>
                    </a:cubicBezTo>
                    <a:cubicBezTo>
                      <a:pt x="30" y="562"/>
                      <a:pt x="31" y="564"/>
                      <a:pt x="31" y="563"/>
                    </a:cubicBezTo>
                    <a:cubicBezTo>
                      <a:pt x="29" y="563"/>
                      <a:pt x="29" y="563"/>
                      <a:pt x="30" y="564"/>
                    </a:cubicBezTo>
                    <a:cubicBezTo>
                      <a:pt x="29" y="564"/>
                      <a:pt x="29" y="563"/>
                      <a:pt x="29" y="564"/>
                    </a:cubicBezTo>
                    <a:cubicBezTo>
                      <a:pt x="29" y="564"/>
                      <a:pt x="29" y="565"/>
                      <a:pt x="28" y="566"/>
                    </a:cubicBezTo>
                    <a:cubicBezTo>
                      <a:pt x="42" y="567"/>
                      <a:pt x="47" y="581"/>
                      <a:pt x="55" y="586"/>
                    </a:cubicBezTo>
                    <a:cubicBezTo>
                      <a:pt x="62" y="590"/>
                      <a:pt x="64" y="589"/>
                      <a:pt x="73" y="588"/>
                    </a:cubicBezTo>
                    <a:cubicBezTo>
                      <a:pt x="76" y="587"/>
                      <a:pt x="82" y="584"/>
                      <a:pt x="86" y="583"/>
                    </a:cubicBezTo>
                    <a:cubicBezTo>
                      <a:pt x="93" y="583"/>
                      <a:pt x="97" y="588"/>
                      <a:pt x="102" y="588"/>
                    </a:cubicBezTo>
                    <a:cubicBezTo>
                      <a:pt x="107" y="588"/>
                      <a:pt x="123" y="579"/>
                      <a:pt x="125" y="577"/>
                    </a:cubicBezTo>
                    <a:cubicBezTo>
                      <a:pt x="131" y="577"/>
                      <a:pt x="138" y="572"/>
                      <a:pt x="146" y="575"/>
                    </a:cubicBezTo>
                    <a:cubicBezTo>
                      <a:pt x="151" y="576"/>
                      <a:pt x="151" y="582"/>
                      <a:pt x="152" y="583"/>
                    </a:cubicBezTo>
                    <a:cubicBezTo>
                      <a:pt x="154" y="585"/>
                      <a:pt x="155" y="591"/>
                      <a:pt x="158" y="592"/>
                    </a:cubicBezTo>
                    <a:cubicBezTo>
                      <a:pt x="158" y="592"/>
                      <a:pt x="174" y="589"/>
                      <a:pt x="174" y="589"/>
                    </a:cubicBezTo>
                    <a:cubicBezTo>
                      <a:pt x="178" y="588"/>
                      <a:pt x="180" y="599"/>
                      <a:pt x="182" y="599"/>
                    </a:cubicBezTo>
                    <a:cubicBezTo>
                      <a:pt x="186" y="605"/>
                      <a:pt x="179" y="612"/>
                      <a:pt x="182" y="619"/>
                    </a:cubicBezTo>
                    <a:cubicBezTo>
                      <a:pt x="182" y="619"/>
                      <a:pt x="180" y="621"/>
                      <a:pt x="180" y="621"/>
                    </a:cubicBezTo>
                    <a:cubicBezTo>
                      <a:pt x="180" y="624"/>
                      <a:pt x="180" y="630"/>
                      <a:pt x="178" y="631"/>
                    </a:cubicBezTo>
                    <a:cubicBezTo>
                      <a:pt x="177" y="630"/>
                      <a:pt x="177" y="630"/>
                      <a:pt x="176" y="630"/>
                    </a:cubicBezTo>
                    <a:cubicBezTo>
                      <a:pt x="175" y="630"/>
                      <a:pt x="198" y="666"/>
                      <a:pt x="200" y="669"/>
                    </a:cubicBezTo>
                    <a:cubicBezTo>
                      <a:pt x="203" y="677"/>
                      <a:pt x="205" y="685"/>
                      <a:pt x="206" y="694"/>
                    </a:cubicBezTo>
                    <a:cubicBezTo>
                      <a:pt x="207" y="699"/>
                      <a:pt x="213" y="713"/>
                      <a:pt x="211" y="722"/>
                    </a:cubicBezTo>
                    <a:cubicBezTo>
                      <a:pt x="208" y="731"/>
                      <a:pt x="197" y="736"/>
                      <a:pt x="197" y="751"/>
                    </a:cubicBezTo>
                    <a:cubicBezTo>
                      <a:pt x="187" y="765"/>
                      <a:pt x="211" y="794"/>
                      <a:pt x="215" y="814"/>
                    </a:cubicBezTo>
                    <a:cubicBezTo>
                      <a:pt x="216" y="821"/>
                      <a:pt x="216" y="834"/>
                      <a:pt x="219" y="837"/>
                    </a:cubicBezTo>
                    <a:cubicBezTo>
                      <a:pt x="219" y="846"/>
                      <a:pt x="225" y="852"/>
                      <a:pt x="230" y="857"/>
                    </a:cubicBezTo>
                    <a:cubicBezTo>
                      <a:pt x="230" y="867"/>
                      <a:pt x="240" y="875"/>
                      <a:pt x="241" y="886"/>
                    </a:cubicBezTo>
                    <a:cubicBezTo>
                      <a:pt x="232" y="886"/>
                      <a:pt x="244" y="901"/>
                      <a:pt x="242" y="901"/>
                    </a:cubicBezTo>
                    <a:cubicBezTo>
                      <a:pt x="242" y="901"/>
                      <a:pt x="244" y="900"/>
                      <a:pt x="244" y="899"/>
                    </a:cubicBezTo>
                    <a:cubicBezTo>
                      <a:pt x="246" y="900"/>
                      <a:pt x="250" y="904"/>
                      <a:pt x="254" y="904"/>
                    </a:cubicBezTo>
                    <a:cubicBezTo>
                      <a:pt x="256" y="904"/>
                      <a:pt x="270" y="899"/>
                      <a:pt x="270" y="897"/>
                    </a:cubicBezTo>
                    <a:cubicBezTo>
                      <a:pt x="271" y="897"/>
                      <a:pt x="285" y="899"/>
                      <a:pt x="285" y="899"/>
                    </a:cubicBezTo>
                    <a:cubicBezTo>
                      <a:pt x="290" y="899"/>
                      <a:pt x="286" y="896"/>
                      <a:pt x="291" y="899"/>
                    </a:cubicBezTo>
                    <a:cubicBezTo>
                      <a:pt x="292" y="899"/>
                      <a:pt x="291" y="897"/>
                      <a:pt x="292" y="896"/>
                    </a:cubicBezTo>
                    <a:cubicBezTo>
                      <a:pt x="292" y="900"/>
                      <a:pt x="311" y="887"/>
                      <a:pt x="315" y="881"/>
                    </a:cubicBezTo>
                    <a:cubicBezTo>
                      <a:pt x="321" y="875"/>
                      <a:pt x="328" y="867"/>
                      <a:pt x="334" y="858"/>
                    </a:cubicBezTo>
                    <a:cubicBezTo>
                      <a:pt x="339" y="850"/>
                      <a:pt x="338" y="840"/>
                      <a:pt x="342" y="833"/>
                    </a:cubicBezTo>
                    <a:cubicBezTo>
                      <a:pt x="342" y="831"/>
                      <a:pt x="340" y="835"/>
                      <a:pt x="340" y="834"/>
                    </a:cubicBezTo>
                    <a:cubicBezTo>
                      <a:pt x="340" y="834"/>
                      <a:pt x="340" y="834"/>
                      <a:pt x="340" y="834"/>
                    </a:cubicBezTo>
                    <a:cubicBezTo>
                      <a:pt x="340" y="834"/>
                      <a:pt x="340" y="834"/>
                      <a:pt x="340" y="834"/>
                    </a:cubicBezTo>
                    <a:cubicBezTo>
                      <a:pt x="340" y="834"/>
                      <a:pt x="339" y="834"/>
                      <a:pt x="339" y="833"/>
                    </a:cubicBezTo>
                    <a:cubicBezTo>
                      <a:pt x="345" y="824"/>
                      <a:pt x="355" y="826"/>
                      <a:pt x="360" y="815"/>
                    </a:cubicBezTo>
                    <a:cubicBezTo>
                      <a:pt x="360" y="815"/>
                      <a:pt x="358" y="796"/>
                      <a:pt x="358" y="796"/>
                    </a:cubicBezTo>
                    <a:cubicBezTo>
                      <a:pt x="357" y="796"/>
                      <a:pt x="358" y="799"/>
                      <a:pt x="357" y="799"/>
                    </a:cubicBezTo>
                    <a:cubicBezTo>
                      <a:pt x="351" y="784"/>
                      <a:pt x="364" y="770"/>
                      <a:pt x="377" y="764"/>
                    </a:cubicBezTo>
                    <a:cubicBezTo>
                      <a:pt x="382" y="764"/>
                      <a:pt x="382" y="764"/>
                      <a:pt x="382" y="764"/>
                    </a:cubicBezTo>
                    <a:cubicBezTo>
                      <a:pt x="384" y="764"/>
                      <a:pt x="392" y="750"/>
                      <a:pt x="395" y="745"/>
                    </a:cubicBezTo>
                    <a:cubicBezTo>
                      <a:pt x="395" y="745"/>
                      <a:pt x="394" y="741"/>
                      <a:pt x="393" y="739"/>
                    </a:cubicBezTo>
                    <a:cubicBezTo>
                      <a:pt x="393" y="739"/>
                      <a:pt x="393" y="739"/>
                      <a:pt x="393" y="739"/>
                    </a:cubicBezTo>
                    <a:cubicBezTo>
                      <a:pt x="393" y="739"/>
                      <a:pt x="393" y="739"/>
                      <a:pt x="393" y="739"/>
                    </a:cubicBezTo>
                    <a:cubicBezTo>
                      <a:pt x="393" y="739"/>
                      <a:pt x="393" y="739"/>
                      <a:pt x="393" y="739"/>
                    </a:cubicBezTo>
                    <a:cubicBezTo>
                      <a:pt x="392" y="736"/>
                      <a:pt x="392" y="715"/>
                      <a:pt x="393" y="715"/>
                    </a:cubicBezTo>
                    <a:cubicBezTo>
                      <a:pt x="393" y="715"/>
                      <a:pt x="393" y="715"/>
                      <a:pt x="393" y="715"/>
                    </a:cubicBezTo>
                    <a:cubicBezTo>
                      <a:pt x="393" y="715"/>
                      <a:pt x="393" y="715"/>
                      <a:pt x="393" y="715"/>
                    </a:cubicBezTo>
                    <a:cubicBezTo>
                      <a:pt x="394" y="715"/>
                      <a:pt x="393" y="714"/>
                      <a:pt x="393" y="712"/>
                    </a:cubicBezTo>
                    <a:cubicBezTo>
                      <a:pt x="392" y="707"/>
                      <a:pt x="392" y="708"/>
                      <a:pt x="392" y="711"/>
                    </a:cubicBezTo>
                    <a:cubicBezTo>
                      <a:pt x="391" y="708"/>
                      <a:pt x="388" y="705"/>
                      <a:pt x="387" y="704"/>
                    </a:cubicBezTo>
                    <a:cubicBezTo>
                      <a:pt x="386" y="704"/>
                      <a:pt x="387" y="695"/>
                      <a:pt x="384" y="695"/>
                    </a:cubicBezTo>
                    <a:cubicBezTo>
                      <a:pt x="386" y="694"/>
                      <a:pt x="387" y="694"/>
                      <a:pt x="384" y="693"/>
                    </a:cubicBezTo>
                    <a:cubicBezTo>
                      <a:pt x="384" y="692"/>
                      <a:pt x="384" y="690"/>
                      <a:pt x="384" y="689"/>
                    </a:cubicBezTo>
                    <a:cubicBezTo>
                      <a:pt x="384" y="687"/>
                      <a:pt x="384" y="685"/>
                      <a:pt x="385" y="684"/>
                    </a:cubicBezTo>
                    <a:cubicBezTo>
                      <a:pt x="384" y="684"/>
                      <a:pt x="384" y="684"/>
                      <a:pt x="384" y="684"/>
                    </a:cubicBezTo>
                    <a:cubicBezTo>
                      <a:pt x="384" y="684"/>
                      <a:pt x="384" y="684"/>
                      <a:pt x="384" y="684"/>
                    </a:cubicBezTo>
                    <a:cubicBezTo>
                      <a:pt x="384" y="685"/>
                      <a:pt x="383" y="681"/>
                      <a:pt x="382" y="676"/>
                    </a:cubicBezTo>
                    <a:cubicBezTo>
                      <a:pt x="383" y="677"/>
                      <a:pt x="383" y="677"/>
                      <a:pt x="384" y="677"/>
                    </a:cubicBezTo>
                    <a:cubicBezTo>
                      <a:pt x="384" y="678"/>
                      <a:pt x="387" y="677"/>
                      <a:pt x="383" y="674"/>
                    </a:cubicBezTo>
                    <a:cubicBezTo>
                      <a:pt x="383" y="672"/>
                      <a:pt x="384" y="671"/>
                      <a:pt x="382" y="671"/>
                    </a:cubicBezTo>
                    <a:cubicBezTo>
                      <a:pt x="382" y="665"/>
                      <a:pt x="382" y="665"/>
                      <a:pt x="382" y="665"/>
                    </a:cubicBezTo>
                    <a:cubicBezTo>
                      <a:pt x="382" y="664"/>
                      <a:pt x="383" y="662"/>
                      <a:pt x="383" y="662"/>
                    </a:cubicBezTo>
                    <a:cubicBezTo>
                      <a:pt x="385" y="661"/>
                      <a:pt x="388" y="657"/>
                      <a:pt x="388" y="653"/>
                    </a:cubicBezTo>
                    <a:cubicBezTo>
                      <a:pt x="388" y="654"/>
                      <a:pt x="395" y="644"/>
                      <a:pt x="395" y="645"/>
                    </a:cubicBezTo>
                    <a:cubicBezTo>
                      <a:pt x="402" y="637"/>
                      <a:pt x="412" y="621"/>
                      <a:pt x="425" y="610"/>
                    </a:cubicBezTo>
                    <a:cubicBezTo>
                      <a:pt x="440" y="597"/>
                      <a:pt x="444" y="586"/>
                      <a:pt x="452" y="571"/>
                    </a:cubicBezTo>
                    <a:cubicBezTo>
                      <a:pt x="456" y="562"/>
                      <a:pt x="463" y="554"/>
                      <a:pt x="463" y="542"/>
                    </a:cubicBezTo>
                    <a:cubicBezTo>
                      <a:pt x="463" y="542"/>
                      <a:pt x="464" y="542"/>
                      <a:pt x="465" y="542"/>
                    </a:cubicBezTo>
                    <a:cubicBezTo>
                      <a:pt x="464" y="542"/>
                      <a:pt x="465" y="542"/>
                      <a:pt x="466" y="542"/>
                    </a:cubicBezTo>
                    <a:cubicBezTo>
                      <a:pt x="465" y="540"/>
                      <a:pt x="466" y="535"/>
                      <a:pt x="463" y="535"/>
                    </a:cubicBezTo>
                    <a:cubicBezTo>
                      <a:pt x="465" y="532"/>
                      <a:pt x="464" y="535"/>
                      <a:pt x="465" y="530"/>
                    </a:cubicBezTo>
                    <a:cubicBezTo>
                      <a:pt x="465" y="529"/>
                      <a:pt x="424" y="543"/>
                      <a:pt x="418" y="541"/>
                    </a:cubicBezTo>
                    <a:cubicBezTo>
                      <a:pt x="414" y="540"/>
                      <a:pt x="413" y="532"/>
                      <a:pt x="410" y="531"/>
                    </a:cubicBezTo>
                    <a:cubicBezTo>
                      <a:pt x="410" y="531"/>
                      <a:pt x="410" y="531"/>
                      <a:pt x="410" y="531"/>
                    </a:cubicBezTo>
                    <a:cubicBezTo>
                      <a:pt x="417" y="531"/>
                      <a:pt x="406" y="519"/>
                      <a:pt x="405" y="518"/>
                    </a:cubicBezTo>
                    <a:cubicBezTo>
                      <a:pt x="405" y="518"/>
                      <a:pt x="405" y="519"/>
                      <a:pt x="406" y="519"/>
                    </a:cubicBezTo>
                    <a:cubicBezTo>
                      <a:pt x="404" y="517"/>
                      <a:pt x="398" y="507"/>
                      <a:pt x="394" y="507"/>
                    </a:cubicBezTo>
                    <a:cubicBezTo>
                      <a:pt x="393" y="506"/>
                      <a:pt x="392" y="504"/>
                      <a:pt x="391" y="502"/>
                    </a:cubicBezTo>
                    <a:cubicBezTo>
                      <a:pt x="390" y="502"/>
                      <a:pt x="390" y="502"/>
                      <a:pt x="390" y="502"/>
                    </a:cubicBezTo>
                    <a:cubicBezTo>
                      <a:pt x="390" y="502"/>
                      <a:pt x="390" y="502"/>
                      <a:pt x="390" y="502"/>
                    </a:cubicBezTo>
                    <a:cubicBezTo>
                      <a:pt x="390" y="502"/>
                      <a:pt x="389" y="501"/>
                      <a:pt x="389" y="501"/>
                    </a:cubicBezTo>
                    <a:cubicBezTo>
                      <a:pt x="389" y="501"/>
                      <a:pt x="389" y="501"/>
                      <a:pt x="389" y="500"/>
                    </a:cubicBezTo>
                    <a:cubicBezTo>
                      <a:pt x="388" y="500"/>
                      <a:pt x="391" y="501"/>
                      <a:pt x="391" y="502"/>
                    </a:cubicBezTo>
                    <a:cubicBezTo>
                      <a:pt x="392" y="501"/>
                      <a:pt x="393" y="500"/>
                      <a:pt x="391" y="500"/>
                    </a:cubicBezTo>
                    <a:cubicBezTo>
                      <a:pt x="391" y="498"/>
                      <a:pt x="391" y="498"/>
                      <a:pt x="389" y="498"/>
                    </a:cubicBezTo>
                    <a:cubicBezTo>
                      <a:pt x="389" y="498"/>
                      <a:pt x="387" y="495"/>
                      <a:pt x="388" y="500"/>
                    </a:cubicBezTo>
                    <a:cubicBezTo>
                      <a:pt x="388" y="500"/>
                      <a:pt x="386" y="500"/>
                      <a:pt x="386" y="501"/>
                    </a:cubicBezTo>
                    <a:cubicBezTo>
                      <a:pt x="385" y="500"/>
                      <a:pt x="385" y="499"/>
                      <a:pt x="384" y="498"/>
                    </a:cubicBezTo>
                    <a:cubicBezTo>
                      <a:pt x="384" y="498"/>
                      <a:pt x="385" y="498"/>
                      <a:pt x="386" y="498"/>
                    </a:cubicBezTo>
                    <a:cubicBezTo>
                      <a:pt x="386" y="497"/>
                      <a:pt x="385" y="497"/>
                      <a:pt x="386" y="496"/>
                    </a:cubicBezTo>
                    <a:cubicBezTo>
                      <a:pt x="386" y="496"/>
                      <a:pt x="384" y="496"/>
                      <a:pt x="384" y="496"/>
                    </a:cubicBezTo>
                    <a:cubicBezTo>
                      <a:pt x="384" y="496"/>
                      <a:pt x="384" y="497"/>
                      <a:pt x="384" y="497"/>
                    </a:cubicBezTo>
                    <a:cubicBezTo>
                      <a:pt x="384" y="485"/>
                      <a:pt x="376" y="481"/>
                      <a:pt x="374" y="476"/>
                    </a:cubicBezTo>
                    <a:cubicBezTo>
                      <a:pt x="369" y="466"/>
                      <a:pt x="371" y="457"/>
                      <a:pt x="366" y="447"/>
                    </a:cubicBezTo>
                    <a:cubicBezTo>
                      <a:pt x="363" y="442"/>
                      <a:pt x="358" y="441"/>
                      <a:pt x="357" y="434"/>
                    </a:cubicBezTo>
                    <a:cubicBezTo>
                      <a:pt x="358" y="435"/>
                      <a:pt x="359" y="435"/>
                      <a:pt x="359" y="435"/>
                    </a:cubicBezTo>
                    <a:cubicBezTo>
                      <a:pt x="360" y="435"/>
                      <a:pt x="360" y="435"/>
                      <a:pt x="360" y="435"/>
                    </a:cubicBezTo>
                    <a:cubicBezTo>
                      <a:pt x="360" y="435"/>
                      <a:pt x="360" y="432"/>
                      <a:pt x="359" y="432"/>
                    </a:cubicBezTo>
                    <a:cubicBezTo>
                      <a:pt x="358" y="431"/>
                      <a:pt x="356" y="430"/>
                      <a:pt x="355" y="426"/>
                    </a:cubicBezTo>
                    <a:cubicBezTo>
                      <a:pt x="355" y="426"/>
                      <a:pt x="355" y="426"/>
                      <a:pt x="355" y="426"/>
                    </a:cubicBezTo>
                    <a:cubicBezTo>
                      <a:pt x="353" y="422"/>
                      <a:pt x="349" y="413"/>
                      <a:pt x="347" y="408"/>
                    </a:cubicBezTo>
                    <a:cubicBezTo>
                      <a:pt x="347" y="408"/>
                      <a:pt x="348" y="408"/>
                      <a:pt x="349" y="408"/>
                    </a:cubicBezTo>
                    <a:cubicBezTo>
                      <a:pt x="349" y="407"/>
                      <a:pt x="348" y="406"/>
                      <a:pt x="346" y="406"/>
                    </a:cubicBezTo>
                    <a:cubicBezTo>
                      <a:pt x="347" y="406"/>
                      <a:pt x="349" y="406"/>
                      <a:pt x="349" y="406"/>
                    </a:cubicBezTo>
                    <a:cubicBezTo>
                      <a:pt x="349" y="406"/>
                      <a:pt x="349" y="405"/>
                      <a:pt x="349" y="405"/>
                    </a:cubicBezTo>
                    <a:cubicBezTo>
                      <a:pt x="349" y="404"/>
                      <a:pt x="342" y="397"/>
                      <a:pt x="340" y="395"/>
                    </a:cubicBezTo>
                    <a:cubicBezTo>
                      <a:pt x="340" y="394"/>
                      <a:pt x="340" y="393"/>
                      <a:pt x="339" y="393"/>
                    </a:cubicBezTo>
                    <a:cubicBezTo>
                      <a:pt x="339" y="393"/>
                      <a:pt x="339" y="393"/>
                      <a:pt x="339" y="393"/>
                    </a:cubicBezTo>
                    <a:cubicBezTo>
                      <a:pt x="342" y="396"/>
                      <a:pt x="345" y="401"/>
                      <a:pt x="347" y="402"/>
                    </a:cubicBezTo>
                    <a:cubicBezTo>
                      <a:pt x="347" y="402"/>
                      <a:pt x="353" y="404"/>
                      <a:pt x="353" y="402"/>
                    </a:cubicBezTo>
                    <a:cubicBezTo>
                      <a:pt x="353" y="402"/>
                      <a:pt x="354" y="401"/>
                      <a:pt x="353" y="402"/>
                    </a:cubicBezTo>
                    <a:cubicBezTo>
                      <a:pt x="354" y="402"/>
                      <a:pt x="354" y="401"/>
                      <a:pt x="355" y="402"/>
                    </a:cubicBezTo>
                    <a:cubicBezTo>
                      <a:pt x="357" y="404"/>
                      <a:pt x="360" y="409"/>
                      <a:pt x="360" y="410"/>
                    </a:cubicBezTo>
                    <a:cubicBezTo>
                      <a:pt x="358" y="410"/>
                      <a:pt x="361" y="412"/>
                      <a:pt x="362" y="413"/>
                    </a:cubicBezTo>
                    <a:cubicBezTo>
                      <a:pt x="362" y="414"/>
                      <a:pt x="364" y="415"/>
                      <a:pt x="364" y="415"/>
                    </a:cubicBezTo>
                    <a:cubicBezTo>
                      <a:pt x="364" y="415"/>
                      <a:pt x="362" y="416"/>
                      <a:pt x="362" y="416"/>
                    </a:cubicBezTo>
                    <a:cubicBezTo>
                      <a:pt x="362" y="417"/>
                      <a:pt x="364" y="417"/>
                      <a:pt x="365" y="417"/>
                    </a:cubicBezTo>
                    <a:cubicBezTo>
                      <a:pt x="364" y="420"/>
                      <a:pt x="366" y="424"/>
                      <a:pt x="366" y="423"/>
                    </a:cubicBezTo>
                    <a:cubicBezTo>
                      <a:pt x="367" y="424"/>
                      <a:pt x="368" y="424"/>
                      <a:pt x="368" y="423"/>
                    </a:cubicBezTo>
                    <a:cubicBezTo>
                      <a:pt x="369" y="424"/>
                      <a:pt x="372" y="437"/>
                      <a:pt x="377" y="437"/>
                    </a:cubicBezTo>
                    <a:cubicBezTo>
                      <a:pt x="377" y="437"/>
                      <a:pt x="377" y="437"/>
                      <a:pt x="377" y="437"/>
                    </a:cubicBezTo>
                    <a:cubicBezTo>
                      <a:pt x="377" y="437"/>
                      <a:pt x="377" y="437"/>
                      <a:pt x="376" y="437"/>
                    </a:cubicBezTo>
                    <a:cubicBezTo>
                      <a:pt x="378" y="437"/>
                      <a:pt x="380" y="439"/>
                      <a:pt x="379" y="439"/>
                    </a:cubicBezTo>
                    <a:cubicBezTo>
                      <a:pt x="379" y="439"/>
                      <a:pt x="379" y="439"/>
                      <a:pt x="379" y="439"/>
                    </a:cubicBezTo>
                    <a:cubicBezTo>
                      <a:pt x="379" y="439"/>
                      <a:pt x="379" y="439"/>
                      <a:pt x="379" y="439"/>
                    </a:cubicBezTo>
                    <a:cubicBezTo>
                      <a:pt x="379" y="446"/>
                      <a:pt x="380" y="462"/>
                      <a:pt x="391" y="465"/>
                    </a:cubicBezTo>
                    <a:cubicBezTo>
                      <a:pt x="391" y="465"/>
                      <a:pt x="394" y="474"/>
                      <a:pt x="394" y="474"/>
                    </a:cubicBezTo>
                    <a:cubicBezTo>
                      <a:pt x="394" y="474"/>
                      <a:pt x="395" y="473"/>
                      <a:pt x="395" y="473"/>
                    </a:cubicBezTo>
                    <a:cubicBezTo>
                      <a:pt x="395" y="475"/>
                      <a:pt x="395" y="473"/>
                      <a:pt x="396" y="474"/>
                    </a:cubicBezTo>
                    <a:cubicBezTo>
                      <a:pt x="394" y="474"/>
                      <a:pt x="395" y="478"/>
                      <a:pt x="396" y="478"/>
                    </a:cubicBezTo>
                    <a:cubicBezTo>
                      <a:pt x="396" y="478"/>
                      <a:pt x="396" y="478"/>
                      <a:pt x="397" y="478"/>
                    </a:cubicBezTo>
                    <a:cubicBezTo>
                      <a:pt x="396" y="479"/>
                      <a:pt x="397" y="478"/>
                      <a:pt x="397" y="478"/>
                    </a:cubicBezTo>
                    <a:cubicBezTo>
                      <a:pt x="397" y="477"/>
                      <a:pt x="397" y="477"/>
                      <a:pt x="397" y="476"/>
                    </a:cubicBezTo>
                    <a:cubicBezTo>
                      <a:pt x="397" y="476"/>
                      <a:pt x="397" y="476"/>
                      <a:pt x="397" y="476"/>
                    </a:cubicBezTo>
                    <a:cubicBezTo>
                      <a:pt x="398" y="481"/>
                      <a:pt x="404" y="488"/>
                      <a:pt x="406" y="491"/>
                    </a:cubicBezTo>
                    <a:cubicBezTo>
                      <a:pt x="406" y="492"/>
                      <a:pt x="406" y="495"/>
                      <a:pt x="406" y="498"/>
                    </a:cubicBezTo>
                    <a:cubicBezTo>
                      <a:pt x="406" y="498"/>
                      <a:pt x="406" y="498"/>
                      <a:pt x="406" y="497"/>
                    </a:cubicBezTo>
                    <a:cubicBezTo>
                      <a:pt x="406" y="498"/>
                      <a:pt x="406" y="498"/>
                      <a:pt x="406" y="498"/>
                    </a:cubicBezTo>
                    <a:cubicBezTo>
                      <a:pt x="405" y="498"/>
                      <a:pt x="404" y="498"/>
                      <a:pt x="403" y="498"/>
                    </a:cubicBezTo>
                    <a:cubicBezTo>
                      <a:pt x="402" y="498"/>
                      <a:pt x="405" y="502"/>
                      <a:pt x="406" y="502"/>
                    </a:cubicBezTo>
                    <a:cubicBezTo>
                      <a:pt x="406" y="507"/>
                      <a:pt x="410" y="519"/>
                      <a:pt x="412" y="523"/>
                    </a:cubicBezTo>
                    <a:cubicBezTo>
                      <a:pt x="412" y="523"/>
                      <a:pt x="410" y="523"/>
                      <a:pt x="410" y="524"/>
                    </a:cubicBezTo>
                    <a:cubicBezTo>
                      <a:pt x="413" y="524"/>
                      <a:pt x="419" y="526"/>
                      <a:pt x="419" y="522"/>
                    </a:cubicBezTo>
                    <a:cubicBezTo>
                      <a:pt x="422" y="525"/>
                      <a:pt x="453" y="510"/>
                      <a:pt x="459" y="507"/>
                    </a:cubicBezTo>
                    <a:cubicBezTo>
                      <a:pt x="461" y="506"/>
                      <a:pt x="471" y="502"/>
                      <a:pt x="471" y="500"/>
                    </a:cubicBezTo>
                    <a:cubicBezTo>
                      <a:pt x="472" y="489"/>
                      <a:pt x="483" y="492"/>
                      <a:pt x="491" y="489"/>
                    </a:cubicBezTo>
                    <a:cubicBezTo>
                      <a:pt x="492" y="488"/>
                      <a:pt x="494" y="487"/>
                      <a:pt x="495" y="486"/>
                    </a:cubicBezTo>
                    <a:cubicBezTo>
                      <a:pt x="495" y="486"/>
                      <a:pt x="495" y="486"/>
                      <a:pt x="495" y="486"/>
                    </a:cubicBezTo>
                    <a:cubicBezTo>
                      <a:pt x="496" y="486"/>
                      <a:pt x="499" y="485"/>
                      <a:pt x="498" y="484"/>
                    </a:cubicBezTo>
                    <a:cubicBezTo>
                      <a:pt x="498" y="484"/>
                      <a:pt x="496" y="484"/>
                      <a:pt x="496" y="485"/>
                    </a:cubicBezTo>
                    <a:cubicBezTo>
                      <a:pt x="499" y="480"/>
                      <a:pt x="503" y="474"/>
                      <a:pt x="509" y="474"/>
                    </a:cubicBezTo>
                    <a:cubicBezTo>
                      <a:pt x="506" y="474"/>
                      <a:pt x="511" y="461"/>
                      <a:pt x="511" y="462"/>
                    </a:cubicBezTo>
                    <a:cubicBezTo>
                      <a:pt x="512" y="464"/>
                      <a:pt x="511" y="462"/>
                      <a:pt x="514" y="463"/>
                    </a:cubicBezTo>
                    <a:cubicBezTo>
                      <a:pt x="511" y="463"/>
                      <a:pt x="515" y="465"/>
                      <a:pt x="515" y="465"/>
                    </a:cubicBezTo>
                    <a:cubicBezTo>
                      <a:pt x="518" y="465"/>
                      <a:pt x="516" y="459"/>
                      <a:pt x="515" y="459"/>
                    </a:cubicBezTo>
                    <a:cubicBezTo>
                      <a:pt x="519" y="454"/>
                      <a:pt x="522" y="450"/>
                      <a:pt x="524" y="445"/>
                    </a:cubicBezTo>
                    <a:cubicBezTo>
                      <a:pt x="524" y="445"/>
                      <a:pt x="520" y="443"/>
                      <a:pt x="520" y="443"/>
                    </a:cubicBezTo>
                    <a:cubicBezTo>
                      <a:pt x="519" y="442"/>
                      <a:pt x="517" y="437"/>
                      <a:pt x="515" y="437"/>
                    </a:cubicBezTo>
                    <a:cubicBezTo>
                      <a:pt x="515" y="437"/>
                      <a:pt x="515" y="435"/>
                      <a:pt x="513" y="434"/>
                    </a:cubicBezTo>
                    <a:cubicBezTo>
                      <a:pt x="514" y="434"/>
                      <a:pt x="512" y="437"/>
                      <a:pt x="513" y="437"/>
                    </a:cubicBezTo>
                    <a:cubicBezTo>
                      <a:pt x="512" y="437"/>
                      <a:pt x="504" y="434"/>
                      <a:pt x="502" y="430"/>
                    </a:cubicBezTo>
                    <a:cubicBezTo>
                      <a:pt x="502" y="429"/>
                      <a:pt x="498" y="414"/>
                      <a:pt x="500" y="413"/>
                    </a:cubicBezTo>
                    <a:cubicBezTo>
                      <a:pt x="500" y="413"/>
                      <a:pt x="500" y="413"/>
                      <a:pt x="500" y="413"/>
                    </a:cubicBezTo>
                    <a:cubicBezTo>
                      <a:pt x="498" y="415"/>
                      <a:pt x="496" y="417"/>
                      <a:pt x="496" y="419"/>
                    </a:cubicBezTo>
                    <a:cubicBezTo>
                      <a:pt x="491" y="422"/>
                      <a:pt x="486" y="428"/>
                      <a:pt x="482" y="431"/>
                    </a:cubicBezTo>
                    <a:cubicBezTo>
                      <a:pt x="482" y="428"/>
                      <a:pt x="480" y="431"/>
                      <a:pt x="480" y="431"/>
                    </a:cubicBezTo>
                    <a:cubicBezTo>
                      <a:pt x="480" y="431"/>
                      <a:pt x="480" y="431"/>
                      <a:pt x="480" y="431"/>
                    </a:cubicBezTo>
                    <a:cubicBezTo>
                      <a:pt x="480" y="431"/>
                      <a:pt x="480" y="431"/>
                      <a:pt x="480" y="431"/>
                    </a:cubicBezTo>
                    <a:cubicBezTo>
                      <a:pt x="480" y="431"/>
                      <a:pt x="480" y="431"/>
                      <a:pt x="480" y="431"/>
                    </a:cubicBezTo>
                    <a:cubicBezTo>
                      <a:pt x="480" y="431"/>
                      <a:pt x="480" y="431"/>
                      <a:pt x="480" y="431"/>
                    </a:cubicBezTo>
                    <a:cubicBezTo>
                      <a:pt x="480" y="431"/>
                      <a:pt x="480" y="431"/>
                      <a:pt x="480" y="431"/>
                    </a:cubicBezTo>
                    <a:cubicBezTo>
                      <a:pt x="480" y="430"/>
                      <a:pt x="480" y="430"/>
                      <a:pt x="480" y="430"/>
                    </a:cubicBezTo>
                    <a:cubicBezTo>
                      <a:pt x="479" y="427"/>
                      <a:pt x="479" y="430"/>
                      <a:pt x="478" y="430"/>
                    </a:cubicBezTo>
                    <a:cubicBezTo>
                      <a:pt x="476" y="430"/>
                      <a:pt x="475" y="430"/>
                      <a:pt x="477" y="432"/>
                    </a:cubicBezTo>
                    <a:cubicBezTo>
                      <a:pt x="475" y="432"/>
                      <a:pt x="474" y="433"/>
                      <a:pt x="474" y="430"/>
                    </a:cubicBezTo>
                    <a:cubicBezTo>
                      <a:pt x="474" y="433"/>
                      <a:pt x="472" y="431"/>
                      <a:pt x="472" y="432"/>
                    </a:cubicBezTo>
                    <a:cubicBezTo>
                      <a:pt x="471" y="432"/>
                      <a:pt x="470" y="432"/>
                      <a:pt x="470" y="432"/>
                    </a:cubicBezTo>
                    <a:cubicBezTo>
                      <a:pt x="470" y="431"/>
                      <a:pt x="470" y="430"/>
                      <a:pt x="470" y="430"/>
                    </a:cubicBezTo>
                    <a:cubicBezTo>
                      <a:pt x="470" y="431"/>
                      <a:pt x="470" y="431"/>
                      <a:pt x="469" y="432"/>
                    </a:cubicBezTo>
                    <a:cubicBezTo>
                      <a:pt x="468" y="431"/>
                      <a:pt x="467" y="430"/>
                      <a:pt x="467" y="430"/>
                    </a:cubicBezTo>
                    <a:cubicBezTo>
                      <a:pt x="467" y="430"/>
                      <a:pt x="468" y="415"/>
                      <a:pt x="465" y="415"/>
                    </a:cubicBezTo>
                    <a:cubicBezTo>
                      <a:pt x="462" y="417"/>
                      <a:pt x="460" y="419"/>
                      <a:pt x="461" y="424"/>
                    </a:cubicBezTo>
                    <a:cubicBezTo>
                      <a:pt x="460" y="423"/>
                      <a:pt x="458" y="419"/>
                      <a:pt x="458" y="419"/>
                    </a:cubicBezTo>
                    <a:cubicBezTo>
                      <a:pt x="458" y="414"/>
                      <a:pt x="456" y="409"/>
                      <a:pt x="454" y="408"/>
                    </a:cubicBezTo>
                    <a:cubicBezTo>
                      <a:pt x="457" y="408"/>
                      <a:pt x="450" y="406"/>
                      <a:pt x="452" y="406"/>
                    </a:cubicBezTo>
                    <a:cubicBezTo>
                      <a:pt x="452" y="404"/>
                      <a:pt x="451" y="404"/>
                      <a:pt x="449" y="404"/>
                    </a:cubicBezTo>
                    <a:cubicBezTo>
                      <a:pt x="448" y="401"/>
                      <a:pt x="447" y="400"/>
                      <a:pt x="447" y="400"/>
                    </a:cubicBezTo>
                    <a:cubicBezTo>
                      <a:pt x="447" y="400"/>
                      <a:pt x="442" y="389"/>
                      <a:pt x="442" y="389"/>
                    </a:cubicBezTo>
                    <a:cubicBezTo>
                      <a:pt x="443" y="389"/>
                      <a:pt x="443" y="389"/>
                      <a:pt x="443" y="389"/>
                    </a:cubicBezTo>
                    <a:cubicBezTo>
                      <a:pt x="444" y="389"/>
                      <a:pt x="443" y="391"/>
                      <a:pt x="445" y="391"/>
                    </a:cubicBezTo>
                    <a:cubicBezTo>
                      <a:pt x="442" y="391"/>
                      <a:pt x="450" y="383"/>
                      <a:pt x="450" y="384"/>
                    </a:cubicBezTo>
                    <a:cubicBezTo>
                      <a:pt x="459" y="385"/>
                      <a:pt x="456" y="388"/>
                      <a:pt x="463" y="397"/>
                    </a:cubicBezTo>
                    <a:cubicBezTo>
                      <a:pt x="465" y="400"/>
                      <a:pt x="474" y="411"/>
                      <a:pt x="479" y="411"/>
                    </a:cubicBezTo>
                    <a:cubicBezTo>
                      <a:pt x="478" y="411"/>
                      <a:pt x="478" y="411"/>
                      <a:pt x="478" y="411"/>
                    </a:cubicBezTo>
                    <a:cubicBezTo>
                      <a:pt x="474" y="411"/>
                      <a:pt x="478" y="412"/>
                      <a:pt x="480" y="411"/>
                    </a:cubicBezTo>
                    <a:cubicBezTo>
                      <a:pt x="480" y="411"/>
                      <a:pt x="489" y="415"/>
                      <a:pt x="488" y="415"/>
                    </a:cubicBezTo>
                    <a:cubicBezTo>
                      <a:pt x="489" y="414"/>
                      <a:pt x="500" y="411"/>
                      <a:pt x="500" y="410"/>
                    </a:cubicBezTo>
                    <a:cubicBezTo>
                      <a:pt x="500" y="410"/>
                      <a:pt x="500" y="410"/>
                      <a:pt x="500" y="408"/>
                    </a:cubicBezTo>
                    <a:cubicBezTo>
                      <a:pt x="505" y="411"/>
                      <a:pt x="504" y="418"/>
                      <a:pt x="509" y="421"/>
                    </a:cubicBezTo>
                    <a:cubicBezTo>
                      <a:pt x="510" y="421"/>
                      <a:pt x="510" y="420"/>
                      <a:pt x="509" y="419"/>
                    </a:cubicBezTo>
                    <a:cubicBezTo>
                      <a:pt x="509" y="419"/>
                      <a:pt x="516" y="423"/>
                      <a:pt x="517" y="423"/>
                    </a:cubicBezTo>
                    <a:cubicBezTo>
                      <a:pt x="520" y="422"/>
                      <a:pt x="521" y="423"/>
                      <a:pt x="526" y="423"/>
                    </a:cubicBezTo>
                    <a:cubicBezTo>
                      <a:pt x="526" y="423"/>
                      <a:pt x="526" y="423"/>
                      <a:pt x="526" y="423"/>
                    </a:cubicBezTo>
                    <a:cubicBezTo>
                      <a:pt x="526" y="423"/>
                      <a:pt x="526" y="423"/>
                      <a:pt x="527" y="423"/>
                    </a:cubicBezTo>
                    <a:cubicBezTo>
                      <a:pt x="529" y="423"/>
                      <a:pt x="532" y="425"/>
                      <a:pt x="535" y="423"/>
                    </a:cubicBezTo>
                    <a:cubicBezTo>
                      <a:pt x="535" y="425"/>
                      <a:pt x="539" y="427"/>
                      <a:pt x="539" y="424"/>
                    </a:cubicBezTo>
                    <a:cubicBezTo>
                      <a:pt x="539" y="424"/>
                      <a:pt x="545" y="424"/>
                      <a:pt x="550" y="424"/>
                    </a:cubicBezTo>
                    <a:cubicBezTo>
                      <a:pt x="549" y="426"/>
                      <a:pt x="550" y="424"/>
                      <a:pt x="550" y="424"/>
                    </a:cubicBezTo>
                    <a:cubicBezTo>
                      <a:pt x="553" y="423"/>
                      <a:pt x="556" y="423"/>
                      <a:pt x="557" y="423"/>
                    </a:cubicBezTo>
                    <a:cubicBezTo>
                      <a:pt x="557" y="423"/>
                      <a:pt x="556" y="423"/>
                      <a:pt x="556" y="423"/>
                    </a:cubicBezTo>
                    <a:cubicBezTo>
                      <a:pt x="569" y="424"/>
                      <a:pt x="563" y="423"/>
                      <a:pt x="572" y="428"/>
                    </a:cubicBezTo>
                    <a:cubicBezTo>
                      <a:pt x="572" y="429"/>
                      <a:pt x="572" y="437"/>
                      <a:pt x="577" y="435"/>
                    </a:cubicBezTo>
                    <a:cubicBezTo>
                      <a:pt x="583" y="437"/>
                      <a:pt x="583" y="445"/>
                      <a:pt x="594" y="443"/>
                    </a:cubicBezTo>
                    <a:cubicBezTo>
                      <a:pt x="593" y="443"/>
                      <a:pt x="583" y="447"/>
                      <a:pt x="583" y="445"/>
                    </a:cubicBezTo>
                    <a:cubicBezTo>
                      <a:pt x="590" y="458"/>
                      <a:pt x="605" y="465"/>
                      <a:pt x="608" y="453"/>
                    </a:cubicBezTo>
                    <a:cubicBezTo>
                      <a:pt x="609" y="455"/>
                      <a:pt x="611" y="460"/>
                      <a:pt x="612" y="461"/>
                    </a:cubicBezTo>
                    <a:cubicBezTo>
                      <a:pt x="602" y="461"/>
                      <a:pt x="628" y="532"/>
                      <a:pt x="630" y="536"/>
                    </a:cubicBezTo>
                    <a:cubicBezTo>
                      <a:pt x="631" y="541"/>
                      <a:pt x="633" y="551"/>
                      <a:pt x="636" y="555"/>
                    </a:cubicBezTo>
                    <a:cubicBezTo>
                      <a:pt x="644" y="566"/>
                      <a:pt x="641" y="557"/>
                      <a:pt x="647" y="554"/>
                    </a:cubicBezTo>
                    <a:cubicBezTo>
                      <a:pt x="668" y="543"/>
                      <a:pt x="649" y="583"/>
                      <a:pt x="666" y="577"/>
                    </a:cubicBezTo>
                    <a:cubicBezTo>
                      <a:pt x="682" y="571"/>
                      <a:pt x="664" y="545"/>
                      <a:pt x="658" y="548"/>
                    </a:cubicBezTo>
                    <a:cubicBezTo>
                      <a:pt x="659" y="550"/>
                      <a:pt x="660" y="553"/>
                      <a:pt x="660" y="553"/>
                    </a:cubicBezTo>
                    <a:cubicBezTo>
                      <a:pt x="656" y="553"/>
                      <a:pt x="658" y="552"/>
                      <a:pt x="656" y="550"/>
                    </a:cubicBezTo>
                    <a:cubicBezTo>
                      <a:pt x="656" y="549"/>
                      <a:pt x="652" y="548"/>
                      <a:pt x="655" y="544"/>
                    </a:cubicBezTo>
                    <a:cubicBezTo>
                      <a:pt x="664" y="543"/>
                      <a:pt x="659" y="498"/>
                      <a:pt x="663" y="498"/>
                    </a:cubicBezTo>
                    <a:cubicBezTo>
                      <a:pt x="667" y="501"/>
                      <a:pt x="667" y="499"/>
                      <a:pt x="668" y="496"/>
                    </a:cubicBezTo>
                    <a:cubicBezTo>
                      <a:pt x="677" y="496"/>
                      <a:pt x="703" y="465"/>
                      <a:pt x="708" y="458"/>
                    </a:cubicBezTo>
                    <a:cubicBezTo>
                      <a:pt x="709" y="458"/>
                      <a:pt x="705" y="456"/>
                      <a:pt x="710" y="453"/>
                    </a:cubicBezTo>
                    <a:cubicBezTo>
                      <a:pt x="713" y="451"/>
                      <a:pt x="717" y="454"/>
                      <a:pt x="717" y="453"/>
                    </a:cubicBezTo>
                    <a:cubicBezTo>
                      <a:pt x="718" y="453"/>
                      <a:pt x="722" y="452"/>
                      <a:pt x="721" y="452"/>
                    </a:cubicBezTo>
                    <a:cubicBezTo>
                      <a:pt x="723" y="452"/>
                      <a:pt x="725" y="452"/>
                      <a:pt x="726" y="452"/>
                    </a:cubicBezTo>
                    <a:cubicBezTo>
                      <a:pt x="726" y="452"/>
                      <a:pt x="726" y="450"/>
                      <a:pt x="727" y="450"/>
                    </a:cubicBezTo>
                    <a:cubicBezTo>
                      <a:pt x="731" y="456"/>
                      <a:pt x="733" y="445"/>
                      <a:pt x="736" y="445"/>
                    </a:cubicBezTo>
                    <a:cubicBezTo>
                      <a:pt x="737" y="448"/>
                      <a:pt x="737" y="447"/>
                      <a:pt x="739" y="446"/>
                    </a:cubicBezTo>
                    <a:cubicBezTo>
                      <a:pt x="739" y="455"/>
                      <a:pt x="744" y="466"/>
                      <a:pt x="750" y="467"/>
                    </a:cubicBezTo>
                    <a:cubicBezTo>
                      <a:pt x="748" y="467"/>
                      <a:pt x="754" y="476"/>
                      <a:pt x="755" y="476"/>
                    </a:cubicBezTo>
                    <a:cubicBezTo>
                      <a:pt x="755" y="478"/>
                      <a:pt x="757" y="484"/>
                      <a:pt x="759" y="486"/>
                    </a:cubicBezTo>
                    <a:cubicBezTo>
                      <a:pt x="756" y="486"/>
                      <a:pt x="756" y="489"/>
                      <a:pt x="756" y="492"/>
                    </a:cubicBezTo>
                    <a:cubicBezTo>
                      <a:pt x="757" y="492"/>
                      <a:pt x="752" y="500"/>
                      <a:pt x="757" y="500"/>
                    </a:cubicBezTo>
                    <a:cubicBezTo>
                      <a:pt x="759" y="500"/>
                      <a:pt x="766" y="501"/>
                      <a:pt x="767" y="496"/>
                    </a:cubicBezTo>
                    <a:cubicBezTo>
                      <a:pt x="771" y="496"/>
                      <a:pt x="774" y="491"/>
                      <a:pt x="774" y="487"/>
                    </a:cubicBezTo>
                    <a:cubicBezTo>
                      <a:pt x="776" y="494"/>
                      <a:pt x="783" y="512"/>
                      <a:pt x="783" y="517"/>
                    </a:cubicBezTo>
                    <a:cubicBezTo>
                      <a:pt x="785" y="519"/>
                      <a:pt x="785" y="521"/>
                      <a:pt x="785" y="524"/>
                    </a:cubicBezTo>
                    <a:cubicBezTo>
                      <a:pt x="785" y="524"/>
                      <a:pt x="785" y="523"/>
                      <a:pt x="783" y="522"/>
                    </a:cubicBezTo>
                    <a:cubicBezTo>
                      <a:pt x="784" y="522"/>
                      <a:pt x="780" y="527"/>
                      <a:pt x="779" y="527"/>
                    </a:cubicBezTo>
                    <a:cubicBezTo>
                      <a:pt x="780" y="530"/>
                      <a:pt x="781" y="529"/>
                      <a:pt x="783" y="529"/>
                    </a:cubicBezTo>
                    <a:cubicBezTo>
                      <a:pt x="784" y="529"/>
                      <a:pt x="782" y="532"/>
                      <a:pt x="781" y="534"/>
                    </a:cubicBezTo>
                    <a:cubicBezTo>
                      <a:pt x="781" y="535"/>
                      <a:pt x="783" y="535"/>
                      <a:pt x="783" y="536"/>
                    </a:cubicBezTo>
                    <a:cubicBezTo>
                      <a:pt x="783" y="535"/>
                      <a:pt x="784" y="535"/>
                      <a:pt x="784" y="535"/>
                    </a:cubicBezTo>
                    <a:cubicBezTo>
                      <a:pt x="784" y="536"/>
                      <a:pt x="783" y="537"/>
                      <a:pt x="783" y="537"/>
                    </a:cubicBezTo>
                    <a:cubicBezTo>
                      <a:pt x="782" y="536"/>
                      <a:pt x="785" y="540"/>
                      <a:pt x="785" y="538"/>
                    </a:cubicBezTo>
                    <a:cubicBezTo>
                      <a:pt x="785" y="541"/>
                      <a:pt x="783" y="538"/>
                      <a:pt x="783" y="539"/>
                    </a:cubicBezTo>
                    <a:cubicBezTo>
                      <a:pt x="785" y="543"/>
                      <a:pt x="784" y="545"/>
                      <a:pt x="784" y="548"/>
                    </a:cubicBezTo>
                    <a:cubicBezTo>
                      <a:pt x="782" y="548"/>
                      <a:pt x="783" y="564"/>
                      <a:pt x="783" y="564"/>
                    </a:cubicBezTo>
                    <a:cubicBezTo>
                      <a:pt x="784" y="562"/>
                      <a:pt x="785" y="562"/>
                      <a:pt x="785" y="562"/>
                    </a:cubicBezTo>
                    <a:cubicBezTo>
                      <a:pt x="785" y="561"/>
                      <a:pt x="787" y="562"/>
                      <a:pt x="787" y="562"/>
                    </a:cubicBezTo>
                    <a:cubicBezTo>
                      <a:pt x="788" y="564"/>
                      <a:pt x="789" y="566"/>
                      <a:pt x="789" y="568"/>
                    </a:cubicBezTo>
                    <a:cubicBezTo>
                      <a:pt x="789" y="568"/>
                      <a:pt x="792" y="568"/>
                      <a:pt x="792" y="568"/>
                    </a:cubicBezTo>
                    <a:cubicBezTo>
                      <a:pt x="793" y="571"/>
                      <a:pt x="795" y="573"/>
                      <a:pt x="796" y="575"/>
                    </a:cubicBezTo>
                    <a:cubicBezTo>
                      <a:pt x="796" y="577"/>
                      <a:pt x="795" y="584"/>
                      <a:pt x="797" y="584"/>
                    </a:cubicBezTo>
                    <a:cubicBezTo>
                      <a:pt x="794" y="586"/>
                      <a:pt x="805" y="608"/>
                      <a:pt x="810" y="608"/>
                    </a:cubicBezTo>
                    <a:cubicBezTo>
                      <a:pt x="810" y="607"/>
                      <a:pt x="814" y="612"/>
                      <a:pt x="813" y="612"/>
                    </a:cubicBezTo>
                    <a:cubicBezTo>
                      <a:pt x="813" y="612"/>
                      <a:pt x="818" y="615"/>
                      <a:pt x="819" y="616"/>
                    </a:cubicBezTo>
                    <a:cubicBezTo>
                      <a:pt x="820" y="615"/>
                      <a:pt x="824" y="612"/>
                      <a:pt x="824" y="615"/>
                    </a:cubicBezTo>
                    <a:cubicBezTo>
                      <a:pt x="824" y="607"/>
                      <a:pt x="820" y="603"/>
                      <a:pt x="820" y="598"/>
                    </a:cubicBezTo>
                    <a:cubicBezTo>
                      <a:pt x="819" y="592"/>
                      <a:pt x="814" y="568"/>
                      <a:pt x="804" y="568"/>
                    </a:cubicBezTo>
                    <a:cubicBezTo>
                      <a:pt x="804" y="568"/>
                      <a:pt x="802" y="570"/>
                      <a:pt x="802" y="570"/>
                    </a:cubicBezTo>
                    <a:cubicBezTo>
                      <a:pt x="802" y="570"/>
                      <a:pt x="802" y="570"/>
                      <a:pt x="802" y="570"/>
                    </a:cubicBezTo>
                    <a:cubicBezTo>
                      <a:pt x="800" y="570"/>
                      <a:pt x="795" y="556"/>
                      <a:pt x="796" y="557"/>
                    </a:cubicBezTo>
                    <a:cubicBezTo>
                      <a:pt x="798" y="557"/>
                      <a:pt x="794" y="551"/>
                      <a:pt x="794" y="551"/>
                    </a:cubicBezTo>
                    <a:cubicBezTo>
                      <a:pt x="794" y="551"/>
                      <a:pt x="795" y="551"/>
                      <a:pt x="796" y="551"/>
                    </a:cubicBezTo>
                    <a:cubicBezTo>
                      <a:pt x="796" y="551"/>
                      <a:pt x="796" y="546"/>
                      <a:pt x="795" y="546"/>
                    </a:cubicBezTo>
                    <a:cubicBezTo>
                      <a:pt x="793" y="548"/>
                      <a:pt x="795" y="548"/>
                      <a:pt x="794" y="551"/>
                    </a:cubicBezTo>
                    <a:cubicBezTo>
                      <a:pt x="794" y="551"/>
                      <a:pt x="794" y="551"/>
                      <a:pt x="794" y="551"/>
                    </a:cubicBezTo>
                    <a:cubicBezTo>
                      <a:pt x="794" y="550"/>
                      <a:pt x="794" y="546"/>
                      <a:pt x="793" y="546"/>
                    </a:cubicBezTo>
                    <a:cubicBezTo>
                      <a:pt x="793" y="546"/>
                      <a:pt x="790" y="551"/>
                      <a:pt x="792" y="551"/>
                    </a:cubicBezTo>
                    <a:cubicBezTo>
                      <a:pt x="792" y="551"/>
                      <a:pt x="791" y="551"/>
                      <a:pt x="791" y="551"/>
                    </a:cubicBezTo>
                    <a:cubicBezTo>
                      <a:pt x="788" y="552"/>
                      <a:pt x="792" y="539"/>
                      <a:pt x="792" y="539"/>
                    </a:cubicBezTo>
                    <a:cubicBezTo>
                      <a:pt x="792" y="536"/>
                      <a:pt x="795" y="517"/>
                      <a:pt x="801" y="518"/>
                    </a:cubicBezTo>
                    <a:cubicBezTo>
                      <a:pt x="800" y="518"/>
                      <a:pt x="800" y="522"/>
                      <a:pt x="800" y="522"/>
                    </a:cubicBezTo>
                    <a:cubicBezTo>
                      <a:pt x="800" y="522"/>
                      <a:pt x="800" y="524"/>
                      <a:pt x="801" y="524"/>
                    </a:cubicBezTo>
                    <a:cubicBezTo>
                      <a:pt x="802" y="525"/>
                      <a:pt x="801" y="526"/>
                      <a:pt x="805" y="524"/>
                    </a:cubicBezTo>
                    <a:cubicBezTo>
                      <a:pt x="806" y="525"/>
                      <a:pt x="809" y="526"/>
                      <a:pt x="809" y="526"/>
                    </a:cubicBezTo>
                    <a:cubicBezTo>
                      <a:pt x="809" y="533"/>
                      <a:pt x="813" y="529"/>
                      <a:pt x="812" y="529"/>
                    </a:cubicBezTo>
                    <a:cubicBezTo>
                      <a:pt x="813" y="529"/>
                      <a:pt x="813" y="529"/>
                      <a:pt x="813" y="529"/>
                    </a:cubicBezTo>
                    <a:cubicBezTo>
                      <a:pt x="813" y="529"/>
                      <a:pt x="813" y="529"/>
                      <a:pt x="813" y="529"/>
                    </a:cubicBezTo>
                    <a:cubicBezTo>
                      <a:pt x="816" y="539"/>
                      <a:pt x="815" y="542"/>
                      <a:pt x="825" y="542"/>
                    </a:cubicBezTo>
                    <a:cubicBezTo>
                      <a:pt x="825" y="543"/>
                      <a:pt x="824" y="546"/>
                      <a:pt x="826" y="546"/>
                    </a:cubicBezTo>
                    <a:cubicBezTo>
                      <a:pt x="826" y="546"/>
                      <a:pt x="827" y="544"/>
                      <a:pt x="827" y="544"/>
                    </a:cubicBezTo>
                    <a:cubicBezTo>
                      <a:pt x="827" y="544"/>
                      <a:pt x="828" y="544"/>
                      <a:pt x="828" y="544"/>
                    </a:cubicBezTo>
                    <a:cubicBezTo>
                      <a:pt x="827" y="544"/>
                      <a:pt x="823" y="563"/>
                      <a:pt x="831" y="555"/>
                    </a:cubicBezTo>
                    <a:cubicBezTo>
                      <a:pt x="833" y="555"/>
                      <a:pt x="840" y="548"/>
                      <a:pt x="840" y="547"/>
                    </a:cubicBezTo>
                    <a:cubicBezTo>
                      <a:pt x="841" y="546"/>
                      <a:pt x="841" y="544"/>
                      <a:pt x="842" y="542"/>
                    </a:cubicBezTo>
                    <a:cubicBezTo>
                      <a:pt x="842" y="542"/>
                      <a:pt x="842" y="542"/>
                      <a:pt x="842" y="542"/>
                    </a:cubicBezTo>
                    <a:cubicBezTo>
                      <a:pt x="855" y="549"/>
                      <a:pt x="857" y="525"/>
                      <a:pt x="857" y="516"/>
                    </a:cubicBezTo>
                    <a:cubicBezTo>
                      <a:pt x="858" y="515"/>
                      <a:pt x="859" y="517"/>
                      <a:pt x="859" y="514"/>
                    </a:cubicBezTo>
                    <a:cubicBezTo>
                      <a:pt x="859" y="514"/>
                      <a:pt x="854" y="500"/>
                      <a:pt x="855" y="500"/>
                    </a:cubicBezTo>
                    <a:cubicBezTo>
                      <a:pt x="854" y="499"/>
                      <a:pt x="853" y="497"/>
                      <a:pt x="853" y="497"/>
                    </a:cubicBezTo>
                    <a:cubicBezTo>
                      <a:pt x="848" y="494"/>
                      <a:pt x="841" y="489"/>
                      <a:pt x="840" y="480"/>
                    </a:cubicBezTo>
                    <a:cubicBezTo>
                      <a:pt x="840" y="477"/>
                      <a:pt x="833" y="475"/>
                      <a:pt x="835" y="466"/>
                    </a:cubicBezTo>
                    <a:cubicBezTo>
                      <a:pt x="835" y="468"/>
                      <a:pt x="841" y="460"/>
                      <a:pt x="842" y="459"/>
                    </a:cubicBezTo>
                    <a:cubicBezTo>
                      <a:pt x="842" y="462"/>
                      <a:pt x="843" y="460"/>
                      <a:pt x="844" y="459"/>
                    </a:cubicBezTo>
                    <a:cubicBezTo>
                      <a:pt x="844" y="460"/>
                      <a:pt x="845" y="460"/>
                      <a:pt x="845" y="461"/>
                    </a:cubicBezTo>
                    <a:cubicBezTo>
                      <a:pt x="844" y="460"/>
                      <a:pt x="850" y="455"/>
                      <a:pt x="851" y="454"/>
                    </a:cubicBezTo>
                    <a:cubicBezTo>
                      <a:pt x="851" y="454"/>
                      <a:pt x="853" y="453"/>
                      <a:pt x="855" y="452"/>
                    </a:cubicBezTo>
                    <a:cubicBezTo>
                      <a:pt x="855" y="453"/>
                      <a:pt x="860" y="455"/>
                      <a:pt x="861" y="454"/>
                    </a:cubicBezTo>
                    <a:cubicBezTo>
                      <a:pt x="859" y="458"/>
                      <a:pt x="860" y="459"/>
                      <a:pt x="862" y="463"/>
                    </a:cubicBezTo>
                    <a:cubicBezTo>
                      <a:pt x="862" y="461"/>
                      <a:pt x="865" y="466"/>
                      <a:pt x="864" y="465"/>
                    </a:cubicBezTo>
                    <a:cubicBezTo>
                      <a:pt x="851" y="464"/>
                      <a:pt x="850" y="481"/>
                      <a:pt x="861" y="480"/>
                    </a:cubicBezTo>
                    <a:cubicBezTo>
                      <a:pt x="868" y="480"/>
                      <a:pt x="870" y="464"/>
                      <a:pt x="867" y="463"/>
                    </a:cubicBezTo>
                    <a:cubicBezTo>
                      <a:pt x="863" y="463"/>
                      <a:pt x="868" y="457"/>
                      <a:pt x="868" y="458"/>
                    </a:cubicBezTo>
                    <a:cubicBezTo>
                      <a:pt x="868" y="458"/>
                      <a:pt x="868" y="457"/>
                      <a:pt x="868" y="457"/>
                    </a:cubicBezTo>
                    <a:cubicBezTo>
                      <a:pt x="868" y="457"/>
                      <a:pt x="866" y="457"/>
                      <a:pt x="866" y="457"/>
                    </a:cubicBezTo>
                    <a:cubicBezTo>
                      <a:pt x="874" y="453"/>
                      <a:pt x="876" y="454"/>
                      <a:pt x="881" y="454"/>
                    </a:cubicBezTo>
                    <a:cubicBezTo>
                      <a:pt x="882" y="454"/>
                      <a:pt x="882" y="452"/>
                      <a:pt x="883" y="452"/>
                    </a:cubicBezTo>
                    <a:cubicBezTo>
                      <a:pt x="883" y="452"/>
                      <a:pt x="883" y="452"/>
                      <a:pt x="883" y="452"/>
                    </a:cubicBezTo>
                    <a:cubicBezTo>
                      <a:pt x="883" y="452"/>
                      <a:pt x="883" y="452"/>
                      <a:pt x="883" y="452"/>
                    </a:cubicBezTo>
                    <a:cubicBezTo>
                      <a:pt x="883" y="452"/>
                      <a:pt x="883" y="452"/>
                      <a:pt x="883" y="452"/>
                    </a:cubicBezTo>
                    <a:cubicBezTo>
                      <a:pt x="886" y="451"/>
                      <a:pt x="888" y="448"/>
                      <a:pt x="888" y="445"/>
                    </a:cubicBezTo>
                    <a:cubicBezTo>
                      <a:pt x="888" y="445"/>
                      <a:pt x="888" y="445"/>
                      <a:pt x="888" y="445"/>
                    </a:cubicBezTo>
                    <a:cubicBezTo>
                      <a:pt x="888" y="448"/>
                      <a:pt x="896" y="444"/>
                      <a:pt x="897" y="443"/>
                    </a:cubicBezTo>
                    <a:cubicBezTo>
                      <a:pt x="897" y="443"/>
                      <a:pt x="897" y="443"/>
                      <a:pt x="897" y="443"/>
                    </a:cubicBezTo>
                    <a:cubicBezTo>
                      <a:pt x="897" y="443"/>
                      <a:pt x="897" y="443"/>
                      <a:pt x="897" y="443"/>
                    </a:cubicBezTo>
                    <a:cubicBezTo>
                      <a:pt x="897" y="443"/>
                      <a:pt x="897" y="443"/>
                      <a:pt x="897" y="443"/>
                    </a:cubicBezTo>
                    <a:cubicBezTo>
                      <a:pt x="897" y="443"/>
                      <a:pt x="897" y="443"/>
                      <a:pt x="897" y="443"/>
                    </a:cubicBezTo>
                    <a:cubicBezTo>
                      <a:pt x="898" y="444"/>
                      <a:pt x="900" y="445"/>
                      <a:pt x="901" y="445"/>
                    </a:cubicBezTo>
                    <a:cubicBezTo>
                      <a:pt x="903" y="444"/>
                      <a:pt x="910" y="440"/>
                      <a:pt x="910" y="439"/>
                    </a:cubicBezTo>
                    <a:cubicBezTo>
                      <a:pt x="910" y="439"/>
                      <a:pt x="910" y="439"/>
                      <a:pt x="909" y="439"/>
                    </a:cubicBezTo>
                    <a:cubicBezTo>
                      <a:pt x="911" y="439"/>
                      <a:pt x="913" y="437"/>
                      <a:pt x="912" y="437"/>
                    </a:cubicBezTo>
                    <a:cubicBezTo>
                      <a:pt x="914" y="437"/>
                      <a:pt x="916" y="435"/>
                      <a:pt x="916" y="435"/>
                    </a:cubicBezTo>
                    <a:cubicBezTo>
                      <a:pt x="917" y="434"/>
                      <a:pt x="922" y="430"/>
                      <a:pt x="923" y="428"/>
                    </a:cubicBezTo>
                    <a:cubicBezTo>
                      <a:pt x="926" y="428"/>
                      <a:pt x="933" y="415"/>
                      <a:pt x="929" y="415"/>
                    </a:cubicBezTo>
                    <a:cubicBezTo>
                      <a:pt x="930" y="414"/>
                      <a:pt x="930" y="415"/>
                      <a:pt x="930" y="414"/>
                    </a:cubicBezTo>
                    <a:cubicBezTo>
                      <a:pt x="930" y="415"/>
                      <a:pt x="936" y="407"/>
                      <a:pt x="936" y="406"/>
                    </a:cubicBezTo>
                    <a:cubicBezTo>
                      <a:pt x="936" y="406"/>
                      <a:pt x="935" y="404"/>
                      <a:pt x="935" y="404"/>
                    </a:cubicBezTo>
                    <a:cubicBezTo>
                      <a:pt x="937" y="404"/>
                      <a:pt x="936" y="404"/>
                      <a:pt x="936" y="403"/>
                    </a:cubicBezTo>
                    <a:cubicBezTo>
                      <a:pt x="937" y="403"/>
                      <a:pt x="938" y="404"/>
                      <a:pt x="938" y="404"/>
                    </a:cubicBezTo>
                    <a:cubicBezTo>
                      <a:pt x="941" y="404"/>
                      <a:pt x="941" y="398"/>
                      <a:pt x="941" y="397"/>
                    </a:cubicBezTo>
                    <a:cubicBezTo>
                      <a:pt x="943" y="395"/>
                      <a:pt x="943" y="394"/>
                      <a:pt x="945" y="393"/>
                    </a:cubicBezTo>
                    <a:cubicBezTo>
                      <a:pt x="945" y="391"/>
                      <a:pt x="948" y="382"/>
                      <a:pt x="947" y="382"/>
                    </a:cubicBezTo>
                    <a:cubicBezTo>
                      <a:pt x="947" y="382"/>
                      <a:pt x="945" y="382"/>
                      <a:pt x="944" y="382"/>
                    </a:cubicBezTo>
                    <a:cubicBezTo>
                      <a:pt x="944" y="382"/>
                      <a:pt x="940" y="382"/>
                      <a:pt x="937" y="382"/>
                    </a:cubicBezTo>
                    <a:cubicBezTo>
                      <a:pt x="937" y="382"/>
                      <a:pt x="938" y="382"/>
                      <a:pt x="938" y="382"/>
                    </a:cubicBezTo>
                    <a:cubicBezTo>
                      <a:pt x="938" y="380"/>
                      <a:pt x="945" y="377"/>
                      <a:pt x="945" y="374"/>
                    </a:cubicBezTo>
                    <a:cubicBezTo>
                      <a:pt x="945" y="371"/>
                      <a:pt x="942" y="368"/>
                      <a:pt x="940" y="364"/>
                    </a:cubicBezTo>
                    <a:cubicBezTo>
                      <a:pt x="936" y="357"/>
                      <a:pt x="933" y="349"/>
                      <a:pt x="925" y="347"/>
                    </a:cubicBezTo>
                    <a:cubicBezTo>
                      <a:pt x="925" y="346"/>
                      <a:pt x="925" y="345"/>
                      <a:pt x="925" y="345"/>
                    </a:cubicBezTo>
                    <a:cubicBezTo>
                      <a:pt x="926" y="343"/>
                      <a:pt x="934" y="338"/>
                      <a:pt x="934" y="337"/>
                    </a:cubicBezTo>
                    <a:cubicBezTo>
                      <a:pt x="933" y="338"/>
                      <a:pt x="936" y="336"/>
                      <a:pt x="936" y="334"/>
                    </a:cubicBezTo>
                    <a:cubicBezTo>
                      <a:pt x="936" y="337"/>
                      <a:pt x="938" y="335"/>
                      <a:pt x="938" y="333"/>
                    </a:cubicBezTo>
                    <a:cubicBezTo>
                      <a:pt x="940" y="332"/>
                      <a:pt x="942" y="331"/>
                      <a:pt x="944" y="329"/>
                    </a:cubicBezTo>
                    <a:cubicBezTo>
                      <a:pt x="943" y="329"/>
                      <a:pt x="946" y="331"/>
                      <a:pt x="947" y="331"/>
                    </a:cubicBezTo>
                    <a:cubicBezTo>
                      <a:pt x="947" y="331"/>
                      <a:pt x="951" y="327"/>
                      <a:pt x="949" y="327"/>
                    </a:cubicBezTo>
                    <a:cubicBezTo>
                      <a:pt x="947" y="326"/>
                      <a:pt x="942" y="324"/>
                      <a:pt x="940" y="323"/>
                    </a:cubicBezTo>
                    <a:cubicBezTo>
                      <a:pt x="939" y="323"/>
                      <a:pt x="939" y="324"/>
                      <a:pt x="939" y="325"/>
                    </a:cubicBezTo>
                    <a:cubicBezTo>
                      <a:pt x="939" y="324"/>
                      <a:pt x="936" y="320"/>
                      <a:pt x="936" y="320"/>
                    </a:cubicBezTo>
                    <a:cubicBezTo>
                      <a:pt x="933" y="321"/>
                      <a:pt x="934" y="323"/>
                      <a:pt x="935" y="323"/>
                    </a:cubicBezTo>
                    <a:cubicBezTo>
                      <a:pt x="930" y="323"/>
                      <a:pt x="930" y="327"/>
                      <a:pt x="923" y="327"/>
                    </a:cubicBezTo>
                    <a:cubicBezTo>
                      <a:pt x="924" y="325"/>
                      <a:pt x="925" y="318"/>
                      <a:pt x="923" y="318"/>
                    </a:cubicBezTo>
                    <a:cubicBezTo>
                      <a:pt x="917" y="323"/>
                      <a:pt x="911" y="315"/>
                      <a:pt x="919" y="312"/>
                    </a:cubicBezTo>
                    <a:cubicBezTo>
                      <a:pt x="919" y="312"/>
                      <a:pt x="918" y="314"/>
                      <a:pt x="918" y="314"/>
                    </a:cubicBezTo>
                    <a:cubicBezTo>
                      <a:pt x="921" y="312"/>
                      <a:pt x="923" y="312"/>
                      <a:pt x="925" y="312"/>
                    </a:cubicBezTo>
                    <a:cubicBezTo>
                      <a:pt x="929" y="312"/>
                      <a:pt x="927" y="309"/>
                      <a:pt x="926" y="309"/>
                    </a:cubicBezTo>
                    <a:cubicBezTo>
                      <a:pt x="927" y="309"/>
                      <a:pt x="927" y="308"/>
                      <a:pt x="927" y="307"/>
                    </a:cubicBezTo>
                    <a:cubicBezTo>
                      <a:pt x="931" y="306"/>
                      <a:pt x="934" y="303"/>
                      <a:pt x="935" y="301"/>
                    </a:cubicBezTo>
                    <a:cubicBezTo>
                      <a:pt x="936" y="301"/>
                      <a:pt x="936" y="300"/>
                      <a:pt x="936" y="301"/>
                    </a:cubicBezTo>
                    <a:cubicBezTo>
                      <a:pt x="946" y="289"/>
                      <a:pt x="942" y="311"/>
                      <a:pt x="941" y="311"/>
                    </a:cubicBezTo>
                    <a:cubicBezTo>
                      <a:pt x="941" y="311"/>
                      <a:pt x="940" y="312"/>
                      <a:pt x="941" y="312"/>
                    </a:cubicBezTo>
                    <a:cubicBezTo>
                      <a:pt x="940" y="312"/>
                      <a:pt x="936" y="316"/>
                      <a:pt x="938" y="316"/>
                    </a:cubicBezTo>
                    <a:cubicBezTo>
                      <a:pt x="941" y="315"/>
                      <a:pt x="944" y="314"/>
                      <a:pt x="944" y="314"/>
                    </a:cubicBezTo>
                    <a:cubicBezTo>
                      <a:pt x="946" y="314"/>
                      <a:pt x="947" y="309"/>
                      <a:pt x="952" y="309"/>
                    </a:cubicBezTo>
                    <a:cubicBezTo>
                      <a:pt x="952" y="309"/>
                      <a:pt x="951" y="308"/>
                      <a:pt x="952" y="308"/>
                    </a:cubicBezTo>
                    <a:cubicBezTo>
                      <a:pt x="952" y="307"/>
                      <a:pt x="957" y="307"/>
                      <a:pt x="961" y="307"/>
                    </a:cubicBezTo>
                    <a:cubicBezTo>
                      <a:pt x="960" y="308"/>
                      <a:pt x="960" y="309"/>
                      <a:pt x="960" y="310"/>
                    </a:cubicBezTo>
                    <a:cubicBezTo>
                      <a:pt x="960" y="309"/>
                      <a:pt x="966" y="309"/>
                      <a:pt x="967" y="309"/>
                    </a:cubicBezTo>
                    <a:cubicBezTo>
                      <a:pt x="967" y="309"/>
                      <a:pt x="967" y="311"/>
                      <a:pt x="967" y="311"/>
                    </a:cubicBezTo>
                    <a:cubicBezTo>
                      <a:pt x="967" y="309"/>
                      <a:pt x="963" y="315"/>
                      <a:pt x="964" y="316"/>
                    </a:cubicBezTo>
                    <a:cubicBezTo>
                      <a:pt x="963" y="317"/>
                      <a:pt x="962" y="318"/>
                      <a:pt x="962" y="320"/>
                    </a:cubicBezTo>
                    <a:cubicBezTo>
                      <a:pt x="963" y="320"/>
                      <a:pt x="963" y="320"/>
                      <a:pt x="964" y="320"/>
                    </a:cubicBezTo>
                    <a:cubicBezTo>
                      <a:pt x="962" y="323"/>
                      <a:pt x="964" y="323"/>
                      <a:pt x="965" y="323"/>
                    </a:cubicBezTo>
                    <a:cubicBezTo>
                      <a:pt x="967" y="322"/>
                      <a:pt x="972" y="322"/>
                      <a:pt x="973" y="327"/>
                    </a:cubicBezTo>
                    <a:cubicBezTo>
                      <a:pt x="972" y="327"/>
                      <a:pt x="971" y="327"/>
                      <a:pt x="971" y="327"/>
                    </a:cubicBezTo>
                    <a:cubicBezTo>
                      <a:pt x="971" y="327"/>
                      <a:pt x="972" y="329"/>
                      <a:pt x="971" y="329"/>
                    </a:cubicBezTo>
                    <a:cubicBezTo>
                      <a:pt x="971" y="329"/>
                      <a:pt x="972" y="329"/>
                      <a:pt x="973" y="329"/>
                    </a:cubicBezTo>
                    <a:cubicBezTo>
                      <a:pt x="973" y="329"/>
                      <a:pt x="973" y="329"/>
                      <a:pt x="973" y="329"/>
                    </a:cubicBezTo>
                    <a:cubicBezTo>
                      <a:pt x="973" y="329"/>
                      <a:pt x="969" y="331"/>
                      <a:pt x="972" y="331"/>
                    </a:cubicBezTo>
                    <a:cubicBezTo>
                      <a:pt x="972" y="330"/>
                      <a:pt x="974" y="336"/>
                      <a:pt x="974" y="336"/>
                    </a:cubicBezTo>
                    <a:cubicBezTo>
                      <a:pt x="974" y="336"/>
                      <a:pt x="974" y="336"/>
                      <a:pt x="974" y="336"/>
                    </a:cubicBezTo>
                    <a:cubicBezTo>
                      <a:pt x="974" y="337"/>
                      <a:pt x="976" y="338"/>
                      <a:pt x="976" y="338"/>
                    </a:cubicBezTo>
                    <a:cubicBezTo>
                      <a:pt x="977" y="337"/>
                      <a:pt x="974" y="341"/>
                      <a:pt x="973" y="343"/>
                    </a:cubicBezTo>
                    <a:cubicBezTo>
                      <a:pt x="973" y="342"/>
                      <a:pt x="971" y="342"/>
                      <a:pt x="971" y="342"/>
                    </a:cubicBezTo>
                    <a:cubicBezTo>
                      <a:pt x="970" y="347"/>
                      <a:pt x="971" y="348"/>
                      <a:pt x="969" y="352"/>
                    </a:cubicBezTo>
                    <a:cubicBezTo>
                      <a:pt x="969" y="350"/>
                      <a:pt x="972" y="352"/>
                      <a:pt x="973" y="351"/>
                    </a:cubicBezTo>
                    <a:cubicBezTo>
                      <a:pt x="973" y="352"/>
                      <a:pt x="975" y="352"/>
                      <a:pt x="975" y="353"/>
                    </a:cubicBezTo>
                    <a:cubicBezTo>
                      <a:pt x="976" y="352"/>
                      <a:pt x="980" y="350"/>
                      <a:pt x="980" y="351"/>
                    </a:cubicBezTo>
                    <a:cubicBezTo>
                      <a:pt x="980" y="350"/>
                      <a:pt x="980" y="351"/>
                      <a:pt x="980" y="351"/>
                    </a:cubicBezTo>
                    <a:cubicBezTo>
                      <a:pt x="980" y="353"/>
                      <a:pt x="981" y="350"/>
                      <a:pt x="982" y="349"/>
                    </a:cubicBezTo>
                    <a:cubicBezTo>
                      <a:pt x="982" y="350"/>
                      <a:pt x="984" y="351"/>
                      <a:pt x="984" y="351"/>
                    </a:cubicBezTo>
                    <a:cubicBezTo>
                      <a:pt x="985" y="351"/>
                      <a:pt x="985" y="349"/>
                      <a:pt x="984" y="347"/>
                    </a:cubicBezTo>
                    <a:cubicBezTo>
                      <a:pt x="985" y="350"/>
                      <a:pt x="991" y="350"/>
                      <a:pt x="991" y="346"/>
                    </a:cubicBezTo>
                    <a:cubicBezTo>
                      <a:pt x="1009" y="338"/>
                      <a:pt x="981" y="316"/>
                      <a:pt x="982" y="309"/>
                    </a:cubicBezTo>
                    <a:cubicBezTo>
                      <a:pt x="982" y="307"/>
                      <a:pt x="991" y="303"/>
                      <a:pt x="990" y="303"/>
                    </a:cubicBezTo>
                    <a:cubicBezTo>
                      <a:pt x="990" y="303"/>
                      <a:pt x="998" y="298"/>
                      <a:pt x="998" y="299"/>
                    </a:cubicBezTo>
                    <a:cubicBezTo>
                      <a:pt x="997" y="295"/>
                      <a:pt x="998" y="295"/>
                      <a:pt x="997" y="292"/>
                    </a:cubicBezTo>
                    <a:cubicBezTo>
                      <a:pt x="998" y="292"/>
                      <a:pt x="997" y="291"/>
                      <a:pt x="1000" y="290"/>
                    </a:cubicBezTo>
                    <a:cubicBezTo>
                      <a:pt x="1000" y="288"/>
                      <a:pt x="1000" y="288"/>
                      <a:pt x="1002" y="288"/>
                    </a:cubicBezTo>
                    <a:cubicBezTo>
                      <a:pt x="1005" y="288"/>
                      <a:pt x="1004" y="285"/>
                      <a:pt x="1004" y="285"/>
                    </a:cubicBezTo>
                    <a:cubicBezTo>
                      <a:pt x="1004" y="286"/>
                      <a:pt x="1008" y="284"/>
                      <a:pt x="1008" y="282"/>
                    </a:cubicBezTo>
                    <a:cubicBezTo>
                      <a:pt x="1009" y="282"/>
                      <a:pt x="1012" y="281"/>
                      <a:pt x="1013" y="281"/>
                    </a:cubicBezTo>
                    <a:cubicBezTo>
                      <a:pt x="1013" y="283"/>
                      <a:pt x="1017" y="284"/>
                      <a:pt x="1017" y="284"/>
                    </a:cubicBezTo>
                    <a:cubicBezTo>
                      <a:pt x="1019" y="284"/>
                      <a:pt x="1033" y="279"/>
                      <a:pt x="1033" y="279"/>
                    </a:cubicBezTo>
                    <a:cubicBezTo>
                      <a:pt x="1034" y="279"/>
                      <a:pt x="1038" y="272"/>
                      <a:pt x="1039" y="270"/>
                    </a:cubicBezTo>
                    <a:cubicBezTo>
                      <a:pt x="1041" y="270"/>
                      <a:pt x="1043" y="266"/>
                      <a:pt x="1043" y="266"/>
                    </a:cubicBezTo>
                    <a:cubicBezTo>
                      <a:pt x="1050" y="266"/>
                      <a:pt x="1056" y="250"/>
                      <a:pt x="1060" y="248"/>
                    </a:cubicBezTo>
                    <a:cubicBezTo>
                      <a:pt x="1063" y="248"/>
                      <a:pt x="1072" y="226"/>
                      <a:pt x="1072" y="225"/>
                    </a:cubicBezTo>
                    <a:cubicBezTo>
                      <a:pt x="1069" y="221"/>
                      <a:pt x="1070" y="218"/>
                      <a:pt x="1071" y="215"/>
                    </a:cubicBezTo>
                    <a:cubicBezTo>
                      <a:pt x="1072" y="215"/>
                      <a:pt x="1076" y="209"/>
                      <a:pt x="1076" y="209"/>
                    </a:cubicBezTo>
                    <a:cubicBezTo>
                      <a:pt x="1076" y="209"/>
                      <a:pt x="1076" y="209"/>
                      <a:pt x="1076" y="209"/>
                    </a:cubicBezTo>
                    <a:cubicBezTo>
                      <a:pt x="1082" y="218"/>
                      <a:pt x="1079" y="221"/>
                      <a:pt x="1079" y="233"/>
                    </a:cubicBezTo>
                    <a:cubicBezTo>
                      <a:pt x="1081" y="239"/>
                      <a:pt x="1076" y="249"/>
                      <a:pt x="1081" y="259"/>
                    </a:cubicBezTo>
                    <a:cubicBezTo>
                      <a:pt x="1081" y="259"/>
                      <a:pt x="1083" y="252"/>
                      <a:pt x="1084" y="252"/>
                    </a:cubicBezTo>
                    <a:cubicBezTo>
                      <a:pt x="1081" y="252"/>
                      <a:pt x="1087" y="252"/>
                      <a:pt x="1088" y="252"/>
                    </a:cubicBezTo>
                    <a:cubicBezTo>
                      <a:pt x="1086" y="252"/>
                      <a:pt x="1090" y="258"/>
                      <a:pt x="1090" y="257"/>
                    </a:cubicBezTo>
                    <a:cubicBezTo>
                      <a:pt x="1091" y="255"/>
                      <a:pt x="1092" y="250"/>
                      <a:pt x="1090" y="250"/>
                    </a:cubicBezTo>
                    <a:cubicBezTo>
                      <a:pt x="1086" y="248"/>
                      <a:pt x="1081" y="233"/>
                      <a:pt x="1087" y="233"/>
                    </a:cubicBezTo>
                    <a:cubicBezTo>
                      <a:pt x="1090" y="231"/>
                      <a:pt x="1093" y="231"/>
                      <a:pt x="1095" y="233"/>
                    </a:cubicBezTo>
                    <a:cubicBezTo>
                      <a:pt x="1091" y="222"/>
                      <a:pt x="1087" y="195"/>
                      <a:pt x="1085" y="194"/>
                    </a:cubicBezTo>
                    <a:cubicBezTo>
                      <a:pt x="1091" y="194"/>
                      <a:pt x="1083" y="189"/>
                      <a:pt x="1083" y="189"/>
                    </a:cubicBezTo>
                    <a:cubicBezTo>
                      <a:pt x="1083" y="189"/>
                      <a:pt x="1083" y="191"/>
                      <a:pt x="1082" y="191"/>
                    </a:cubicBezTo>
                    <a:cubicBezTo>
                      <a:pt x="1082" y="191"/>
                      <a:pt x="1082" y="190"/>
                      <a:pt x="1082" y="190"/>
                    </a:cubicBezTo>
                    <a:cubicBezTo>
                      <a:pt x="1082" y="191"/>
                      <a:pt x="1080" y="192"/>
                      <a:pt x="1084" y="194"/>
                    </a:cubicBezTo>
                    <a:cubicBezTo>
                      <a:pt x="1081" y="196"/>
                      <a:pt x="1080" y="197"/>
                      <a:pt x="1077" y="198"/>
                    </a:cubicBezTo>
                    <a:cubicBezTo>
                      <a:pt x="1077" y="199"/>
                      <a:pt x="1079" y="203"/>
                      <a:pt x="1079" y="205"/>
                    </a:cubicBezTo>
                    <a:cubicBezTo>
                      <a:pt x="1078" y="205"/>
                      <a:pt x="1075" y="207"/>
                      <a:pt x="1074" y="206"/>
                    </a:cubicBezTo>
                    <a:cubicBezTo>
                      <a:pt x="1080" y="194"/>
                      <a:pt x="1068" y="200"/>
                      <a:pt x="1068" y="194"/>
                    </a:cubicBezTo>
                    <a:cubicBezTo>
                      <a:pt x="1068" y="192"/>
                      <a:pt x="1066" y="191"/>
                      <a:pt x="1064" y="189"/>
                    </a:cubicBezTo>
                    <a:cubicBezTo>
                      <a:pt x="1061" y="189"/>
                      <a:pt x="1061" y="191"/>
                      <a:pt x="1058" y="189"/>
                    </a:cubicBezTo>
                    <a:cubicBezTo>
                      <a:pt x="1058" y="190"/>
                      <a:pt x="1051" y="195"/>
                      <a:pt x="1050" y="195"/>
                    </a:cubicBezTo>
                    <a:cubicBezTo>
                      <a:pt x="1051" y="195"/>
                      <a:pt x="1051" y="193"/>
                      <a:pt x="1051" y="193"/>
                    </a:cubicBezTo>
                    <a:cubicBezTo>
                      <a:pt x="1055" y="193"/>
                      <a:pt x="1050" y="193"/>
                      <a:pt x="1050" y="193"/>
                    </a:cubicBezTo>
                    <a:cubicBezTo>
                      <a:pt x="1050" y="193"/>
                      <a:pt x="1050" y="191"/>
                      <a:pt x="1050" y="191"/>
                    </a:cubicBezTo>
                    <a:cubicBezTo>
                      <a:pt x="1050" y="191"/>
                      <a:pt x="1052" y="191"/>
                      <a:pt x="1052" y="191"/>
                    </a:cubicBezTo>
                    <a:cubicBezTo>
                      <a:pt x="1052" y="190"/>
                      <a:pt x="1052" y="190"/>
                      <a:pt x="1052" y="189"/>
                    </a:cubicBezTo>
                    <a:cubicBezTo>
                      <a:pt x="1052" y="187"/>
                      <a:pt x="1047" y="194"/>
                      <a:pt x="1047" y="194"/>
                    </a:cubicBezTo>
                    <a:cubicBezTo>
                      <a:pt x="1047" y="194"/>
                      <a:pt x="1046" y="194"/>
                      <a:pt x="1046" y="194"/>
                    </a:cubicBezTo>
                    <a:cubicBezTo>
                      <a:pt x="1047" y="192"/>
                      <a:pt x="1044" y="195"/>
                      <a:pt x="1044" y="194"/>
                    </a:cubicBezTo>
                    <a:cubicBezTo>
                      <a:pt x="1048" y="187"/>
                      <a:pt x="1041" y="185"/>
                      <a:pt x="1038" y="189"/>
                    </a:cubicBezTo>
                    <a:cubicBezTo>
                      <a:pt x="1038" y="186"/>
                      <a:pt x="1035" y="188"/>
                      <a:pt x="1034" y="187"/>
                    </a:cubicBezTo>
                    <a:cubicBezTo>
                      <a:pt x="1034" y="186"/>
                      <a:pt x="1035" y="187"/>
                      <a:pt x="1035" y="187"/>
                    </a:cubicBezTo>
                    <a:cubicBezTo>
                      <a:pt x="1038" y="184"/>
                      <a:pt x="1043" y="181"/>
                      <a:pt x="1045" y="180"/>
                    </a:cubicBezTo>
                    <a:cubicBezTo>
                      <a:pt x="1043" y="180"/>
                      <a:pt x="1050" y="177"/>
                      <a:pt x="1050" y="177"/>
                    </a:cubicBezTo>
                    <a:cubicBezTo>
                      <a:pt x="1054" y="172"/>
                      <a:pt x="1063" y="166"/>
                      <a:pt x="1071" y="161"/>
                    </a:cubicBezTo>
                    <a:cubicBezTo>
                      <a:pt x="1084" y="152"/>
                      <a:pt x="1092" y="152"/>
                      <a:pt x="1108" y="152"/>
                    </a:cubicBezTo>
                    <a:cubicBezTo>
                      <a:pt x="1113" y="152"/>
                      <a:pt x="1121" y="149"/>
                      <a:pt x="1127" y="152"/>
                    </a:cubicBezTo>
                    <a:cubicBezTo>
                      <a:pt x="1127" y="152"/>
                      <a:pt x="1129" y="147"/>
                      <a:pt x="1129" y="147"/>
                    </a:cubicBezTo>
                    <a:cubicBezTo>
                      <a:pt x="1133" y="147"/>
                      <a:pt x="1135" y="147"/>
                      <a:pt x="1136" y="149"/>
                    </a:cubicBezTo>
                    <a:cubicBezTo>
                      <a:pt x="1141" y="148"/>
                      <a:pt x="1143" y="152"/>
                      <a:pt x="1147" y="152"/>
                    </a:cubicBezTo>
                    <a:cubicBezTo>
                      <a:pt x="1144" y="152"/>
                      <a:pt x="1142" y="152"/>
                      <a:pt x="1140" y="152"/>
                    </a:cubicBezTo>
                    <a:cubicBezTo>
                      <a:pt x="1141" y="153"/>
                      <a:pt x="1143" y="156"/>
                      <a:pt x="1143" y="156"/>
                    </a:cubicBezTo>
                    <a:cubicBezTo>
                      <a:pt x="1148" y="156"/>
                      <a:pt x="1169" y="150"/>
                      <a:pt x="1171" y="151"/>
                    </a:cubicBezTo>
                    <a:cubicBezTo>
                      <a:pt x="1169" y="150"/>
                      <a:pt x="1165" y="148"/>
                      <a:pt x="1164" y="147"/>
                    </a:cubicBezTo>
                    <a:cubicBezTo>
                      <a:pt x="1168" y="145"/>
                      <a:pt x="1180" y="136"/>
                      <a:pt x="1180" y="134"/>
                    </a:cubicBezTo>
                    <a:cubicBezTo>
                      <a:pt x="1183" y="132"/>
                      <a:pt x="1193" y="132"/>
                      <a:pt x="1197" y="130"/>
                    </a:cubicBezTo>
                    <a:cubicBezTo>
                      <a:pt x="1197" y="130"/>
                      <a:pt x="1198" y="132"/>
                      <a:pt x="1197" y="132"/>
                    </a:cubicBezTo>
                    <a:cubicBezTo>
                      <a:pt x="1198" y="132"/>
                      <a:pt x="1203" y="132"/>
                      <a:pt x="1203" y="130"/>
                    </a:cubicBezTo>
                    <a:cubicBezTo>
                      <a:pt x="1203" y="130"/>
                      <a:pt x="1203" y="130"/>
                      <a:pt x="1203" y="130"/>
                    </a:cubicBezTo>
                    <a:cubicBezTo>
                      <a:pt x="1204" y="130"/>
                      <a:pt x="1204" y="132"/>
                      <a:pt x="1204" y="132"/>
                    </a:cubicBezTo>
                    <a:cubicBezTo>
                      <a:pt x="1202" y="133"/>
                      <a:pt x="1198" y="135"/>
                      <a:pt x="1201" y="136"/>
                    </a:cubicBezTo>
                    <a:cubicBezTo>
                      <a:pt x="1200" y="137"/>
                      <a:pt x="1200" y="137"/>
                      <a:pt x="1199" y="138"/>
                    </a:cubicBezTo>
                    <a:cubicBezTo>
                      <a:pt x="1199" y="141"/>
                      <a:pt x="1202" y="138"/>
                      <a:pt x="1203" y="137"/>
                    </a:cubicBezTo>
                    <a:cubicBezTo>
                      <a:pt x="1203" y="138"/>
                      <a:pt x="1202" y="139"/>
                      <a:pt x="1201" y="141"/>
                    </a:cubicBezTo>
                    <a:cubicBezTo>
                      <a:pt x="1201" y="143"/>
                      <a:pt x="1216" y="135"/>
                      <a:pt x="1214" y="136"/>
                    </a:cubicBezTo>
                    <a:cubicBezTo>
                      <a:pt x="1218" y="134"/>
                      <a:pt x="1219" y="130"/>
                      <a:pt x="1223" y="134"/>
                    </a:cubicBezTo>
                    <a:cubicBezTo>
                      <a:pt x="1224" y="133"/>
                      <a:pt x="1225" y="131"/>
                      <a:pt x="1225" y="131"/>
                    </a:cubicBezTo>
                    <a:cubicBezTo>
                      <a:pt x="1225" y="130"/>
                      <a:pt x="1224" y="130"/>
                      <a:pt x="1223" y="130"/>
                    </a:cubicBezTo>
                    <a:cubicBezTo>
                      <a:pt x="1224" y="128"/>
                      <a:pt x="1225" y="127"/>
                      <a:pt x="1223" y="125"/>
                    </a:cubicBezTo>
                    <a:cubicBezTo>
                      <a:pt x="1228" y="125"/>
                      <a:pt x="1230" y="126"/>
                      <a:pt x="1233" y="123"/>
                    </a:cubicBezTo>
                    <a:cubicBezTo>
                      <a:pt x="1233" y="123"/>
                      <a:pt x="1233" y="125"/>
                      <a:pt x="1233" y="125"/>
                    </a:cubicBezTo>
                    <a:cubicBezTo>
                      <a:pt x="1232" y="126"/>
                      <a:pt x="1231" y="125"/>
                      <a:pt x="1230" y="125"/>
                    </a:cubicBezTo>
                    <a:cubicBezTo>
                      <a:pt x="1228" y="125"/>
                      <a:pt x="1228" y="135"/>
                      <a:pt x="1228" y="134"/>
                    </a:cubicBezTo>
                    <a:cubicBezTo>
                      <a:pt x="1221" y="134"/>
                      <a:pt x="1210" y="146"/>
                      <a:pt x="1204" y="149"/>
                    </a:cubicBezTo>
                    <a:cubicBezTo>
                      <a:pt x="1203" y="149"/>
                      <a:pt x="1199" y="153"/>
                      <a:pt x="1199" y="152"/>
                    </a:cubicBezTo>
                    <a:cubicBezTo>
                      <a:pt x="1198" y="158"/>
                      <a:pt x="1187" y="159"/>
                      <a:pt x="1184" y="163"/>
                    </a:cubicBezTo>
                    <a:cubicBezTo>
                      <a:pt x="1182" y="163"/>
                      <a:pt x="1180" y="163"/>
                      <a:pt x="1180" y="163"/>
                    </a:cubicBezTo>
                    <a:cubicBezTo>
                      <a:pt x="1180" y="168"/>
                      <a:pt x="1169" y="172"/>
                      <a:pt x="1171" y="187"/>
                    </a:cubicBezTo>
                    <a:cubicBezTo>
                      <a:pt x="1171" y="189"/>
                      <a:pt x="1180" y="217"/>
                      <a:pt x="1179" y="219"/>
                    </a:cubicBezTo>
                    <a:cubicBezTo>
                      <a:pt x="1181" y="218"/>
                      <a:pt x="1197" y="202"/>
                      <a:pt x="1193" y="202"/>
                    </a:cubicBezTo>
                    <a:cubicBezTo>
                      <a:pt x="1194" y="202"/>
                      <a:pt x="1201" y="199"/>
                      <a:pt x="1203" y="200"/>
                    </a:cubicBezTo>
                    <a:cubicBezTo>
                      <a:pt x="1194" y="189"/>
                      <a:pt x="1217" y="190"/>
                      <a:pt x="1217" y="187"/>
                    </a:cubicBezTo>
                    <a:cubicBezTo>
                      <a:pt x="1214" y="183"/>
                      <a:pt x="1215" y="180"/>
                      <a:pt x="1217" y="176"/>
                    </a:cubicBezTo>
                    <a:cubicBezTo>
                      <a:pt x="1221" y="176"/>
                      <a:pt x="1220" y="177"/>
                      <a:pt x="1223" y="176"/>
                    </a:cubicBezTo>
                    <a:cubicBezTo>
                      <a:pt x="1227" y="175"/>
                      <a:pt x="1223" y="169"/>
                      <a:pt x="1224" y="169"/>
                    </a:cubicBezTo>
                    <a:cubicBezTo>
                      <a:pt x="1223" y="169"/>
                      <a:pt x="1223" y="171"/>
                      <a:pt x="1223" y="171"/>
                    </a:cubicBezTo>
                    <a:cubicBezTo>
                      <a:pt x="1223" y="172"/>
                      <a:pt x="1221" y="171"/>
                      <a:pt x="1221" y="171"/>
                    </a:cubicBezTo>
                    <a:cubicBezTo>
                      <a:pt x="1221" y="170"/>
                      <a:pt x="1221" y="168"/>
                      <a:pt x="1221" y="167"/>
                    </a:cubicBezTo>
                    <a:cubicBezTo>
                      <a:pt x="1221" y="167"/>
                      <a:pt x="1225" y="163"/>
                      <a:pt x="1226" y="163"/>
                    </a:cubicBezTo>
                    <a:cubicBezTo>
                      <a:pt x="1226" y="160"/>
                      <a:pt x="1218" y="162"/>
                      <a:pt x="1216" y="163"/>
                    </a:cubicBezTo>
                    <a:cubicBezTo>
                      <a:pt x="1216" y="154"/>
                      <a:pt x="1225" y="154"/>
                      <a:pt x="1226" y="147"/>
                    </a:cubicBezTo>
                    <a:cubicBezTo>
                      <a:pt x="1226" y="149"/>
                      <a:pt x="1228" y="145"/>
                      <a:pt x="1228" y="145"/>
                    </a:cubicBezTo>
                    <a:cubicBezTo>
                      <a:pt x="1228" y="145"/>
                      <a:pt x="1228" y="145"/>
                      <a:pt x="1228" y="145"/>
                    </a:cubicBezTo>
                    <a:cubicBezTo>
                      <a:pt x="1226" y="145"/>
                      <a:pt x="1231" y="148"/>
                      <a:pt x="1231" y="147"/>
                    </a:cubicBezTo>
                    <a:cubicBezTo>
                      <a:pt x="1229" y="147"/>
                      <a:pt x="1232" y="145"/>
                      <a:pt x="1234" y="145"/>
                    </a:cubicBezTo>
                    <a:cubicBezTo>
                      <a:pt x="1236" y="149"/>
                      <a:pt x="1237" y="146"/>
                      <a:pt x="1238" y="145"/>
                    </a:cubicBezTo>
                    <a:cubicBezTo>
                      <a:pt x="1239" y="145"/>
                      <a:pt x="1242" y="143"/>
                      <a:pt x="1243" y="142"/>
                    </a:cubicBezTo>
                    <a:cubicBezTo>
                      <a:pt x="1243" y="142"/>
                      <a:pt x="1243" y="147"/>
                      <a:pt x="1243" y="147"/>
                    </a:cubicBezTo>
                    <a:cubicBezTo>
                      <a:pt x="1246" y="144"/>
                      <a:pt x="1251" y="141"/>
                      <a:pt x="1256" y="141"/>
                    </a:cubicBezTo>
                    <a:cubicBezTo>
                      <a:pt x="1261" y="140"/>
                      <a:pt x="1274" y="144"/>
                      <a:pt x="1274" y="146"/>
                    </a:cubicBezTo>
                    <a:cubicBezTo>
                      <a:pt x="1276" y="140"/>
                      <a:pt x="1288" y="135"/>
                      <a:pt x="1293" y="134"/>
                    </a:cubicBezTo>
                    <a:cubicBezTo>
                      <a:pt x="1298" y="130"/>
                      <a:pt x="1307" y="129"/>
                      <a:pt x="1314" y="127"/>
                    </a:cubicBezTo>
                    <a:cubicBezTo>
                      <a:pt x="1322" y="126"/>
                      <a:pt x="1338" y="130"/>
                      <a:pt x="1333" y="121"/>
                    </a:cubicBezTo>
                    <a:cubicBezTo>
                      <a:pt x="1333" y="121"/>
                      <a:pt x="1335" y="122"/>
                      <a:pt x="1335" y="120"/>
                    </a:cubicBezTo>
                    <a:cubicBezTo>
                      <a:pt x="1335" y="120"/>
                      <a:pt x="1326" y="112"/>
                      <a:pt x="1324" y="110"/>
                    </a:cubicBezTo>
                    <a:cubicBezTo>
                      <a:pt x="1323" y="110"/>
                      <a:pt x="1320" y="111"/>
                      <a:pt x="1320" y="109"/>
                    </a:cubicBezTo>
                    <a:cubicBezTo>
                      <a:pt x="1320" y="109"/>
                      <a:pt x="1320" y="108"/>
                      <a:pt x="1320" y="108"/>
                    </a:cubicBezTo>
                    <a:cubicBezTo>
                      <a:pt x="1320" y="106"/>
                      <a:pt x="1327" y="109"/>
                      <a:pt x="1327" y="110"/>
                    </a:cubicBezTo>
                    <a:cubicBezTo>
                      <a:pt x="1340" y="104"/>
                      <a:pt x="1338" y="103"/>
                      <a:pt x="1342" y="95"/>
                    </a:cubicBezTo>
                    <a:cubicBezTo>
                      <a:pt x="1342" y="94"/>
                      <a:pt x="1345" y="99"/>
                      <a:pt x="1345" y="99"/>
                    </a:cubicBezTo>
                    <a:cubicBezTo>
                      <a:pt x="1345" y="99"/>
                      <a:pt x="1345" y="99"/>
                      <a:pt x="1346" y="99"/>
                    </a:cubicBezTo>
                    <a:cubicBezTo>
                      <a:pt x="1351" y="98"/>
                      <a:pt x="1367" y="107"/>
                      <a:pt x="1367" y="106"/>
                    </a:cubicBezTo>
                    <a:cubicBezTo>
                      <a:pt x="1368" y="106"/>
                      <a:pt x="1390" y="116"/>
                      <a:pt x="1390" y="110"/>
                    </a:cubicBezTo>
                    <a:cubicBezTo>
                      <a:pt x="1389" y="108"/>
                      <a:pt x="1388" y="108"/>
                      <a:pt x="1388" y="108"/>
                    </a:cubicBezTo>
                    <a:cubicBezTo>
                      <a:pt x="1388" y="107"/>
                      <a:pt x="1390" y="108"/>
                      <a:pt x="1390" y="108"/>
                    </a:cubicBezTo>
                    <a:cubicBezTo>
                      <a:pt x="1391" y="108"/>
                      <a:pt x="1389" y="105"/>
                      <a:pt x="1389" y="106"/>
                    </a:cubicBezTo>
                    <a:cubicBezTo>
                      <a:pt x="1386" y="106"/>
                      <a:pt x="1401" y="100"/>
                      <a:pt x="1399" y="101"/>
                    </a:cubicBezTo>
                    <a:cubicBezTo>
                      <a:pt x="1401" y="100"/>
                      <a:pt x="1405" y="95"/>
                      <a:pt x="1407" y="95"/>
                    </a:cubicBezTo>
                    <a:cubicBezTo>
                      <a:pt x="1405" y="95"/>
                      <a:pt x="1397" y="91"/>
                      <a:pt x="1397" y="90"/>
                    </a:cubicBezTo>
                    <a:close/>
                    <a:moveTo>
                      <a:pt x="881" y="15"/>
                    </a:moveTo>
                    <a:cubicBezTo>
                      <a:pt x="881" y="15"/>
                      <a:pt x="881" y="15"/>
                      <a:pt x="881" y="15"/>
                    </a:cubicBezTo>
                    <a:close/>
                    <a:moveTo>
                      <a:pt x="694" y="28"/>
                    </a:moveTo>
                    <a:cubicBezTo>
                      <a:pt x="699" y="28"/>
                      <a:pt x="695" y="28"/>
                      <a:pt x="694" y="28"/>
                    </a:cubicBezTo>
                    <a:close/>
                    <a:moveTo>
                      <a:pt x="639" y="48"/>
                    </a:moveTo>
                    <a:cubicBezTo>
                      <a:pt x="644" y="49"/>
                      <a:pt x="639" y="49"/>
                      <a:pt x="639" y="48"/>
                    </a:cubicBezTo>
                    <a:close/>
                    <a:moveTo>
                      <a:pt x="191" y="106"/>
                    </a:moveTo>
                    <a:cubicBezTo>
                      <a:pt x="191" y="105"/>
                      <a:pt x="191" y="105"/>
                      <a:pt x="191" y="105"/>
                    </a:cubicBezTo>
                    <a:cubicBezTo>
                      <a:pt x="191" y="105"/>
                      <a:pt x="191" y="106"/>
                      <a:pt x="191" y="106"/>
                    </a:cubicBezTo>
                    <a:close/>
                    <a:moveTo>
                      <a:pt x="200" y="99"/>
                    </a:moveTo>
                    <a:cubicBezTo>
                      <a:pt x="200" y="99"/>
                      <a:pt x="199" y="99"/>
                      <a:pt x="200" y="99"/>
                    </a:cubicBezTo>
                    <a:close/>
                    <a:moveTo>
                      <a:pt x="201" y="95"/>
                    </a:moveTo>
                    <a:cubicBezTo>
                      <a:pt x="201" y="95"/>
                      <a:pt x="201" y="95"/>
                      <a:pt x="201" y="95"/>
                    </a:cubicBezTo>
                    <a:close/>
                    <a:moveTo>
                      <a:pt x="105" y="235"/>
                    </a:moveTo>
                    <a:cubicBezTo>
                      <a:pt x="105" y="235"/>
                      <a:pt x="105" y="235"/>
                      <a:pt x="105" y="235"/>
                    </a:cubicBezTo>
                    <a:cubicBezTo>
                      <a:pt x="105" y="235"/>
                      <a:pt x="105" y="235"/>
                      <a:pt x="105" y="235"/>
                    </a:cubicBezTo>
                    <a:close/>
                    <a:moveTo>
                      <a:pt x="7" y="533"/>
                    </a:moveTo>
                    <a:cubicBezTo>
                      <a:pt x="7" y="533"/>
                      <a:pt x="7" y="532"/>
                      <a:pt x="7" y="531"/>
                    </a:cubicBezTo>
                    <a:cubicBezTo>
                      <a:pt x="8" y="532"/>
                      <a:pt x="9" y="532"/>
                      <a:pt x="9" y="533"/>
                    </a:cubicBezTo>
                    <a:cubicBezTo>
                      <a:pt x="8" y="533"/>
                      <a:pt x="7" y="533"/>
                      <a:pt x="7" y="533"/>
                    </a:cubicBezTo>
                    <a:close/>
                    <a:moveTo>
                      <a:pt x="10" y="532"/>
                    </a:moveTo>
                    <a:cubicBezTo>
                      <a:pt x="11" y="532"/>
                      <a:pt x="11" y="533"/>
                      <a:pt x="10" y="532"/>
                    </a:cubicBezTo>
                    <a:close/>
                    <a:moveTo>
                      <a:pt x="357" y="799"/>
                    </a:moveTo>
                    <a:cubicBezTo>
                      <a:pt x="357" y="798"/>
                      <a:pt x="357" y="799"/>
                      <a:pt x="357" y="799"/>
                    </a:cubicBezTo>
                    <a:close/>
                    <a:moveTo>
                      <a:pt x="409" y="532"/>
                    </a:moveTo>
                    <a:cubicBezTo>
                      <a:pt x="407" y="531"/>
                      <a:pt x="409" y="531"/>
                      <a:pt x="409" y="532"/>
                    </a:cubicBezTo>
                    <a:close/>
                    <a:moveTo>
                      <a:pt x="375" y="250"/>
                    </a:moveTo>
                    <a:cubicBezTo>
                      <a:pt x="377" y="248"/>
                      <a:pt x="379" y="248"/>
                      <a:pt x="382" y="248"/>
                    </a:cubicBezTo>
                    <a:cubicBezTo>
                      <a:pt x="379" y="249"/>
                      <a:pt x="378" y="251"/>
                      <a:pt x="374" y="250"/>
                    </a:cubicBezTo>
                    <a:cubicBezTo>
                      <a:pt x="374" y="250"/>
                      <a:pt x="375" y="250"/>
                      <a:pt x="375" y="250"/>
                    </a:cubicBezTo>
                    <a:close/>
                    <a:moveTo>
                      <a:pt x="362" y="255"/>
                    </a:moveTo>
                    <a:cubicBezTo>
                      <a:pt x="362" y="254"/>
                      <a:pt x="364" y="252"/>
                      <a:pt x="364" y="252"/>
                    </a:cubicBezTo>
                    <a:cubicBezTo>
                      <a:pt x="367" y="252"/>
                      <a:pt x="370" y="251"/>
                      <a:pt x="372" y="251"/>
                    </a:cubicBezTo>
                    <a:cubicBezTo>
                      <a:pt x="373" y="252"/>
                      <a:pt x="373" y="257"/>
                      <a:pt x="375" y="255"/>
                    </a:cubicBezTo>
                    <a:cubicBezTo>
                      <a:pt x="378" y="258"/>
                      <a:pt x="367" y="261"/>
                      <a:pt x="364" y="261"/>
                    </a:cubicBezTo>
                    <a:cubicBezTo>
                      <a:pt x="358" y="262"/>
                      <a:pt x="355" y="257"/>
                      <a:pt x="354" y="257"/>
                    </a:cubicBezTo>
                    <a:cubicBezTo>
                      <a:pt x="357" y="254"/>
                      <a:pt x="360" y="255"/>
                      <a:pt x="362" y="255"/>
                    </a:cubicBezTo>
                    <a:close/>
                    <a:moveTo>
                      <a:pt x="339" y="90"/>
                    </a:moveTo>
                    <a:cubicBezTo>
                      <a:pt x="339" y="89"/>
                      <a:pt x="339" y="90"/>
                      <a:pt x="339" y="90"/>
                    </a:cubicBezTo>
                    <a:close/>
                    <a:moveTo>
                      <a:pt x="310" y="59"/>
                    </a:moveTo>
                    <a:cubicBezTo>
                      <a:pt x="309" y="60"/>
                      <a:pt x="310" y="58"/>
                      <a:pt x="310" y="59"/>
                    </a:cubicBezTo>
                    <a:close/>
                    <a:moveTo>
                      <a:pt x="289" y="61"/>
                    </a:moveTo>
                    <a:cubicBezTo>
                      <a:pt x="294" y="60"/>
                      <a:pt x="290" y="61"/>
                      <a:pt x="289" y="61"/>
                    </a:cubicBezTo>
                    <a:close/>
                    <a:moveTo>
                      <a:pt x="279" y="58"/>
                    </a:moveTo>
                    <a:cubicBezTo>
                      <a:pt x="283" y="61"/>
                      <a:pt x="277" y="58"/>
                      <a:pt x="279" y="58"/>
                    </a:cubicBezTo>
                    <a:close/>
                    <a:moveTo>
                      <a:pt x="231" y="74"/>
                    </a:moveTo>
                    <a:cubicBezTo>
                      <a:pt x="233" y="74"/>
                      <a:pt x="231" y="74"/>
                      <a:pt x="231" y="74"/>
                    </a:cubicBezTo>
                    <a:close/>
                    <a:moveTo>
                      <a:pt x="225" y="79"/>
                    </a:moveTo>
                    <a:cubicBezTo>
                      <a:pt x="223" y="79"/>
                      <a:pt x="225" y="78"/>
                      <a:pt x="225" y="79"/>
                    </a:cubicBezTo>
                    <a:close/>
                    <a:moveTo>
                      <a:pt x="204" y="180"/>
                    </a:moveTo>
                    <a:cubicBezTo>
                      <a:pt x="204" y="180"/>
                      <a:pt x="204" y="180"/>
                      <a:pt x="204" y="180"/>
                    </a:cubicBezTo>
                    <a:close/>
                    <a:moveTo>
                      <a:pt x="204" y="179"/>
                    </a:moveTo>
                    <a:cubicBezTo>
                      <a:pt x="203" y="178"/>
                      <a:pt x="203" y="178"/>
                      <a:pt x="204" y="179"/>
                    </a:cubicBezTo>
                    <a:close/>
                    <a:moveTo>
                      <a:pt x="192" y="183"/>
                    </a:moveTo>
                    <a:cubicBezTo>
                      <a:pt x="193" y="184"/>
                      <a:pt x="192" y="185"/>
                      <a:pt x="195" y="184"/>
                    </a:cubicBezTo>
                    <a:cubicBezTo>
                      <a:pt x="195" y="184"/>
                      <a:pt x="195" y="184"/>
                      <a:pt x="195" y="185"/>
                    </a:cubicBezTo>
                    <a:cubicBezTo>
                      <a:pt x="191" y="186"/>
                      <a:pt x="192" y="185"/>
                      <a:pt x="192" y="183"/>
                    </a:cubicBezTo>
                    <a:close/>
                    <a:moveTo>
                      <a:pt x="186" y="179"/>
                    </a:moveTo>
                    <a:cubicBezTo>
                      <a:pt x="186" y="179"/>
                      <a:pt x="186" y="179"/>
                      <a:pt x="186" y="179"/>
                    </a:cubicBezTo>
                    <a:cubicBezTo>
                      <a:pt x="186" y="179"/>
                      <a:pt x="186" y="179"/>
                      <a:pt x="186" y="179"/>
                    </a:cubicBezTo>
                    <a:close/>
                    <a:moveTo>
                      <a:pt x="186" y="186"/>
                    </a:moveTo>
                    <a:cubicBezTo>
                      <a:pt x="186" y="188"/>
                      <a:pt x="189" y="187"/>
                      <a:pt x="189" y="187"/>
                    </a:cubicBezTo>
                    <a:cubicBezTo>
                      <a:pt x="190" y="187"/>
                      <a:pt x="191" y="187"/>
                      <a:pt x="191" y="187"/>
                    </a:cubicBezTo>
                    <a:cubicBezTo>
                      <a:pt x="195" y="190"/>
                      <a:pt x="199" y="189"/>
                      <a:pt x="202" y="187"/>
                    </a:cubicBezTo>
                    <a:cubicBezTo>
                      <a:pt x="202" y="187"/>
                      <a:pt x="202" y="185"/>
                      <a:pt x="200" y="185"/>
                    </a:cubicBezTo>
                    <a:cubicBezTo>
                      <a:pt x="200" y="185"/>
                      <a:pt x="201" y="183"/>
                      <a:pt x="202" y="182"/>
                    </a:cubicBezTo>
                    <a:cubicBezTo>
                      <a:pt x="201" y="182"/>
                      <a:pt x="199" y="182"/>
                      <a:pt x="200" y="182"/>
                    </a:cubicBezTo>
                    <a:cubicBezTo>
                      <a:pt x="200" y="182"/>
                      <a:pt x="200" y="181"/>
                      <a:pt x="200" y="180"/>
                    </a:cubicBezTo>
                    <a:cubicBezTo>
                      <a:pt x="200" y="180"/>
                      <a:pt x="207" y="182"/>
                      <a:pt x="204" y="182"/>
                    </a:cubicBezTo>
                    <a:cubicBezTo>
                      <a:pt x="210" y="183"/>
                      <a:pt x="216" y="183"/>
                      <a:pt x="214" y="178"/>
                    </a:cubicBezTo>
                    <a:cubicBezTo>
                      <a:pt x="217" y="178"/>
                      <a:pt x="228" y="178"/>
                      <a:pt x="228" y="173"/>
                    </a:cubicBezTo>
                    <a:cubicBezTo>
                      <a:pt x="230" y="178"/>
                      <a:pt x="230" y="175"/>
                      <a:pt x="230" y="171"/>
                    </a:cubicBezTo>
                    <a:cubicBezTo>
                      <a:pt x="232" y="170"/>
                      <a:pt x="234" y="168"/>
                      <a:pt x="235" y="166"/>
                    </a:cubicBezTo>
                    <a:cubicBezTo>
                      <a:pt x="235" y="160"/>
                      <a:pt x="230" y="170"/>
                      <a:pt x="230" y="169"/>
                    </a:cubicBezTo>
                    <a:cubicBezTo>
                      <a:pt x="230" y="169"/>
                      <a:pt x="230" y="169"/>
                      <a:pt x="230" y="169"/>
                    </a:cubicBezTo>
                    <a:cubicBezTo>
                      <a:pt x="229" y="169"/>
                      <a:pt x="233" y="160"/>
                      <a:pt x="233" y="160"/>
                    </a:cubicBezTo>
                    <a:cubicBezTo>
                      <a:pt x="233" y="157"/>
                      <a:pt x="233" y="156"/>
                      <a:pt x="237" y="155"/>
                    </a:cubicBezTo>
                    <a:cubicBezTo>
                      <a:pt x="237" y="156"/>
                      <a:pt x="239" y="157"/>
                      <a:pt x="239" y="154"/>
                    </a:cubicBezTo>
                    <a:cubicBezTo>
                      <a:pt x="243" y="154"/>
                      <a:pt x="248" y="150"/>
                      <a:pt x="248" y="148"/>
                    </a:cubicBezTo>
                    <a:cubicBezTo>
                      <a:pt x="246" y="146"/>
                      <a:pt x="243" y="141"/>
                      <a:pt x="243" y="141"/>
                    </a:cubicBezTo>
                    <a:cubicBezTo>
                      <a:pt x="243" y="144"/>
                      <a:pt x="230" y="134"/>
                      <a:pt x="235" y="134"/>
                    </a:cubicBezTo>
                    <a:cubicBezTo>
                      <a:pt x="237" y="130"/>
                      <a:pt x="237" y="133"/>
                      <a:pt x="235" y="130"/>
                    </a:cubicBezTo>
                    <a:cubicBezTo>
                      <a:pt x="235" y="131"/>
                      <a:pt x="237" y="128"/>
                      <a:pt x="237" y="128"/>
                    </a:cubicBezTo>
                    <a:cubicBezTo>
                      <a:pt x="237" y="127"/>
                      <a:pt x="236" y="125"/>
                      <a:pt x="237" y="125"/>
                    </a:cubicBezTo>
                    <a:cubicBezTo>
                      <a:pt x="237" y="125"/>
                      <a:pt x="244" y="122"/>
                      <a:pt x="245" y="121"/>
                    </a:cubicBezTo>
                    <a:cubicBezTo>
                      <a:pt x="247" y="121"/>
                      <a:pt x="252" y="117"/>
                      <a:pt x="252" y="117"/>
                    </a:cubicBezTo>
                    <a:cubicBezTo>
                      <a:pt x="252" y="116"/>
                      <a:pt x="255" y="116"/>
                      <a:pt x="257" y="116"/>
                    </a:cubicBezTo>
                    <a:cubicBezTo>
                      <a:pt x="257" y="116"/>
                      <a:pt x="257" y="116"/>
                      <a:pt x="257" y="116"/>
                    </a:cubicBezTo>
                    <a:cubicBezTo>
                      <a:pt x="257" y="117"/>
                      <a:pt x="259" y="117"/>
                      <a:pt x="259" y="117"/>
                    </a:cubicBezTo>
                    <a:cubicBezTo>
                      <a:pt x="258" y="117"/>
                      <a:pt x="258" y="116"/>
                      <a:pt x="258" y="115"/>
                    </a:cubicBezTo>
                    <a:cubicBezTo>
                      <a:pt x="259" y="115"/>
                      <a:pt x="259" y="115"/>
                      <a:pt x="259" y="115"/>
                    </a:cubicBezTo>
                    <a:cubicBezTo>
                      <a:pt x="259" y="115"/>
                      <a:pt x="259" y="115"/>
                      <a:pt x="259" y="115"/>
                    </a:cubicBezTo>
                    <a:cubicBezTo>
                      <a:pt x="260" y="113"/>
                      <a:pt x="264" y="110"/>
                      <a:pt x="264" y="110"/>
                    </a:cubicBezTo>
                    <a:cubicBezTo>
                      <a:pt x="263" y="110"/>
                      <a:pt x="264" y="108"/>
                      <a:pt x="263" y="108"/>
                    </a:cubicBezTo>
                    <a:cubicBezTo>
                      <a:pt x="261" y="105"/>
                      <a:pt x="261" y="105"/>
                      <a:pt x="266" y="103"/>
                    </a:cubicBezTo>
                    <a:cubicBezTo>
                      <a:pt x="265" y="103"/>
                      <a:pt x="267" y="102"/>
                      <a:pt x="268" y="101"/>
                    </a:cubicBezTo>
                    <a:cubicBezTo>
                      <a:pt x="268" y="102"/>
                      <a:pt x="268" y="103"/>
                      <a:pt x="270" y="103"/>
                    </a:cubicBezTo>
                    <a:cubicBezTo>
                      <a:pt x="270" y="103"/>
                      <a:pt x="274" y="100"/>
                      <a:pt x="276" y="99"/>
                    </a:cubicBezTo>
                    <a:cubicBezTo>
                      <a:pt x="276" y="100"/>
                      <a:pt x="279" y="102"/>
                      <a:pt x="279" y="101"/>
                    </a:cubicBezTo>
                    <a:cubicBezTo>
                      <a:pt x="279" y="101"/>
                      <a:pt x="279" y="100"/>
                      <a:pt x="279" y="99"/>
                    </a:cubicBezTo>
                    <a:cubicBezTo>
                      <a:pt x="280" y="100"/>
                      <a:pt x="280" y="100"/>
                      <a:pt x="280" y="101"/>
                    </a:cubicBezTo>
                    <a:cubicBezTo>
                      <a:pt x="281" y="100"/>
                      <a:pt x="282" y="99"/>
                      <a:pt x="283" y="99"/>
                    </a:cubicBezTo>
                    <a:cubicBezTo>
                      <a:pt x="283" y="99"/>
                      <a:pt x="285" y="101"/>
                      <a:pt x="288" y="101"/>
                    </a:cubicBezTo>
                    <a:cubicBezTo>
                      <a:pt x="288" y="102"/>
                      <a:pt x="287" y="104"/>
                      <a:pt x="287" y="104"/>
                    </a:cubicBezTo>
                    <a:cubicBezTo>
                      <a:pt x="286" y="104"/>
                      <a:pt x="283" y="106"/>
                      <a:pt x="282" y="107"/>
                    </a:cubicBezTo>
                    <a:cubicBezTo>
                      <a:pt x="282" y="107"/>
                      <a:pt x="281" y="108"/>
                      <a:pt x="281" y="108"/>
                    </a:cubicBezTo>
                    <a:cubicBezTo>
                      <a:pt x="276" y="108"/>
                      <a:pt x="268" y="117"/>
                      <a:pt x="263" y="119"/>
                    </a:cubicBezTo>
                    <a:cubicBezTo>
                      <a:pt x="263" y="119"/>
                      <a:pt x="255" y="121"/>
                      <a:pt x="261" y="121"/>
                    </a:cubicBezTo>
                    <a:cubicBezTo>
                      <a:pt x="260" y="121"/>
                      <a:pt x="260" y="132"/>
                      <a:pt x="262" y="132"/>
                    </a:cubicBezTo>
                    <a:cubicBezTo>
                      <a:pt x="262" y="132"/>
                      <a:pt x="262" y="132"/>
                      <a:pt x="262" y="132"/>
                    </a:cubicBezTo>
                    <a:cubicBezTo>
                      <a:pt x="261" y="134"/>
                      <a:pt x="261" y="134"/>
                      <a:pt x="261" y="137"/>
                    </a:cubicBezTo>
                    <a:cubicBezTo>
                      <a:pt x="260" y="138"/>
                      <a:pt x="258" y="138"/>
                      <a:pt x="259" y="141"/>
                    </a:cubicBezTo>
                    <a:cubicBezTo>
                      <a:pt x="259" y="141"/>
                      <a:pt x="257" y="141"/>
                      <a:pt x="257" y="141"/>
                    </a:cubicBezTo>
                    <a:cubicBezTo>
                      <a:pt x="257" y="142"/>
                      <a:pt x="257" y="142"/>
                      <a:pt x="257" y="143"/>
                    </a:cubicBezTo>
                    <a:cubicBezTo>
                      <a:pt x="255" y="142"/>
                      <a:pt x="248" y="138"/>
                      <a:pt x="248" y="143"/>
                    </a:cubicBezTo>
                    <a:cubicBezTo>
                      <a:pt x="248" y="143"/>
                      <a:pt x="249" y="144"/>
                      <a:pt x="249" y="145"/>
                    </a:cubicBezTo>
                    <a:cubicBezTo>
                      <a:pt x="251" y="146"/>
                      <a:pt x="257" y="145"/>
                      <a:pt x="257" y="145"/>
                    </a:cubicBezTo>
                    <a:cubicBezTo>
                      <a:pt x="257" y="145"/>
                      <a:pt x="259" y="146"/>
                      <a:pt x="259" y="147"/>
                    </a:cubicBezTo>
                    <a:cubicBezTo>
                      <a:pt x="259" y="146"/>
                      <a:pt x="260" y="145"/>
                      <a:pt x="260" y="145"/>
                    </a:cubicBezTo>
                    <a:cubicBezTo>
                      <a:pt x="259" y="144"/>
                      <a:pt x="260" y="144"/>
                      <a:pt x="259" y="143"/>
                    </a:cubicBezTo>
                    <a:cubicBezTo>
                      <a:pt x="260" y="143"/>
                      <a:pt x="261" y="145"/>
                      <a:pt x="261" y="145"/>
                    </a:cubicBezTo>
                    <a:cubicBezTo>
                      <a:pt x="261" y="145"/>
                      <a:pt x="261" y="145"/>
                      <a:pt x="261" y="145"/>
                    </a:cubicBezTo>
                    <a:cubicBezTo>
                      <a:pt x="261" y="145"/>
                      <a:pt x="261" y="145"/>
                      <a:pt x="261" y="145"/>
                    </a:cubicBezTo>
                    <a:cubicBezTo>
                      <a:pt x="262" y="145"/>
                      <a:pt x="263" y="145"/>
                      <a:pt x="264" y="145"/>
                    </a:cubicBezTo>
                    <a:cubicBezTo>
                      <a:pt x="263" y="146"/>
                      <a:pt x="263" y="147"/>
                      <a:pt x="264" y="147"/>
                    </a:cubicBezTo>
                    <a:cubicBezTo>
                      <a:pt x="265" y="146"/>
                      <a:pt x="266" y="145"/>
                      <a:pt x="268" y="145"/>
                    </a:cubicBezTo>
                    <a:cubicBezTo>
                      <a:pt x="263" y="145"/>
                      <a:pt x="271" y="151"/>
                      <a:pt x="271" y="145"/>
                    </a:cubicBezTo>
                    <a:cubicBezTo>
                      <a:pt x="275" y="149"/>
                      <a:pt x="277" y="145"/>
                      <a:pt x="278" y="145"/>
                    </a:cubicBezTo>
                    <a:cubicBezTo>
                      <a:pt x="283" y="146"/>
                      <a:pt x="288" y="146"/>
                      <a:pt x="291" y="143"/>
                    </a:cubicBezTo>
                    <a:cubicBezTo>
                      <a:pt x="291" y="144"/>
                      <a:pt x="293" y="145"/>
                      <a:pt x="293" y="145"/>
                    </a:cubicBezTo>
                    <a:cubicBezTo>
                      <a:pt x="294" y="145"/>
                      <a:pt x="300" y="140"/>
                      <a:pt x="300" y="143"/>
                    </a:cubicBezTo>
                    <a:cubicBezTo>
                      <a:pt x="300" y="142"/>
                      <a:pt x="301" y="141"/>
                      <a:pt x="301" y="141"/>
                    </a:cubicBezTo>
                    <a:cubicBezTo>
                      <a:pt x="304" y="144"/>
                      <a:pt x="302" y="142"/>
                      <a:pt x="304" y="141"/>
                    </a:cubicBezTo>
                    <a:cubicBezTo>
                      <a:pt x="304" y="142"/>
                      <a:pt x="304" y="142"/>
                      <a:pt x="305" y="143"/>
                    </a:cubicBezTo>
                    <a:cubicBezTo>
                      <a:pt x="307" y="141"/>
                      <a:pt x="315" y="142"/>
                      <a:pt x="319" y="145"/>
                    </a:cubicBezTo>
                    <a:cubicBezTo>
                      <a:pt x="313" y="144"/>
                      <a:pt x="313" y="145"/>
                      <a:pt x="309" y="147"/>
                    </a:cubicBezTo>
                    <a:cubicBezTo>
                      <a:pt x="309" y="147"/>
                      <a:pt x="308" y="145"/>
                      <a:pt x="307" y="145"/>
                    </a:cubicBezTo>
                    <a:cubicBezTo>
                      <a:pt x="306" y="145"/>
                      <a:pt x="308" y="149"/>
                      <a:pt x="306" y="149"/>
                    </a:cubicBezTo>
                    <a:cubicBezTo>
                      <a:pt x="302" y="150"/>
                      <a:pt x="299" y="147"/>
                      <a:pt x="298" y="147"/>
                    </a:cubicBezTo>
                    <a:cubicBezTo>
                      <a:pt x="293" y="147"/>
                      <a:pt x="289" y="147"/>
                      <a:pt x="285" y="147"/>
                    </a:cubicBezTo>
                    <a:cubicBezTo>
                      <a:pt x="284" y="147"/>
                      <a:pt x="286" y="149"/>
                      <a:pt x="283" y="149"/>
                    </a:cubicBezTo>
                    <a:cubicBezTo>
                      <a:pt x="283" y="150"/>
                      <a:pt x="283" y="148"/>
                      <a:pt x="283" y="147"/>
                    </a:cubicBezTo>
                    <a:cubicBezTo>
                      <a:pt x="281" y="149"/>
                      <a:pt x="279" y="150"/>
                      <a:pt x="276" y="152"/>
                    </a:cubicBezTo>
                    <a:cubicBezTo>
                      <a:pt x="276" y="151"/>
                      <a:pt x="274" y="148"/>
                      <a:pt x="274" y="150"/>
                    </a:cubicBezTo>
                    <a:cubicBezTo>
                      <a:pt x="275" y="152"/>
                      <a:pt x="275" y="151"/>
                      <a:pt x="276" y="152"/>
                    </a:cubicBezTo>
                    <a:cubicBezTo>
                      <a:pt x="275" y="151"/>
                      <a:pt x="265" y="152"/>
                      <a:pt x="265" y="153"/>
                    </a:cubicBezTo>
                    <a:cubicBezTo>
                      <a:pt x="266" y="154"/>
                      <a:pt x="268" y="156"/>
                      <a:pt x="269" y="156"/>
                    </a:cubicBezTo>
                    <a:cubicBezTo>
                      <a:pt x="268" y="156"/>
                      <a:pt x="263" y="156"/>
                      <a:pt x="263" y="158"/>
                    </a:cubicBezTo>
                    <a:cubicBezTo>
                      <a:pt x="264" y="159"/>
                      <a:pt x="266" y="160"/>
                      <a:pt x="266" y="160"/>
                    </a:cubicBezTo>
                    <a:cubicBezTo>
                      <a:pt x="265" y="160"/>
                      <a:pt x="265" y="163"/>
                      <a:pt x="266" y="163"/>
                    </a:cubicBezTo>
                    <a:cubicBezTo>
                      <a:pt x="266" y="163"/>
                      <a:pt x="267" y="163"/>
                      <a:pt x="267" y="163"/>
                    </a:cubicBezTo>
                    <a:cubicBezTo>
                      <a:pt x="268" y="163"/>
                      <a:pt x="267" y="160"/>
                      <a:pt x="268" y="160"/>
                    </a:cubicBezTo>
                    <a:cubicBezTo>
                      <a:pt x="268" y="161"/>
                      <a:pt x="269" y="160"/>
                      <a:pt x="270" y="160"/>
                    </a:cubicBezTo>
                    <a:cubicBezTo>
                      <a:pt x="270" y="160"/>
                      <a:pt x="269" y="161"/>
                      <a:pt x="270" y="160"/>
                    </a:cubicBezTo>
                    <a:cubicBezTo>
                      <a:pt x="270" y="160"/>
                      <a:pt x="270" y="160"/>
                      <a:pt x="270" y="160"/>
                    </a:cubicBezTo>
                    <a:cubicBezTo>
                      <a:pt x="271" y="160"/>
                      <a:pt x="272" y="160"/>
                      <a:pt x="272" y="160"/>
                    </a:cubicBezTo>
                    <a:cubicBezTo>
                      <a:pt x="276" y="160"/>
                      <a:pt x="278" y="157"/>
                      <a:pt x="281" y="160"/>
                    </a:cubicBezTo>
                    <a:cubicBezTo>
                      <a:pt x="280" y="161"/>
                      <a:pt x="283" y="159"/>
                      <a:pt x="283" y="159"/>
                    </a:cubicBezTo>
                    <a:cubicBezTo>
                      <a:pt x="283" y="160"/>
                      <a:pt x="283" y="163"/>
                      <a:pt x="283" y="167"/>
                    </a:cubicBezTo>
                    <a:cubicBezTo>
                      <a:pt x="281" y="167"/>
                      <a:pt x="274" y="171"/>
                      <a:pt x="274" y="168"/>
                    </a:cubicBezTo>
                    <a:cubicBezTo>
                      <a:pt x="274" y="166"/>
                      <a:pt x="270" y="163"/>
                      <a:pt x="270" y="163"/>
                    </a:cubicBezTo>
                    <a:cubicBezTo>
                      <a:pt x="254" y="162"/>
                      <a:pt x="264" y="188"/>
                      <a:pt x="245" y="189"/>
                    </a:cubicBezTo>
                    <a:cubicBezTo>
                      <a:pt x="245" y="189"/>
                      <a:pt x="246" y="188"/>
                      <a:pt x="246" y="188"/>
                    </a:cubicBezTo>
                    <a:cubicBezTo>
                      <a:pt x="246" y="184"/>
                      <a:pt x="214" y="191"/>
                      <a:pt x="212" y="191"/>
                    </a:cubicBezTo>
                    <a:cubicBezTo>
                      <a:pt x="212" y="193"/>
                      <a:pt x="210" y="189"/>
                      <a:pt x="209" y="187"/>
                    </a:cubicBezTo>
                    <a:cubicBezTo>
                      <a:pt x="209" y="187"/>
                      <a:pt x="208" y="188"/>
                      <a:pt x="209" y="189"/>
                    </a:cubicBezTo>
                    <a:cubicBezTo>
                      <a:pt x="207" y="187"/>
                      <a:pt x="209" y="187"/>
                      <a:pt x="206" y="187"/>
                    </a:cubicBezTo>
                    <a:cubicBezTo>
                      <a:pt x="204" y="187"/>
                      <a:pt x="195" y="192"/>
                      <a:pt x="192" y="193"/>
                    </a:cubicBezTo>
                    <a:cubicBezTo>
                      <a:pt x="191" y="193"/>
                      <a:pt x="193" y="190"/>
                      <a:pt x="193" y="191"/>
                    </a:cubicBezTo>
                    <a:cubicBezTo>
                      <a:pt x="193" y="190"/>
                      <a:pt x="197" y="189"/>
                      <a:pt x="191" y="189"/>
                    </a:cubicBezTo>
                    <a:cubicBezTo>
                      <a:pt x="189" y="189"/>
                      <a:pt x="188" y="189"/>
                      <a:pt x="186" y="189"/>
                    </a:cubicBezTo>
                    <a:cubicBezTo>
                      <a:pt x="186" y="189"/>
                      <a:pt x="185" y="186"/>
                      <a:pt x="186" y="186"/>
                    </a:cubicBezTo>
                    <a:close/>
                    <a:moveTo>
                      <a:pt x="260" y="140"/>
                    </a:moveTo>
                    <a:cubicBezTo>
                      <a:pt x="261" y="139"/>
                      <a:pt x="260" y="140"/>
                      <a:pt x="260" y="140"/>
                    </a:cubicBezTo>
                    <a:close/>
                    <a:moveTo>
                      <a:pt x="307" y="334"/>
                    </a:moveTo>
                    <a:cubicBezTo>
                      <a:pt x="306" y="334"/>
                      <a:pt x="305" y="333"/>
                      <a:pt x="304" y="334"/>
                    </a:cubicBezTo>
                    <a:cubicBezTo>
                      <a:pt x="304" y="334"/>
                      <a:pt x="303" y="334"/>
                      <a:pt x="303" y="334"/>
                    </a:cubicBezTo>
                    <a:cubicBezTo>
                      <a:pt x="303" y="330"/>
                      <a:pt x="305" y="332"/>
                      <a:pt x="307" y="334"/>
                    </a:cubicBezTo>
                    <a:cubicBezTo>
                      <a:pt x="307" y="334"/>
                      <a:pt x="307" y="334"/>
                      <a:pt x="307" y="334"/>
                    </a:cubicBezTo>
                    <a:close/>
                    <a:moveTo>
                      <a:pt x="303" y="336"/>
                    </a:moveTo>
                    <a:cubicBezTo>
                      <a:pt x="303" y="336"/>
                      <a:pt x="303" y="336"/>
                      <a:pt x="303" y="336"/>
                    </a:cubicBezTo>
                    <a:cubicBezTo>
                      <a:pt x="303" y="336"/>
                      <a:pt x="303" y="336"/>
                      <a:pt x="303" y="336"/>
                    </a:cubicBezTo>
                    <a:close/>
                    <a:moveTo>
                      <a:pt x="303" y="330"/>
                    </a:moveTo>
                    <a:cubicBezTo>
                      <a:pt x="304" y="329"/>
                      <a:pt x="306" y="330"/>
                      <a:pt x="306" y="330"/>
                    </a:cubicBezTo>
                    <a:cubicBezTo>
                      <a:pt x="305" y="330"/>
                      <a:pt x="304" y="330"/>
                      <a:pt x="303" y="330"/>
                    </a:cubicBezTo>
                    <a:close/>
                    <a:moveTo>
                      <a:pt x="301" y="326"/>
                    </a:moveTo>
                    <a:cubicBezTo>
                      <a:pt x="301" y="324"/>
                      <a:pt x="301" y="327"/>
                      <a:pt x="301" y="326"/>
                    </a:cubicBezTo>
                    <a:close/>
                    <a:moveTo>
                      <a:pt x="300" y="327"/>
                    </a:moveTo>
                    <a:cubicBezTo>
                      <a:pt x="300" y="327"/>
                      <a:pt x="300" y="327"/>
                      <a:pt x="300" y="327"/>
                    </a:cubicBezTo>
                    <a:cubicBezTo>
                      <a:pt x="299" y="327"/>
                      <a:pt x="298" y="326"/>
                      <a:pt x="298" y="325"/>
                    </a:cubicBezTo>
                    <a:cubicBezTo>
                      <a:pt x="298" y="325"/>
                      <a:pt x="299" y="325"/>
                      <a:pt x="300" y="325"/>
                    </a:cubicBezTo>
                    <a:cubicBezTo>
                      <a:pt x="299" y="325"/>
                      <a:pt x="298" y="325"/>
                      <a:pt x="298" y="325"/>
                    </a:cubicBezTo>
                    <a:cubicBezTo>
                      <a:pt x="299" y="326"/>
                      <a:pt x="299" y="327"/>
                      <a:pt x="300" y="327"/>
                    </a:cubicBezTo>
                    <a:close/>
                    <a:moveTo>
                      <a:pt x="300" y="325"/>
                    </a:moveTo>
                    <a:cubicBezTo>
                      <a:pt x="300" y="325"/>
                      <a:pt x="300" y="325"/>
                      <a:pt x="300" y="325"/>
                    </a:cubicBezTo>
                    <a:cubicBezTo>
                      <a:pt x="300" y="325"/>
                      <a:pt x="300" y="325"/>
                      <a:pt x="301" y="325"/>
                    </a:cubicBezTo>
                    <a:cubicBezTo>
                      <a:pt x="301" y="325"/>
                      <a:pt x="300" y="325"/>
                      <a:pt x="300" y="325"/>
                    </a:cubicBezTo>
                    <a:close/>
                    <a:moveTo>
                      <a:pt x="298" y="312"/>
                    </a:moveTo>
                    <a:cubicBezTo>
                      <a:pt x="298" y="312"/>
                      <a:pt x="298" y="312"/>
                      <a:pt x="298" y="312"/>
                    </a:cubicBezTo>
                    <a:cubicBezTo>
                      <a:pt x="298" y="312"/>
                      <a:pt x="298" y="312"/>
                      <a:pt x="298" y="312"/>
                    </a:cubicBezTo>
                    <a:close/>
                    <a:moveTo>
                      <a:pt x="297" y="310"/>
                    </a:moveTo>
                    <a:cubicBezTo>
                      <a:pt x="297" y="310"/>
                      <a:pt x="297" y="310"/>
                      <a:pt x="297" y="310"/>
                    </a:cubicBezTo>
                    <a:close/>
                    <a:moveTo>
                      <a:pt x="297" y="310"/>
                    </a:moveTo>
                    <a:cubicBezTo>
                      <a:pt x="296" y="309"/>
                      <a:pt x="297" y="309"/>
                      <a:pt x="297" y="310"/>
                    </a:cubicBezTo>
                    <a:close/>
                    <a:moveTo>
                      <a:pt x="279" y="299"/>
                    </a:moveTo>
                    <a:cubicBezTo>
                      <a:pt x="279" y="298"/>
                      <a:pt x="279" y="298"/>
                      <a:pt x="279" y="299"/>
                    </a:cubicBezTo>
                    <a:cubicBezTo>
                      <a:pt x="279" y="299"/>
                      <a:pt x="279" y="299"/>
                      <a:pt x="279" y="299"/>
                    </a:cubicBezTo>
                    <a:close/>
                    <a:moveTo>
                      <a:pt x="276" y="304"/>
                    </a:moveTo>
                    <a:cubicBezTo>
                      <a:pt x="278" y="305"/>
                      <a:pt x="278" y="305"/>
                      <a:pt x="276" y="304"/>
                    </a:cubicBezTo>
                    <a:close/>
                    <a:moveTo>
                      <a:pt x="267" y="330"/>
                    </a:moveTo>
                    <a:cubicBezTo>
                      <a:pt x="266" y="330"/>
                      <a:pt x="265" y="330"/>
                      <a:pt x="265" y="330"/>
                    </a:cubicBezTo>
                    <a:cubicBezTo>
                      <a:pt x="265" y="329"/>
                      <a:pt x="266" y="330"/>
                      <a:pt x="267" y="330"/>
                    </a:cubicBezTo>
                    <a:close/>
                    <a:moveTo>
                      <a:pt x="254" y="310"/>
                    </a:moveTo>
                    <a:cubicBezTo>
                      <a:pt x="254" y="311"/>
                      <a:pt x="254" y="311"/>
                      <a:pt x="254" y="310"/>
                    </a:cubicBezTo>
                    <a:close/>
                    <a:moveTo>
                      <a:pt x="253" y="308"/>
                    </a:moveTo>
                    <a:cubicBezTo>
                      <a:pt x="253" y="308"/>
                      <a:pt x="253" y="309"/>
                      <a:pt x="253" y="308"/>
                    </a:cubicBezTo>
                    <a:close/>
                    <a:moveTo>
                      <a:pt x="243" y="189"/>
                    </a:moveTo>
                    <a:cubicBezTo>
                      <a:pt x="243" y="189"/>
                      <a:pt x="243" y="189"/>
                      <a:pt x="243" y="189"/>
                    </a:cubicBezTo>
                    <a:cubicBezTo>
                      <a:pt x="244" y="189"/>
                      <a:pt x="244" y="189"/>
                      <a:pt x="244" y="189"/>
                    </a:cubicBezTo>
                    <a:cubicBezTo>
                      <a:pt x="244" y="189"/>
                      <a:pt x="244" y="189"/>
                      <a:pt x="244" y="189"/>
                    </a:cubicBezTo>
                    <a:cubicBezTo>
                      <a:pt x="244" y="189"/>
                      <a:pt x="243" y="189"/>
                      <a:pt x="243" y="189"/>
                    </a:cubicBezTo>
                    <a:close/>
                    <a:moveTo>
                      <a:pt x="216" y="268"/>
                    </a:moveTo>
                    <a:cubicBezTo>
                      <a:pt x="217" y="269"/>
                      <a:pt x="218" y="270"/>
                      <a:pt x="216" y="268"/>
                    </a:cubicBezTo>
                    <a:close/>
                    <a:moveTo>
                      <a:pt x="338" y="390"/>
                    </a:moveTo>
                    <a:cubicBezTo>
                      <a:pt x="338" y="390"/>
                      <a:pt x="338" y="391"/>
                      <a:pt x="339" y="392"/>
                    </a:cubicBezTo>
                    <a:cubicBezTo>
                      <a:pt x="338" y="391"/>
                      <a:pt x="338" y="391"/>
                      <a:pt x="338" y="390"/>
                    </a:cubicBezTo>
                    <a:close/>
                    <a:moveTo>
                      <a:pt x="338" y="389"/>
                    </a:moveTo>
                    <a:cubicBezTo>
                      <a:pt x="338" y="389"/>
                      <a:pt x="338" y="389"/>
                      <a:pt x="338" y="389"/>
                    </a:cubicBezTo>
                    <a:close/>
                    <a:moveTo>
                      <a:pt x="354" y="401"/>
                    </a:moveTo>
                    <a:cubicBezTo>
                      <a:pt x="355" y="402"/>
                      <a:pt x="354" y="401"/>
                      <a:pt x="354" y="401"/>
                    </a:cubicBezTo>
                    <a:close/>
                    <a:moveTo>
                      <a:pt x="337" y="375"/>
                    </a:moveTo>
                    <a:cubicBezTo>
                      <a:pt x="336" y="375"/>
                      <a:pt x="322" y="369"/>
                      <a:pt x="322" y="374"/>
                    </a:cubicBezTo>
                    <a:cubicBezTo>
                      <a:pt x="321" y="374"/>
                      <a:pt x="322" y="376"/>
                      <a:pt x="320" y="373"/>
                    </a:cubicBezTo>
                    <a:cubicBezTo>
                      <a:pt x="319" y="373"/>
                      <a:pt x="318" y="377"/>
                      <a:pt x="315" y="377"/>
                    </a:cubicBezTo>
                    <a:cubicBezTo>
                      <a:pt x="311" y="378"/>
                      <a:pt x="312" y="376"/>
                      <a:pt x="308" y="375"/>
                    </a:cubicBezTo>
                    <a:cubicBezTo>
                      <a:pt x="300" y="375"/>
                      <a:pt x="294" y="370"/>
                      <a:pt x="287" y="373"/>
                    </a:cubicBezTo>
                    <a:cubicBezTo>
                      <a:pt x="285" y="368"/>
                      <a:pt x="271" y="361"/>
                      <a:pt x="263" y="362"/>
                    </a:cubicBezTo>
                    <a:cubicBezTo>
                      <a:pt x="249" y="364"/>
                      <a:pt x="259" y="373"/>
                      <a:pt x="251" y="380"/>
                    </a:cubicBezTo>
                    <a:cubicBezTo>
                      <a:pt x="247" y="383"/>
                      <a:pt x="230" y="377"/>
                      <a:pt x="226" y="374"/>
                    </a:cubicBezTo>
                    <a:cubicBezTo>
                      <a:pt x="222" y="371"/>
                      <a:pt x="222" y="367"/>
                      <a:pt x="217" y="364"/>
                    </a:cubicBezTo>
                    <a:cubicBezTo>
                      <a:pt x="213" y="362"/>
                      <a:pt x="210" y="364"/>
                      <a:pt x="204" y="362"/>
                    </a:cubicBezTo>
                    <a:cubicBezTo>
                      <a:pt x="196" y="360"/>
                      <a:pt x="189" y="351"/>
                      <a:pt x="186" y="351"/>
                    </a:cubicBezTo>
                    <a:cubicBezTo>
                      <a:pt x="193" y="347"/>
                      <a:pt x="190" y="327"/>
                      <a:pt x="192" y="327"/>
                    </a:cubicBezTo>
                    <a:cubicBezTo>
                      <a:pt x="192" y="327"/>
                      <a:pt x="191" y="327"/>
                      <a:pt x="191" y="327"/>
                    </a:cubicBezTo>
                    <a:cubicBezTo>
                      <a:pt x="190" y="327"/>
                      <a:pt x="189" y="333"/>
                      <a:pt x="189" y="330"/>
                    </a:cubicBezTo>
                    <a:cubicBezTo>
                      <a:pt x="184" y="322"/>
                      <a:pt x="180" y="329"/>
                      <a:pt x="171" y="329"/>
                    </a:cubicBezTo>
                    <a:cubicBezTo>
                      <a:pt x="170" y="329"/>
                      <a:pt x="166" y="329"/>
                      <a:pt x="165" y="329"/>
                    </a:cubicBezTo>
                    <a:cubicBezTo>
                      <a:pt x="160" y="326"/>
                      <a:pt x="157" y="329"/>
                      <a:pt x="151" y="331"/>
                    </a:cubicBezTo>
                    <a:cubicBezTo>
                      <a:pt x="150" y="329"/>
                      <a:pt x="144" y="328"/>
                      <a:pt x="140" y="331"/>
                    </a:cubicBezTo>
                    <a:cubicBezTo>
                      <a:pt x="140" y="328"/>
                      <a:pt x="110" y="337"/>
                      <a:pt x="108" y="342"/>
                    </a:cubicBezTo>
                    <a:cubicBezTo>
                      <a:pt x="103" y="342"/>
                      <a:pt x="102" y="344"/>
                      <a:pt x="99" y="345"/>
                    </a:cubicBezTo>
                    <a:cubicBezTo>
                      <a:pt x="99" y="345"/>
                      <a:pt x="97" y="342"/>
                      <a:pt x="97" y="341"/>
                    </a:cubicBezTo>
                    <a:cubicBezTo>
                      <a:pt x="91" y="345"/>
                      <a:pt x="81" y="342"/>
                      <a:pt x="81" y="336"/>
                    </a:cubicBezTo>
                    <a:cubicBezTo>
                      <a:pt x="84" y="333"/>
                      <a:pt x="93" y="334"/>
                      <a:pt x="99" y="331"/>
                    </a:cubicBezTo>
                    <a:cubicBezTo>
                      <a:pt x="105" y="329"/>
                      <a:pt x="106" y="326"/>
                      <a:pt x="112" y="325"/>
                    </a:cubicBezTo>
                    <a:cubicBezTo>
                      <a:pt x="112" y="325"/>
                      <a:pt x="114" y="318"/>
                      <a:pt x="114" y="318"/>
                    </a:cubicBezTo>
                    <a:cubicBezTo>
                      <a:pt x="114" y="323"/>
                      <a:pt x="117" y="308"/>
                      <a:pt x="116" y="309"/>
                    </a:cubicBezTo>
                    <a:cubicBezTo>
                      <a:pt x="118" y="304"/>
                      <a:pt x="119" y="304"/>
                      <a:pt x="122" y="301"/>
                    </a:cubicBezTo>
                    <a:cubicBezTo>
                      <a:pt x="124" y="299"/>
                      <a:pt x="140" y="291"/>
                      <a:pt x="140" y="290"/>
                    </a:cubicBezTo>
                    <a:cubicBezTo>
                      <a:pt x="141" y="289"/>
                      <a:pt x="141" y="288"/>
                      <a:pt x="139" y="288"/>
                    </a:cubicBezTo>
                    <a:cubicBezTo>
                      <a:pt x="142" y="286"/>
                      <a:pt x="139" y="286"/>
                      <a:pt x="138" y="285"/>
                    </a:cubicBezTo>
                    <a:cubicBezTo>
                      <a:pt x="138" y="282"/>
                      <a:pt x="140" y="279"/>
                      <a:pt x="144" y="277"/>
                    </a:cubicBezTo>
                    <a:cubicBezTo>
                      <a:pt x="150" y="277"/>
                      <a:pt x="153" y="282"/>
                      <a:pt x="162" y="281"/>
                    </a:cubicBezTo>
                    <a:cubicBezTo>
                      <a:pt x="163" y="280"/>
                      <a:pt x="166" y="276"/>
                      <a:pt x="166" y="277"/>
                    </a:cubicBezTo>
                    <a:cubicBezTo>
                      <a:pt x="170" y="277"/>
                      <a:pt x="174" y="272"/>
                      <a:pt x="175" y="270"/>
                    </a:cubicBezTo>
                    <a:cubicBezTo>
                      <a:pt x="179" y="270"/>
                      <a:pt x="189" y="275"/>
                      <a:pt x="189" y="279"/>
                    </a:cubicBezTo>
                    <a:cubicBezTo>
                      <a:pt x="188" y="280"/>
                      <a:pt x="187" y="282"/>
                      <a:pt x="187" y="281"/>
                    </a:cubicBezTo>
                    <a:cubicBezTo>
                      <a:pt x="184" y="281"/>
                      <a:pt x="185" y="285"/>
                      <a:pt x="185" y="285"/>
                    </a:cubicBezTo>
                    <a:cubicBezTo>
                      <a:pt x="185" y="285"/>
                      <a:pt x="189" y="282"/>
                      <a:pt x="189" y="284"/>
                    </a:cubicBezTo>
                    <a:cubicBezTo>
                      <a:pt x="189" y="283"/>
                      <a:pt x="189" y="282"/>
                      <a:pt x="189" y="281"/>
                    </a:cubicBezTo>
                    <a:cubicBezTo>
                      <a:pt x="190" y="283"/>
                      <a:pt x="191" y="284"/>
                      <a:pt x="191" y="287"/>
                    </a:cubicBezTo>
                    <a:cubicBezTo>
                      <a:pt x="191" y="288"/>
                      <a:pt x="193" y="287"/>
                      <a:pt x="193" y="288"/>
                    </a:cubicBezTo>
                    <a:cubicBezTo>
                      <a:pt x="193" y="287"/>
                      <a:pt x="194" y="286"/>
                      <a:pt x="194" y="285"/>
                    </a:cubicBezTo>
                    <a:cubicBezTo>
                      <a:pt x="194" y="287"/>
                      <a:pt x="203" y="295"/>
                      <a:pt x="208" y="299"/>
                    </a:cubicBezTo>
                    <a:cubicBezTo>
                      <a:pt x="208" y="299"/>
                      <a:pt x="208" y="299"/>
                      <a:pt x="208" y="299"/>
                    </a:cubicBezTo>
                    <a:cubicBezTo>
                      <a:pt x="208" y="299"/>
                      <a:pt x="208" y="299"/>
                      <a:pt x="208" y="299"/>
                    </a:cubicBezTo>
                    <a:cubicBezTo>
                      <a:pt x="210" y="300"/>
                      <a:pt x="211" y="301"/>
                      <a:pt x="211" y="301"/>
                    </a:cubicBezTo>
                    <a:cubicBezTo>
                      <a:pt x="212" y="300"/>
                      <a:pt x="212" y="299"/>
                      <a:pt x="214" y="299"/>
                    </a:cubicBezTo>
                    <a:cubicBezTo>
                      <a:pt x="215" y="299"/>
                      <a:pt x="213" y="301"/>
                      <a:pt x="213" y="301"/>
                    </a:cubicBezTo>
                    <a:cubicBezTo>
                      <a:pt x="213" y="300"/>
                      <a:pt x="213" y="300"/>
                      <a:pt x="213" y="301"/>
                    </a:cubicBezTo>
                    <a:cubicBezTo>
                      <a:pt x="213" y="301"/>
                      <a:pt x="225" y="307"/>
                      <a:pt x="226" y="314"/>
                    </a:cubicBezTo>
                    <a:cubicBezTo>
                      <a:pt x="227" y="314"/>
                      <a:pt x="219" y="319"/>
                      <a:pt x="219" y="320"/>
                    </a:cubicBezTo>
                    <a:cubicBezTo>
                      <a:pt x="218" y="320"/>
                      <a:pt x="219" y="319"/>
                      <a:pt x="218" y="319"/>
                    </a:cubicBezTo>
                    <a:cubicBezTo>
                      <a:pt x="219" y="318"/>
                      <a:pt x="220" y="317"/>
                      <a:pt x="220" y="316"/>
                    </a:cubicBezTo>
                    <a:cubicBezTo>
                      <a:pt x="220" y="315"/>
                      <a:pt x="216" y="317"/>
                      <a:pt x="217" y="317"/>
                    </a:cubicBezTo>
                    <a:cubicBezTo>
                      <a:pt x="217" y="318"/>
                      <a:pt x="217" y="318"/>
                      <a:pt x="217" y="318"/>
                    </a:cubicBezTo>
                    <a:cubicBezTo>
                      <a:pt x="216" y="318"/>
                      <a:pt x="206" y="320"/>
                      <a:pt x="204" y="320"/>
                    </a:cubicBezTo>
                    <a:cubicBezTo>
                      <a:pt x="204" y="320"/>
                      <a:pt x="204" y="318"/>
                      <a:pt x="204" y="318"/>
                    </a:cubicBezTo>
                    <a:cubicBezTo>
                      <a:pt x="201" y="319"/>
                      <a:pt x="203" y="320"/>
                      <a:pt x="203" y="320"/>
                    </a:cubicBezTo>
                    <a:cubicBezTo>
                      <a:pt x="197" y="320"/>
                      <a:pt x="213" y="331"/>
                      <a:pt x="220" y="331"/>
                    </a:cubicBezTo>
                    <a:cubicBezTo>
                      <a:pt x="219" y="331"/>
                      <a:pt x="222" y="328"/>
                      <a:pt x="222" y="326"/>
                    </a:cubicBezTo>
                    <a:cubicBezTo>
                      <a:pt x="221" y="327"/>
                      <a:pt x="220" y="327"/>
                      <a:pt x="219" y="327"/>
                    </a:cubicBezTo>
                    <a:cubicBezTo>
                      <a:pt x="221" y="325"/>
                      <a:pt x="222" y="324"/>
                      <a:pt x="222" y="321"/>
                    </a:cubicBezTo>
                    <a:cubicBezTo>
                      <a:pt x="223" y="322"/>
                      <a:pt x="224" y="323"/>
                      <a:pt x="226" y="323"/>
                    </a:cubicBezTo>
                    <a:cubicBezTo>
                      <a:pt x="226" y="323"/>
                      <a:pt x="241" y="307"/>
                      <a:pt x="230" y="307"/>
                    </a:cubicBezTo>
                    <a:cubicBezTo>
                      <a:pt x="230" y="306"/>
                      <a:pt x="232" y="302"/>
                      <a:pt x="232" y="301"/>
                    </a:cubicBezTo>
                    <a:cubicBezTo>
                      <a:pt x="236" y="303"/>
                      <a:pt x="239" y="305"/>
                      <a:pt x="242" y="307"/>
                    </a:cubicBezTo>
                    <a:cubicBezTo>
                      <a:pt x="247" y="307"/>
                      <a:pt x="230" y="292"/>
                      <a:pt x="225" y="292"/>
                    </a:cubicBezTo>
                    <a:cubicBezTo>
                      <a:pt x="226" y="292"/>
                      <a:pt x="226" y="292"/>
                      <a:pt x="226" y="291"/>
                    </a:cubicBezTo>
                    <a:cubicBezTo>
                      <a:pt x="221" y="290"/>
                      <a:pt x="210" y="279"/>
                      <a:pt x="211" y="280"/>
                    </a:cubicBezTo>
                    <a:cubicBezTo>
                      <a:pt x="208" y="277"/>
                      <a:pt x="202" y="272"/>
                      <a:pt x="200" y="268"/>
                    </a:cubicBezTo>
                    <a:cubicBezTo>
                      <a:pt x="201" y="268"/>
                      <a:pt x="204" y="261"/>
                      <a:pt x="202" y="261"/>
                    </a:cubicBezTo>
                    <a:cubicBezTo>
                      <a:pt x="204" y="260"/>
                      <a:pt x="207" y="259"/>
                      <a:pt x="209" y="259"/>
                    </a:cubicBezTo>
                    <a:cubicBezTo>
                      <a:pt x="207" y="259"/>
                      <a:pt x="210" y="268"/>
                      <a:pt x="211" y="268"/>
                    </a:cubicBezTo>
                    <a:cubicBezTo>
                      <a:pt x="213" y="267"/>
                      <a:pt x="213" y="266"/>
                      <a:pt x="213" y="266"/>
                    </a:cubicBezTo>
                    <a:cubicBezTo>
                      <a:pt x="213" y="266"/>
                      <a:pt x="221" y="279"/>
                      <a:pt x="224" y="276"/>
                    </a:cubicBezTo>
                    <a:cubicBezTo>
                      <a:pt x="225" y="277"/>
                      <a:pt x="226" y="278"/>
                      <a:pt x="227" y="279"/>
                    </a:cubicBezTo>
                    <a:cubicBezTo>
                      <a:pt x="226" y="280"/>
                      <a:pt x="225" y="281"/>
                      <a:pt x="224" y="281"/>
                    </a:cubicBezTo>
                    <a:cubicBezTo>
                      <a:pt x="225" y="281"/>
                      <a:pt x="227" y="281"/>
                      <a:pt x="228" y="281"/>
                    </a:cubicBezTo>
                    <a:cubicBezTo>
                      <a:pt x="227" y="281"/>
                      <a:pt x="227" y="280"/>
                      <a:pt x="227" y="280"/>
                    </a:cubicBezTo>
                    <a:cubicBezTo>
                      <a:pt x="228" y="280"/>
                      <a:pt x="228" y="281"/>
                      <a:pt x="228" y="281"/>
                    </a:cubicBezTo>
                    <a:cubicBezTo>
                      <a:pt x="229" y="281"/>
                      <a:pt x="230" y="281"/>
                      <a:pt x="230" y="281"/>
                    </a:cubicBezTo>
                    <a:cubicBezTo>
                      <a:pt x="230" y="282"/>
                      <a:pt x="230" y="282"/>
                      <a:pt x="230" y="281"/>
                    </a:cubicBezTo>
                    <a:cubicBezTo>
                      <a:pt x="230" y="281"/>
                      <a:pt x="230" y="283"/>
                      <a:pt x="230" y="283"/>
                    </a:cubicBezTo>
                    <a:cubicBezTo>
                      <a:pt x="230" y="283"/>
                      <a:pt x="234" y="283"/>
                      <a:pt x="232" y="282"/>
                    </a:cubicBezTo>
                    <a:cubicBezTo>
                      <a:pt x="236" y="281"/>
                      <a:pt x="244" y="287"/>
                      <a:pt x="246" y="290"/>
                    </a:cubicBezTo>
                    <a:cubicBezTo>
                      <a:pt x="247" y="290"/>
                      <a:pt x="249" y="289"/>
                      <a:pt x="250" y="290"/>
                    </a:cubicBezTo>
                    <a:cubicBezTo>
                      <a:pt x="248" y="293"/>
                      <a:pt x="248" y="296"/>
                      <a:pt x="248" y="301"/>
                    </a:cubicBezTo>
                    <a:cubicBezTo>
                      <a:pt x="248" y="301"/>
                      <a:pt x="249" y="305"/>
                      <a:pt x="252" y="305"/>
                    </a:cubicBezTo>
                    <a:cubicBezTo>
                      <a:pt x="249" y="305"/>
                      <a:pt x="251" y="306"/>
                      <a:pt x="248" y="305"/>
                    </a:cubicBezTo>
                    <a:cubicBezTo>
                      <a:pt x="248" y="305"/>
                      <a:pt x="248" y="307"/>
                      <a:pt x="248" y="307"/>
                    </a:cubicBezTo>
                    <a:cubicBezTo>
                      <a:pt x="250" y="308"/>
                      <a:pt x="250" y="309"/>
                      <a:pt x="250" y="310"/>
                    </a:cubicBezTo>
                    <a:cubicBezTo>
                      <a:pt x="250" y="308"/>
                      <a:pt x="253" y="311"/>
                      <a:pt x="253" y="312"/>
                    </a:cubicBezTo>
                    <a:cubicBezTo>
                      <a:pt x="254" y="312"/>
                      <a:pt x="254" y="312"/>
                      <a:pt x="255" y="312"/>
                    </a:cubicBezTo>
                    <a:cubicBezTo>
                      <a:pt x="259" y="312"/>
                      <a:pt x="254" y="316"/>
                      <a:pt x="254" y="318"/>
                    </a:cubicBezTo>
                    <a:cubicBezTo>
                      <a:pt x="254" y="318"/>
                      <a:pt x="258" y="325"/>
                      <a:pt x="257" y="325"/>
                    </a:cubicBezTo>
                    <a:cubicBezTo>
                      <a:pt x="259" y="325"/>
                      <a:pt x="260" y="323"/>
                      <a:pt x="258" y="323"/>
                    </a:cubicBezTo>
                    <a:cubicBezTo>
                      <a:pt x="258" y="321"/>
                      <a:pt x="258" y="321"/>
                      <a:pt x="259" y="318"/>
                    </a:cubicBezTo>
                    <a:cubicBezTo>
                      <a:pt x="259" y="318"/>
                      <a:pt x="259" y="318"/>
                      <a:pt x="259" y="318"/>
                    </a:cubicBezTo>
                    <a:cubicBezTo>
                      <a:pt x="259" y="318"/>
                      <a:pt x="260" y="319"/>
                      <a:pt x="260" y="320"/>
                    </a:cubicBezTo>
                    <a:cubicBezTo>
                      <a:pt x="260" y="321"/>
                      <a:pt x="259" y="321"/>
                      <a:pt x="259" y="322"/>
                    </a:cubicBezTo>
                    <a:cubicBezTo>
                      <a:pt x="259" y="323"/>
                      <a:pt x="263" y="328"/>
                      <a:pt x="263" y="331"/>
                    </a:cubicBezTo>
                    <a:cubicBezTo>
                      <a:pt x="263" y="332"/>
                      <a:pt x="266" y="331"/>
                      <a:pt x="267" y="331"/>
                    </a:cubicBezTo>
                    <a:cubicBezTo>
                      <a:pt x="268" y="332"/>
                      <a:pt x="270" y="334"/>
                      <a:pt x="270" y="334"/>
                    </a:cubicBezTo>
                    <a:cubicBezTo>
                      <a:pt x="270" y="333"/>
                      <a:pt x="272" y="329"/>
                      <a:pt x="272" y="331"/>
                    </a:cubicBezTo>
                    <a:cubicBezTo>
                      <a:pt x="272" y="332"/>
                      <a:pt x="272" y="332"/>
                      <a:pt x="272" y="332"/>
                    </a:cubicBezTo>
                    <a:cubicBezTo>
                      <a:pt x="272" y="333"/>
                      <a:pt x="272" y="336"/>
                      <a:pt x="272" y="336"/>
                    </a:cubicBezTo>
                    <a:cubicBezTo>
                      <a:pt x="272" y="338"/>
                      <a:pt x="277" y="334"/>
                      <a:pt x="273" y="334"/>
                    </a:cubicBezTo>
                    <a:cubicBezTo>
                      <a:pt x="275" y="332"/>
                      <a:pt x="274" y="329"/>
                      <a:pt x="272" y="327"/>
                    </a:cubicBezTo>
                    <a:cubicBezTo>
                      <a:pt x="272" y="327"/>
                      <a:pt x="272" y="327"/>
                      <a:pt x="272" y="327"/>
                    </a:cubicBezTo>
                    <a:cubicBezTo>
                      <a:pt x="272" y="327"/>
                      <a:pt x="272" y="327"/>
                      <a:pt x="272" y="326"/>
                    </a:cubicBezTo>
                    <a:cubicBezTo>
                      <a:pt x="272" y="326"/>
                      <a:pt x="272" y="326"/>
                      <a:pt x="272" y="326"/>
                    </a:cubicBezTo>
                    <a:cubicBezTo>
                      <a:pt x="272" y="324"/>
                      <a:pt x="272" y="327"/>
                      <a:pt x="273" y="327"/>
                    </a:cubicBezTo>
                    <a:cubicBezTo>
                      <a:pt x="273" y="327"/>
                      <a:pt x="275" y="327"/>
                      <a:pt x="277" y="327"/>
                    </a:cubicBezTo>
                    <a:cubicBezTo>
                      <a:pt x="276" y="327"/>
                      <a:pt x="277" y="322"/>
                      <a:pt x="277" y="323"/>
                    </a:cubicBezTo>
                    <a:cubicBezTo>
                      <a:pt x="278" y="323"/>
                      <a:pt x="281" y="325"/>
                      <a:pt x="281" y="324"/>
                    </a:cubicBezTo>
                    <a:cubicBezTo>
                      <a:pt x="280" y="325"/>
                      <a:pt x="281" y="325"/>
                      <a:pt x="281" y="325"/>
                    </a:cubicBezTo>
                    <a:cubicBezTo>
                      <a:pt x="281" y="324"/>
                      <a:pt x="283" y="328"/>
                      <a:pt x="282" y="329"/>
                    </a:cubicBezTo>
                    <a:cubicBezTo>
                      <a:pt x="284" y="328"/>
                      <a:pt x="282" y="329"/>
                      <a:pt x="284" y="329"/>
                    </a:cubicBezTo>
                    <a:cubicBezTo>
                      <a:pt x="283" y="329"/>
                      <a:pt x="283" y="330"/>
                      <a:pt x="283" y="331"/>
                    </a:cubicBezTo>
                    <a:cubicBezTo>
                      <a:pt x="284" y="331"/>
                      <a:pt x="285" y="332"/>
                      <a:pt x="285" y="331"/>
                    </a:cubicBezTo>
                    <a:cubicBezTo>
                      <a:pt x="285" y="331"/>
                      <a:pt x="285" y="331"/>
                      <a:pt x="285" y="331"/>
                    </a:cubicBezTo>
                    <a:cubicBezTo>
                      <a:pt x="287" y="331"/>
                      <a:pt x="284" y="328"/>
                      <a:pt x="283" y="328"/>
                    </a:cubicBezTo>
                    <a:cubicBezTo>
                      <a:pt x="283" y="328"/>
                      <a:pt x="283" y="328"/>
                      <a:pt x="283" y="328"/>
                    </a:cubicBezTo>
                    <a:cubicBezTo>
                      <a:pt x="284" y="328"/>
                      <a:pt x="285" y="328"/>
                      <a:pt x="285" y="327"/>
                    </a:cubicBezTo>
                    <a:cubicBezTo>
                      <a:pt x="285" y="327"/>
                      <a:pt x="281" y="322"/>
                      <a:pt x="281" y="323"/>
                    </a:cubicBezTo>
                    <a:cubicBezTo>
                      <a:pt x="281" y="323"/>
                      <a:pt x="281" y="322"/>
                      <a:pt x="281" y="321"/>
                    </a:cubicBezTo>
                    <a:cubicBezTo>
                      <a:pt x="281" y="322"/>
                      <a:pt x="283" y="324"/>
                      <a:pt x="283" y="322"/>
                    </a:cubicBezTo>
                    <a:cubicBezTo>
                      <a:pt x="283" y="322"/>
                      <a:pt x="283" y="322"/>
                      <a:pt x="284" y="323"/>
                    </a:cubicBezTo>
                    <a:cubicBezTo>
                      <a:pt x="284" y="323"/>
                      <a:pt x="283" y="324"/>
                      <a:pt x="283" y="324"/>
                    </a:cubicBezTo>
                    <a:cubicBezTo>
                      <a:pt x="288" y="328"/>
                      <a:pt x="291" y="325"/>
                      <a:pt x="289" y="325"/>
                    </a:cubicBezTo>
                    <a:cubicBezTo>
                      <a:pt x="288" y="323"/>
                      <a:pt x="284" y="319"/>
                      <a:pt x="283" y="318"/>
                    </a:cubicBezTo>
                    <a:cubicBezTo>
                      <a:pt x="283" y="319"/>
                      <a:pt x="281" y="318"/>
                      <a:pt x="281" y="317"/>
                    </a:cubicBezTo>
                    <a:cubicBezTo>
                      <a:pt x="281" y="317"/>
                      <a:pt x="281" y="317"/>
                      <a:pt x="282" y="317"/>
                    </a:cubicBezTo>
                    <a:cubicBezTo>
                      <a:pt x="281" y="316"/>
                      <a:pt x="279" y="315"/>
                      <a:pt x="278" y="314"/>
                    </a:cubicBezTo>
                    <a:cubicBezTo>
                      <a:pt x="278" y="313"/>
                      <a:pt x="278" y="312"/>
                      <a:pt x="279" y="312"/>
                    </a:cubicBezTo>
                    <a:cubicBezTo>
                      <a:pt x="279" y="312"/>
                      <a:pt x="279" y="312"/>
                      <a:pt x="279" y="313"/>
                    </a:cubicBezTo>
                    <a:cubicBezTo>
                      <a:pt x="281" y="314"/>
                      <a:pt x="281" y="313"/>
                      <a:pt x="281" y="311"/>
                    </a:cubicBezTo>
                    <a:cubicBezTo>
                      <a:pt x="281" y="312"/>
                      <a:pt x="283" y="311"/>
                      <a:pt x="283" y="311"/>
                    </a:cubicBezTo>
                    <a:cubicBezTo>
                      <a:pt x="283" y="311"/>
                      <a:pt x="281" y="309"/>
                      <a:pt x="281" y="308"/>
                    </a:cubicBezTo>
                    <a:cubicBezTo>
                      <a:pt x="277" y="313"/>
                      <a:pt x="273" y="310"/>
                      <a:pt x="272" y="305"/>
                    </a:cubicBezTo>
                    <a:cubicBezTo>
                      <a:pt x="272" y="305"/>
                      <a:pt x="269" y="304"/>
                      <a:pt x="270" y="304"/>
                    </a:cubicBezTo>
                    <a:cubicBezTo>
                      <a:pt x="271" y="304"/>
                      <a:pt x="271" y="303"/>
                      <a:pt x="272" y="302"/>
                    </a:cubicBezTo>
                    <a:cubicBezTo>
                      <a:pt x="272" y="303"/>
                      <a:pt x="273" y="303"/>
                      <a:pt x="274" y="303"/>
                    </a:cubicBezTo>
                    <a:cubicBezTo>
                      <a:pt x="275" y="305"/>
                      <a:pt x="276" y="306"/>
                      <a:pt x="278" y="307"/>
                    </a:cubicBezTo>
                    <a:cubicBezTo>
                      <a:pt x="278" y="307"/>
                      <a:pt x="281" y="303"/>
                      <a:pt x="281" y="305"/>
                    </a:cubicBezTo>
                    <a:cubicBezTo>
                      <a:pt x="281" y="305"/>
                      <a:pt x="281" y="304"/>
                      <a:pt x="280" y="303"/>
                    </a:cubicBezTo>
                    <a:cubicBezTo>
                      <a:pt x="281" y="304"/>
                      <a:pt x="281" y="305"/>
                      <a:pt x="282" y="305"/>
                    </a:cubicBezTo>
                    <a:cubicBezTo>
                      <a:pt x="283" y="305"/>
                      <a:pt x="283" y="302"/>
                      <a:pt x="283" y="302"/>
                    </a:cubicBezTo>
                    <a:cubicBezTo>
                      <a:pt x="283" y="304"/>
                      <a:pt x="281" y="301"/>
                      <a:pt x="281" y="301"/>
                    </a:cubicBezTo>
                    <a:cubicBezTo>
                      <a:pt x="281" y="301"/>
                      <a:pt x="281" y="301"/>
                      <a:pt x="281" y="301"/>
                    </a:cubicBezTo>
                    <a:cubicBezTo>
                      <a:pt x="281" y="301"/>
                      <a:pt x="281" y="301"/>
                      <a:pt x="280" y="301"/>
                    </a:cubicBezTo>
                    <a:cubicBezTo>
                      <a:pt x="280" y="300"/>
                      <a:pt x="280" y="300"/>
                      <a:pt x="281" y="301"/>
                    </a:cubicBezTo>
                    <a:cubicBezTo>
                      <a:pt x="281" y="300"/>
                      <a:pt x="283" y="298"/>
                      <a:pt x="283" y="298"/>
                    </a:cubicBezTo>
                    <a:cubicBezTo>
                      <a:pt x="283" y="298"/>
                      <a:pt x="283" y="301"/>
                      <a:pt x="283" y="301"/>
                    </a:cubicBezTo>
                    <a:cubicBezTo>
                      <a:pt x="287" y="298"/>
                      <a:pt x="293" y="298"/>
                      <a:pt x="296" y="301"/>
                    </a:cubicBezTo>
                    <a:cubicBezTo>
                      <a:pt x="294" y="301"/>
                      <a:pt x="294" y="302"/>
                      <a:pt x="294" y="304"/>
                    </a:cubicBezTo>
                    <a:cubicBezTo>
                      <a:pt x="294" y="303"/>
                      <a:pt x="291" y="302"/>
                      <a:pt x="291" y="303"/>
                    </a:cubicBezTo>
                    <a:cubicBezTo>
                      <a:pt x="290" y="302"/>
                      <a:pt x="291" y="304"/>
                      <a:pt x="293" y="305"/>
                    </a:cubicBezTo>
                    <a:cubicBezTo>
                      <a:pt x="292" y="305"/>
                      <a:pt x="292" y="305"/>
                      <a:pt x="292" y="306"/>
                    </a:cubicBezTo>
                    <a:cubicBezTo>
                      <a:pt x="294" y="307"/>
                      <a:pt x="293" y="308"/>
                      <a:pt x="294" y="309"/>
                    </a:cubicBezTo>
                    <a:cubicBezTo>
                      <a:pt x="293" y="310"/>
                      <a:pt x="292" y="309"/>
                      <a:pt x="292" y="312"/>
                    </a:cubicBezTo>
                    <a:cubicBezTo>
                      <a:pt x="292" y="316"/>
                      <a:pt x="297" y="312"/>
                      <a:pt x="298" y="312"/>
                    </a:cubicBezTo>
                    <a:cubicBezTo>
                      <a:pt x="298" y="312"/>
                      <a:pt x="298" y="312"/>
                      <a:pt x="298" y="312"/>
                    </a:cubicBezTo>
                    <a:cubicBezTo>
                      <a:pt x="302" y="312"/>
                      <a:pt x="291" y="318"/>
                      <a:pt x="292" y="318"/>
                    </a:cubicBezTo>
                    <a:cubicBezTo>
                      <a:pt x="294" y="319"/>
                      <a:pt x="300" y="321"/>
                      <a:pt x="300" y="323"/>
                    </a:cubicBezTo>
                    <a:cubicBezTo>
                      <a:pt x="298" y="323"/>
                      <a:pt x="296" y="322"/>
                      <a:pt x="296" y="323"/>
                    </a:cubicBezTo>
                    <a:cubicBezTo>
                      <a:pt x="294" y="323"/>
                      <a:pt x="294" y="323"/>
                      <a:pt x="292" y="325"/>
                    </a:cubicBezTo>
                    <a:cubicBezTo>
                      <a:pt x="292" y="325"/>
                      <a:pt x="296" y="325"/>
                      <a:pt x="296" y="325"/>
                    </a:cubicBezTo>
                    <a:cubicBezTo>
                      <a:pt x="297" y="327"/>
                      <a:pt x="296" y="327"/>
                      <a:pt x="298" y="327"/>
                    </a:cubicBezTo>
                    <a:cubicBezTo>
                      <a:pt x="298" y="331"/>
                      <a:pt x="299" y="330"/>
                      <a:pt x="300" y="331"/>
                    </a:cubicBezTo>
                    <a:cubicBezTo>
                      <a:pt x="300" y="333"/>
                      <a:pt x="299" y="332"/>
                      <a:pt x="299" y="333"/>
                    </a:cubicBezTo>
                    <a:cubicBezTo>
                      <a:pt x="300" y="333"/>
                      <a:pt x="302" y="334"/>
                      <a:pt x="303" y="335"/>
                    </a:cubicBezTo>
                    <a:cubicBezTo>
                      <a:pt x="303" y="335"/>
                      <a:pt x="303" y="336"/>
                      <a:pt x="303" y="336"/>
                    </a:cubicBezTo>
                    <a:cubicBezTo>
                      <a:pt x="303" y="335"/>
                      <a:pt x="307" y="339"/>
                      <a:pt x="307" y="338"/>
                    </a:cubicBezTo>
                    <a:cubicBezTo>
                      <a:pt x="307" y="338"/>
                      <a:pt x="307" y="338"/>
                      <a:pt x="307" y="338"/>
                    </a:cubicBezTo>
                    <a:cubicBezTo>
                      <a:pt x="307" y="338"/>
                      <a:pt x="307" y="338"/>
                      <a:pt x="308" y="338"/>
                    </a:cubicBezTo>
                    <a:cubicBezTo>
                      <a:pt x="310" y="338"/>
                      <a:pt x="307" y="333"/>
                      <a:pt x="308" y="334"/>
                    </a:cubicBezTo>
                    <a:cubicBezTo>
                      <a:pt x="309" y="334"/>
                      <a:pt x="310" y="332"/>
                      <a:pt x="309" y="331"/>
                    </a:cubicBezTo>
                    <a:cubicBezTo>
                      <a:pt x="311" y="331"/>
                      <a:pt x="314" y="333"/>
                      <a:pt x="314" y="333"/>
                    </a:cubicBezTo>
                    <a:cubicBezTo>
                      <a:pt x="316" y="337"/>
                      <a:pt x="318" y="336"/>
                      <a:pt x="322" y="336"/>
                    </a:cubicBezTo>
                    <a:cubicBezTo>
                      <a:pt x="325" y="336"/>
                      <a:pt x="325" y="334"/>
                      <a:pt x="325" y="331"/>
                    </a:cubicBezTo>
                    <a:cubicBezTo>
                      <a:pt x="330" y="329"/>
                      <a:pt x="340" y="340"/>
                      <a:pt x="341" y="336"/>
                    </a:cubicBezTo>
                    <a:cubicBezTo>
                      <a:pt x="341" y="336"/>
                      <a:pt x="340" y="338"/>
                      <a:pt x="341" y="338"/>
                    </a:cubicBezTo>
                    <a:cubicBezTo>
                      <a:pt x="349" y="336"/>
                      <a:pt x="353" y="332"/>
                      <a:pt x="359" y="331"/>
                    </a:cubicBezTo>
                    <a:cubicBezTo>
                      <a:pt x="359" y="331"/>
                      <a:pt x="361" y="332"/>
                      <a:pt x="361" y="331"/>
                    </a:cubicBezTo>
                    <a:cubicBezTo>
                      <a:pt x="361" y="331"/>
                      <a:pt x="361" y="331"/>
                      <a:pt x="361" y="331"/>
                    </a:cubicBezTo>
                    <a:cubicBezTo>
                      <a:pt x="354" y="345"/>
                      <a:pt x="363" y="377"/>
                      <a:pt x="337" y="375"/>
                    </a:cubicBezTo>
                    <a:close/>
                    <a:moveTo>
                      <a:pt x="276" y="312"/>
                    </a:moveTo>
                    <a:cubicBezTo>
                      <a:pt x="276" y="312"/>
                      <a:pt x="276" y="312"/>
                      <a:pt x="276" y="312"/>
                    </a:cubicBezTo>
                    <a:cubicBezTo>
                      <a:pt x="276" y="312"/>
                      <a:pt x="276" y="312"/>
                      <a:pt x="276" y="312"/>
                    </a:cubicBezTo>
                    <a:close/>
                    <a:moveTo>
                      <a:pt x="285" y="323"/>
                    </a:moveTo>
                    <a:cubicBezTo>
                      <a:pt x="285" y="324"/>
                      <a:pt x="286" y="325"/>
                      <a:pt x="286" y="325"/>
                    </a:cubicBezTo>
                    <a:cubicBezTo>
                      <a:pt x="285" y="325"/>
                      <a:pt x="285" y="324"/>
                      <a:pt x="285" y="323"/>
                    </a:cubicBezTo>
                    <a:close/>
                    <a:moveTo>
                      <a:pt x="287" y="326"/>
                    </a:moveTo>
                    <a:cubicBezTo>
                      <a:pt x="287" y="325"/>
                      <a:pt x="287" y="325"/>
                      <a:pt x="287" y="325"/>
                    </a:cubicBezTo>
                    <a:cubicBezTo>
                      <a:pt x="287" y="325"/>
                      <a:pt x="287" y="326"/>
                      <a:pt x="287" y="326"/>
                    </a:cubicBezTo>
                    <a:close/>
                    <a:moveTo>
                      <a:pt x="294" y="305"/>
                    </a:moveTo>
                    <a:cubicBezTo>
                      <a:pt x="294" y="305"/>
                      <a:pt x="294" y="305"/>
                      <a:pt x="293" y="305"/>
                    </a:cubicBezTo>
                    <a:cubicBezTo>
                      <a:pt x="294" y="305"/>
                      <a:pt x="294" y="305"/>
                      <a:pt x="294" y="304"/>
                    </a:cubicBezTo>
                    <a:cubicBezTo>
                      <a:pt x="294" y="305"/>
                      <a:pt x="294" y="305"/>
                      <a:pt x="294" y="305"/>
                    </a:cubicBezTo>
                    <a:close/>
                    <a:moveTo>
                      <a:pt x="384" y="296"/>
                    </a:moveTo>
                    <a:cubicBezTo>
                      <a:pt x="374" y="297"/>
                      <a:pt x="364" y="290"/>
                      <a:pt x="361" y="290"/>
                    </a:cubicBezTo>
                    <a:cubicBezTo>
                      <a:pt x="357" y="293"/>
                      <a:pt x="360" y="291"/>
                      <a:pt x="355" y="290"/>
                    </a:cubicBezTo>
                    <a:cubicBezTo>
                      <a:pt x="355" y="290"/>
                      <a:pt x="355" y="290"/>
                      <a:pt x="355" y="290"/>
                    </a:cubicBezTo>
                    <a:cubicBezTo>
                      <a:pt x="355" y="288"/>
                      <a:pt x="355" y="288"/>
                      <a:pt x="355" y="288"/>
                    </a:cubicBezTo>
                    <a:cubicBezTo>
                      <a:pt x="351" y="291"/>
                      <a:pt x="345" y="289"/>
                      <a:pt x="340" y="290"/>
                    </a:cubicBezTo>
                    <a:cubicBezTo>
                      <a:pt x="335" y="291"/>
                      <a:pt x="331" y="296"/>
                      <a:pt x="329" y="296"/>
                    </a:cubicBezTo>
                    <a:cubicBezTo>
                      <a:pt x="319" y="298"/>
                      <a:pt x="309" y="293"/>
                      <a:pt x="305" y="285"/>
                    </a:cubicBezTo>
                    <a:cubicBezTo>
                      <a:pt x="305" y="286"/>
                      <a:pt x="304" y="284"/>
                      <a:pt x="305" y="285"/>
                    </a:cubicBezTo>
                    <a:cubicBezTo>
                      <a:pt x="305" y="284"/>
                      <a:pt x="306" y="281"/>
                      <a:pt x="307" y="279"/>
                    </a:cubicBezTo>
                    <a:cubicBezTo>
                      <a:pt x="307" y="279"/>
                      <a:pt x="307" y="279"/>
                      <a:pt x="307" y="279"/>
                    </a:cubicBezTo>
                    <a:cubicBezTo>
                      <a:pt x="312" y="277"/>
                      <a:pt x="311" y="274"/>
                      <a:pt x="311" y="271"/>
                    </a:cubicBezTo>
                    <a:cubicBezTo>
                      <a:pt x="314" y="269"/>
                      <a:pt x="314" y="268"/>
                      <a:pt x="318" y="268"/>
                    </a:cubicBezTo>
                    <a:cubicBezTo>
                      <a:pt x="317" y="268"/>
                      <a:pt x="324" y="253"/>
                      <a:pt x="331" y="253"/>
                    </a:cubicBezTo>
                    <a:cubicBezTo>
                      <a:pt x="331" y="253"/>
                      <a:pt x="331" y="255"/>
                      <a:pt x="331" y="255"/>
                    </a:cubicBezTo>
                    <a:cubicBezTo>
                      <a:pt x="331" y="257"/>
                      <a:pt x="341" y="257"/>
                      <a:pt x="344" y="257"/>
                    </a:cubicBezTo>
                    <a:cubicBezTo>
                      <a:pt x="344" y="257"/>
                      <a:pt x="344" y="257"/>
                      <a:pt x="344" y="257"/>
                    </a:cubicBezTo>
                    <a:cubicBezTo>
                      <a:pt x="342" y="257"/>
                      <a:pt x="340" y="260"/>
                      <a:pt x="338" y="261"/>
                    </a:cubicBezTo>
                    <a:cubicBezTo>
                      <a:pt x="338" y="263"/>
                      <a:pt x="338" y="263"/>
                      <a:pt x="338" y="263"/>
                    </a:cubicBezTo>
                    <a:cubicBezTo>
                      <a:pt x="344" y="263"/>
                      <a:pt x="342" y="265"/>
                      <a:pt x="342" y="268"/>
                    </a:cubicBezTo>
                    <a:cubicBezTo>
                      <a:pt x="346" y="270"/>
                      <a:pt x="358" y="269"/>
                      <a:pt x="358" y="265"/>
                    </a:cubicBezTo>
                    <a:cubicBezTo>
                      <a:pt x="359" y="266"/>
                      <a:pt x="364" y="267"/>
                      <a:pt x="364" y="264"/>
                    </a:cubicBezTo>
                    <a:cubicBezTo>
                      <a:pt x="364" y="263"/>
                      <a:pt x="393" y="283"/>
                      <a:pt x="398" y="283"/>
                    </a:cubicBezTo>
                    <a:cubicBezTo>
                      <a:pt x="404" y="293"/>
                      <a:pt x="393" y="296"/>
                      <a:pt x="384" y="296"/>
                    </a:cubicBezTo>
                    <a:close/>
                    <a:moveTo>
                      <a:pt x="405" y="500"/>
                    </a:moveTo>
                    <a:cubicBezTo>
                      <a:pt x="404" y="500"/>
                      <a:pt x="405" y="500"/>
                      <a:pt x="405" y="500"/>
                    </a:cubicBezTo>
                    <a:close/>
                    <a:moveTo>
                      <a:pt x="406" y="498"/>
                    </a:moveTo>
                    <a:cubicBezTo>
                      <a:pt x="406" y="498"/>
                      <a:pt x="406" y="498"/>
                      <a:pt x="406" y="498"/>
                    </a:cubicBezTo>
                    <a:cubicBezTo>
                      <a:pt x="406" y="498"/>
                      <a:pt x="406" y="498"/>
                      <a:pt x="406" y="498"/>
                    </a:cubicBezTo>
                    <a:cubicBezTo>
                      <a:pt x="406" y="498"/>
                      <a:pt x="406" y="498"/>
                      <a:pt x="406" y="498"/>
                    </a:cubicBezTo>
                    <a:close/>
                    <a:moveTo>
                      <a:pt x="514" y="463"/>
                    </a:moveTo>
                    <a:cubicBezTo>
                      <a:pt x="514" y="462"/>
                      <a:pt x="514" y="462"/>
                      <a:pt x="514" y="463"/>
                    </a:cubicBezTo>
                    <a:close/>
                    <a:moveTo>
                      <a:pt x="480" y="317"/>
                    </a:moveTo>
                    <a:cubicBezTo>
                      <a:pt x="480" y="325"/>
                      <a:pt x="484" y="333"/>
                      <a:pt x="465" y="331"/>
                    </a:cubicBezTo>
                    <a:cubicBezTo>
                      <a:pt x="462" y="331"/>
                      <a:pt x="450" y="323"/>
                      <a:pt x="450" y="321"/>
                    </a:cubicBezTo>
                    <a:cubicBezTo>
                      <a:pt x="447" y="314"/>
                      <a:pt x="455" y="304"/>
                      <a:pt x="453" y="305"/>
                    </a:cubicBezTo>
                    <a:cubicBezTo>
                      <a:pt x="453" y="304"/>
                      <a:pt x="453" y="304"/>
                      <a:pt x="454" y="303"/>
                    </a:cubicBezTo>
                    <a:cubicBezTo>
                      <a:pt x="457" y="304"/>
                      <a:pt x="456" y="303"/>
                      <a:pt x="458" y="304"/>
                    </a:cubicBezTo>
                    <a:cubicBezTo>
                      <a:pt x="458" y="303"/>
                      <a:pt x="461" y="302"/>
                      <a:pt x="461" y="303"/>
                    </a:cubicBezTo>
                    <a:cubicBezTo>
                      <a:pt x="461" y="302"/>
                      <a:pt x="460" y="301"/>
                      <a:pt x="460" y="301"/>
                    </a:cubicBezTo>
                    <a:cubicBezTo>
                      <a:pt x="458" y="301"/>
                      <a:pt x="456" y="301"/>
                      <a:pt x="454" y="301"/>
                    </a:cubicBezTo>
                    <a:cubicBezTo>
                      <a:pt x="453" y="296"/>
                      <a:pt x="443" y="285"/>
                      <a:pt x="439" y="281"/>
                    </a:cubicBezTo>
                    <a:cubicBezTo>
                      <a:pt x="439" y="279"/>
                      <a:pt x="439" y="278"/>
                      <a:pt x="439" y="277"/>
                    </a:cubicBezTo>
                    <a:cubicBezTo>
                      <a:pt x="440" y="276"/>
                      <a:pt x="441" y="275"/>
                      <a:pt x="443" y="273"/>
                    </a:cubicBezTo>
                    <a:cubicBezTo>
                      <a:pt x="443" y="271"/>
                      <a:pt x="441" y="272"/>
                      <a:pt x="439" y="274"/>
                    </a:cubicBezTo>
                    <a:cubicBezTo>
                      <a:pt x="438" y="272"/>
                      <a:pt x="434" y="270"/>
                      <a:pt x="434" y="270"/>
                    </a:cubicBezTo>
                    <a:cubicBezTo>
                      <a:pt x="435" y="270"/>
                      <a:pt x="443" y="259"/>
                      <a:pt x="443" y="262"/>
                    </a:cubicBezTo>
                    <a:cubicBezTo>
                      <a:pt x="443" y="262"/>
                      <a:pt x="443" y="260"/>
                      <a:pt x="444" y="259"/>
                    </a:cubicBezTo>
                    <a:cubicBezTo>
                      <a:pt x="444" y="262"/>
                      <a:pt x="445" y="260"/>
                      <a:pt x="447" y="261"/>
                    </a:cubicBezTo>
                    <a:cubicBezTo>
                      <a:pt x="446" y="261"/>
                      <a:pt x="452" y="255"/>
                      <a:pt x="452" y="255"/>
                    </a:cubicBezTo>
                    <a:cubicBezTo>
                      <a:pt x="454" y="256"/>
                      <a:pt x="453" y="255"/>
                      <a:pt x="455" y="257"/>
                    </a:cubicBezTo>
                    <a:cubicBezTo>
                      <a:pt x="456" y="257"/>
                      <a:pt x="460" y="251"/>
                      <a:pt x="467" y="250"/>
                    </a:cubicBezTo>
                    <a:cubicBezTo>
                      <a:pt x="467" y="251"/>
                      <a:pt x="468" y="252"/>
                      <a:pt x="468" y="252"/>
                    </a:cubicBezTo>
                    <a:cubicBezTo>
                      <a:pt x="468" y="253"/>
                      <a:pt x="469" y="251"/>
                      <a:pt x="469" y="251"/>
                    </a:cubicBezTo>
                    <a:cubicBezTo>
                      <a:pt x="472" y="252"/>
                      <a:pt x="470" y="250"/>
                      <a:pt x="472" y="250"/>
                    </a:cubicBezTo>
                    <a:cubicBezTo>
                      <a:pt x="472" y="251"/>
                      <a:pt x="476" y="254"/>
                      <a:pt x="476" y="252"/>
                    </a:cubicBezTo>
                    <a:cubicBezTo>
                      <a:pt x="476" y="255"/>
                      <a:pt x="475" y="257"/>
                      <a:pt x="474" y="261"/>
                    </a:cubicBezTo>
                    <a:cubicBezTo>
                      <a:pt x="473" y="261"/>
                      <a:pt x="472" y="261"/>
                      <a:pt x="471" y="262"/>
                    </a:cubicBezTo>
                    <a:cubicBezTo>
                      <a:pt x="471" y="258"/>
                      <a:pt x="463" y="265"/>
                      <a:pt x="464" y="263"/>
                    </a:cubicBezTo>
                    <a:cubicBezTo>
                      <a:pt x="463" y="263"/>
                      <a:pt x="461" y="267"/>
                      <a:pt x="461" y="267"/>
                    </a:cubicBezTo>
                    <a:cubicBezTo>
                      <a:pt x="461" y="267"/>
                      <a:pt x="461" y="268"/>
                      <a:pt x="461" y="268"/>
                    </a:cubicBezTo>
                    <a:cubicBezTo>
                      <a:pt x="459" y="268"/>
                      <a:pt x="456" y="268"/>
                      <a:pt x="456" y="268"/>
                    </a:cubicBezTo>
                    <a:cubicBezTo>
                      <a:pt x="456" y="269"/>
                      <a:pt x="456" y="270"/>
                      <a:pt x="456" y="270"/>
                    </a:cubicBezTo>
                    <a:cubicBezTo>
                      <a:pt x="456" y="268"/>
                      <a:pt x="461" y="274"/>
                      <a:pt x="461" y="272"/>
                    </a:cubicBezTo>
                    <a:cubicBezTo>
                      <a:pt x="461" y="273"/>
                      <a:pt x="467" y="281"/>
                      <a:pt x="464" y="281"/>
                    </a:cubicBezTo>
                    <a:cubicBezTo>
                      <a:pt x="464" y="281"/>
                      <a:pt x="467" y="281"/>
                      <a:pt x="467" y="281"/>
                    </a:cubicBezTo>
                    <a:cubicBezTo>
                      <a:pt x="467" y="284"/>
                      <a:pt x="472" y="282"/>
                      <a:pt x="474" y="284"/>
                    </a:cubicBezTo>
                    <a:cubicBezTo>
                      <a:pt x="473" y="284"/>
                      <a:pt x="473" y="294"/>
                      <a:pt x="473" y="294"/>
                    </a:cubicBezTo>
                    <a:cubicBezTo>
                      <a:pt x="473" y="296"/>
                      <a:pt x="473" y="305"/>
                      <a:pt x="477" y="307"/>
                    </a:cubicBezTo>
                    <a:cubicBezTo>
                      <a:pt x="473" y="307"/>
                      <a:pt x="482" y="314"/>
                      <a:pt x="482" y="314"/>
                    </a:cubicBezTo>
                    <a:cubicBezTo>
                      <a:pt x="482" y="316"/>
                      <a:pt x="482" y="317"/>
                      <a:pt x="480" y="317"/>
                    </a:cubicBezTo>
                    <a:close/>
                    <a:moveTo>
                      <a:pt x="463" y="268"/>
                    </a:moveTo>
                    <a:cubicBezTo>
                      <a:pt x="463" y="268"/>
                      <a:pt x="462" y="268"/>
                      <a:pt x="462" y="268"/>
                    </a:cubicBezTo>
                    <a:cubicBezTo>
                      <a:pt x="463" y="267"/>
                      <a:pt x="465" y="266"/>
                      <a:pt x="465" y="266"/>
                    </a:cubicBezTo>
                    <a:cubicBezTo>
                      <a:pt x="465" y="266"/>
                      <a:pt x="465" y="267"/>
                      <a:pt x="465" y="268"/>
                    </a:cubicBezTo>
                    <a:cubicBezTo>
                      <a:pt x="464" y="268"/>
                      <a:pt x="463" y="268"/>
                      <a:pt x="463" y="268"/>
                    </a:cubicBezTo>
                    <a:close/>
                    <a:moveTo>
                      <a:pt x="597" y="94"/>
                    </a:moveTo>
                    <a:cubicBezTo>
                      <a:pt x="598" y="93"/>
                      <a:pt x="599" y="93"/>
                      <a:pt x="597" y="94"/>
                    </a:cubicBezTo>
                    <a:close/>
                    <a:moveTo>
                      <a:pt x="593" y="93"/>
                    </a:moveTo>
                    <a:cubicBezTo>
                      <a:pt x="599" y="95"/>
                      <a:pt x="593" y="93"/>
                      <a:pt x="593" y="93"/>
                    </a:cubicBezTo>
                    <a:close/>
                    <a:moveTo>
                      <a:pt x="499" y="408"/>
                    </a:moveTo>
                    <a:cubicBezTo>
                      <a:pt x="497" y="409"/>
                      <a:pt x="499" y="408"/>
                      <a:pt x="499" y="408"/>
                    </a:cubicBezTo>
                    <a:close/>
                    <a:moveTo>
                      <a:pt x="499" y="409"/>
                    </a:moveTo>
                    <a:cubicBezTo>
                      <a:pt x="499" y="409"/>
                      <a:pt x="499" y="409"/>
                      <a:pt x="499" y="409"/>
                    </a:cubicBezTo>
                    <a:close/>
                    <a:moveTo>
                      <a:pt x="608" y="450"/>
                    </a:moveTo>
                    <a:cubicBezTo>
                      <a:pt x="608" y="450"/>
                      <a:pt x="608" y="450"/>
                      <a:pt x="608" y="450"/>
                    </a:cubicBezTo>
                    <a:cubicBezTo>
                      <a:pt x="608" y="450"/>
                      <a:pt x="608" y="450"/>
                      <a:pt x="608" y="450"/>
                    </a:cubicBezTo>
                    <a:cubicBezTo>
                      <a:pt x="608" y="450"/>
                      <a:pt x="608" y="450"/>
                      <a:pt x="608" y="450"/>
                    </a:cubicBezTo>
                    <a:close/>
                    <a:moveTo>
                      <a:pt x="642" y="83"/>
                    </a:moveTo>
                    <a:cubicBezTo>
                      <a:pt x="642" y="81"/>
                      <a:pt x="640" y="80"/>
                      <a:pt x="640" y="79"/>
                    </a:cubicBezTo>
                    <a:cubicBezTo>
                      <a:pt x="641" y="79"/>
                      <a:pt x="642" y="79"/>
                      <a:pt x="642" y="80"/>
                    </a:cubicBezTo>
                    <a:cubicBezTo>
                      <a:pt x="643" y="78"/>
                      <a:pt x="641" y="79"/>
                      <a:pt x="641" y="79"/>
                    </a:cubicBezTo>
                    <a:cubicBezTo>
                      <a:pt x="641" y="78"/>
                      <a:pt x="642" y="78"/>
                      <a:pt x="642" y="77"/>
                    </a:cubicBezTo>
                    <a:cubicBezTo>
                      <a:pt x="642" y="77"/>
                      <a:pt x="639" y="75"/>
                      <a:pt x="638" y="75"/>
                    </a:cubicBezTo>
                    <a:cubicBezTo>
                      <a:pt x="638" y="74"/>
                      <a:pt x="636" y="73"/>
                      <a:pt x="636" y="73"/>
                    </a:cubicBezTo>
                    <a:cubicBezTo>
                      <a:pt x="637" y="73"/>
                      <a:pt x="637" y="73"/>
                      <a:pt x="637" y="73"/>
                    </a:cubicBezTo>
                    <a:cubicBezTo>
                      <a:pt x="640" y="73"/>
                      <a:pt x="642" y="74"/>
                      <a:pt x="642" y="75"/>
                    </a:cubicBezTo>
                    <a:cubicBezTo>
                      <a:pt x="642" y="77"/>
                      <a:pt x="645" y="77"/>
                      <a:pt x="645" y="77"/>
                    </a:cubicBezTo>
                    <a:cubicBezTo>
                      <a:pt x="645" y="78"/>
                      <a:pt x="645" y="79"/>
                      <a:pt x="645" y="79"/>
                    </a:cubicBezTo>
                    <a:cubicBezTo>
                      <a:pt x="644" y="80"/>
                      <a:pt x="643" y="81"/>
                      <a:pt x="642" y="83"/>
                    </a:cubicBezTo>
                    <a:close/>
                    <a:moveTo>
                      <a:pt x="643" y="51"/>
                    </a:moveTo>
                    <a:cubicBezTo>
                      <a:pt x="643" y="49"/>
                      <a:pt x="644" y="47"/>
                      <a:pt x="644" y="49"/>
                    </a:cubicBezTo>
                    <a:cubicBezTo>
                      <a:pt x="648" y="49"/>
                      <a:pt x="645" y="50"/>
                      <a:pt x="643" y="51"/>
                    </a:cubicBezTo>
                    <a:close/>
                    <a:moveTo>
                      <a:pt x="646" y="56"/>
                    </a:moveTo>
                    <a:cubicBezTo>
                      <a:pt x="647" y="56"/>
                      <a:pt x="647" y="57"/>
                      <a:pt x="646" y="56"/>
                    </a:cubicBezTo>
                    <a:close/>
                    <a:moveTo>
                      <a:pt x="680" y="57"/>
                    </a:moveTo>
                    <a:cubicBezTo>
                      <a:pt x="678" y="58"/>
                      <a:pt x="673" y="55"/>
                      <a:pt x="676" y="55"/>
                    </a:cubicBezTo>
                    <a:cubicBezTo>
                      <a:pt x="679" y="54"/>
                      <a:pt x="682" y="52"/>
                      <a:pt x="683" y="53"/>
                    </a:cubicBezTo>
                    <a:cubicBezTo>
                      <a:pt x="683" y="53"/>
                      <a:pt x="678" y="57"/>
                      <a:pt x="680" y="57"/>
                    </a:cubicBezTo>
                    <a:close/>
                    <a:moveTo>
                      <a:pt x="783" y="534"/>
                    </a:moveTo>
                    <a:cubicBezTo>
                      <a:pt x="782" y="534"/>
                      <a:pt x="783" y="533"/>
                      <a:pt x="784" y="533"/>
                    </a:cubicBezTo>
                    <a:cubicBezTo>
                      <a:pt x="784" y="534"/>
                      <a:pt x="785" y="534"/>
                      <a:pt x="785" y="535"/>
                    </a:cubicBezTo>
                    <a:cubicBezTo>
                      <a:pt x="785" y="535"/>
                      <a:pt x="785" y="535"/>
                      <a:pt x="784" y="535"/>
                    </a:cubicBezTo>
                    <a:cubicBezTo>
                      <a:pt x="784" y="535"/>
                      <a:pt x="783" y="536"/>
                      <a:pt x="783" y="534"/>
                    </a:cubicBezTo>
                    <a:close/>
                    <a:moveTo>
                      <a:pt x="842" y="11"/>
                    </a:moveTo>
                    <a:cubicBezTo>
                      <a:pt x="843" y="11"/>
                      <a:pt x="844" y="11"/>
                      <a:pt x="844" y="11"/>
                    </a:cubicBezTo>
                    <a:cubicBezTo>
                      <a:pt x="843" y="12"/>
                      <a:pt x="842" y="13"/>
                      <a:pt x="841" y="14"/>
                    </a:cubicBezTo>
                    <a:cubicBezTo>
                      <a:pt x="842" y="13"/>
                      <a:pt x="842" y="12"/>
                      <a:pt x="842" y="11"/>
                    </a:cubicBezTo>
                    <a:close/>
                    <a:moveTo>
                      <a:pt x="863" y="35"/>
                    </a:moveTo>
                    <a:cubicBezTo>
                      <a:pt x="862" y="36"/>
                      <a:pt x="862" y="36"/>
                      <a:pt x="862" y="36"/>
                    </a:cubicBezTo>
                    <a:cubicBezTo>
                      <a:pt x="862" y="37"/>
                      <a:pt x="862" y="38"/>
                      <a:pt x="862" y="38"/>
                    </a:cubicBezTo>
                    <a:cubicBezTo>
                      <a:pt x="860" y="37"/>
                      <a:pt x="859" y="36"/>
                      <a:pt x="857" y="35"/>
                    </a:cubicBezTo>
                    <a:cubicBezTo>
                      <a:pt x="853" y="35"/>
                      <a:pt x="846" y="40"/>
                      <a:pt x="839" y="40"/>
                    </a:cubicBezTo>
                    <a:cubicBezTo>
                      <a:pt x="842" y="38"/>
                      <a:pt x="843" y="39"/>
                      <a:pt x="845" y="35"/>
                    </a:cubicBezTo>
                    <a:cubicBezTo>
                      <a:pt x="847" y="35"/>
                      <a:pt x="853" y="35"/>
                      <a:pt x="859" y="34"/>
                    </a:cubicBezTo>
                    <a:cubicBezTo>
                      <a:pt x="859" y="34"/>
                      <a:pt x="864" y="36"/>
                      <a:pt x="863" y="35"/>
                    </a:cubicBezTo>
                    <a:close/>
                    <a:moveTo>
                      <a:pt x="866" y="463"/>
                    </a:moveTo>
                    <a:cubicBezTo>
                      <a:pt x="865" y="464"/>
                      <a:pt x="866" y="462"/>
                      <a:pt x="866" y="463"/>
                    </a:cubicBezTo>
                    <a:close/>
                    <a:moveTo>
                      <a:pt x="888" y="444"/>
                    </a:moveTo>
                    <a:cubicBezTo>
                      <a:pt x="888" y="443"/>
                      <a:pt x="888" y="443"/>
                      <a:pt x="888" y="443"/>
                    </a:cubicBezTo>
                    <a:cubicBezTo>
                      <a:pt x="888" y="443"/>
                      <a:pt x="888" y="443"/>
                      <a:pt x="888" y="444"/>
                    </a:cubicBezTo>
                    <a:close/>
                    <a:moveTo>
                      <a:pt x="885" y="37"/>
                    </a:moveTo>
                    <a:cubicBezTo>
                      <a:pt x="886" y="37"/>
                      <a:pt x="886" y="38"/>
                      <a:pt x="885" y="37"/>
                    </a:cubicBezTo>
                    <a:close/>
                    <a:moveTo>
                      <a:pt x="923" y="428"/>
                    </a:moveTo>
                    <a:cubicBezTo>
                      <a:pt x="923" y="428"/>
                      <a:pt x="923" y="428"/>
                      <a:pt x="923" y="427"/>
                    </a:cubicBezTo>
                    <a:cubicBezTo>
                      <a:pt x="923" y="428"/>
                      <a:pt x="923" y="428"/>
                      <a:pt x="923" y="428"/>
                    </a:cubicBezTo>
                    <a:close/>
                    <a:moveTo>
                      <a:pt x="964" y="316"/>
                    </a:moveTo>
                    <a:cubicBezTo>
                      <a:pt x="964" y="316"/>
                      <a:pt x="964" y="316"/>
                      <a:pt x="964" y="316"/>
                    </a:cubicBezTo>
                    <a:cubicBezTo>
                      <a:pt x="964" y="316"/>
                      <a:pt x="964" y="316"/>
                      <a:pt x="964" y="316"/>
                    </a:cubicBezTo>
                    <a:close/>
                    <a:moveTo>
                      <a:pt x="964" y="316"/>
                    </a:moveTo>
                    <a:cubicBezTo>
                      <a:pt x="964" y="316"/>
                      <a:pt x="964" y="316"/>
                      <a:pt x="965" y="315"/>
                    </a:cubicBezTo>
                    <a:cubicBezTo>
                      <a:pt x="964" y="316"/>
                      <a:pt x="964" y="316"/>
                      <a:pt x="964" y="316"/>
                    </a:cubicBezTo>
                    <a:close/>
                    <a:moveTo>
                      <a:pt x="1006" y="60"/>
                    </a:moveTo>
                    <a:cubicBezTo>
                      <a:pt x="1006" y="60"/>
                      <a:pt x="1006" y="60"/>
                      <a:pt x="1006" y="60"/>
                    </a:cubicBezTo>
                    <a:cubicBezTo>
                      <a:pt x="1006" y="60"/>
                      <a:pt x="1006" y="60"/>
                      <a:pt x="1006" y="60"/>
                    </a:cubicBezTo>
                    <a:close/>
                    <a:moveTo>
                      <a:pt x="1013" y="281"/>
                    </a:moveTo>
                    <a:cubicBezTo>
                      <a:pt x="1013" y="281"/>
                      <a:pt x="1013" y="281"/>
                      <a:pt x="1013" y="281"/>
                    </a:cubicBezTo>
                    <a:cubicBezTo>
                      <a:pt x="1013" y="281"/>
                      <a:pt x="1013" y="281"/>
                      <a:pt x="1013" y="281"/>
                    </a:cubicBezTo>
                    <a:close/>
                    <a:moveTo>
                      <a:pt x="1064" y="48"/>
                    </a:moveTo>
                    <a:cubicBezTo>
                      <a:pt x="1064" y="48"/>
                      <a:pt x="1064" y="49"/>
                      <a:pt x="1065" y="49"/>
                    </a:cubicBezTo>
                    <a:cubicBezTo>
                      <a:pt x="1065" y="49"/>
                      <a:pt x="1064" y="49"/>
                      <a:pt x="1064" y="48"/>
                    </a:cubicBezTo>
                    <a:close/>
                    <a:moveTo>
                      <a:pt x="1163" y="147"/>
                    </a:moveTo>
                    <a:cubicBezTo>
                      <a:pt x="1163" y="147"/>
                      <a:pt x="1164" y="147"/>
                      <a:pt x="1164" y="147"/>
                    </a:cubicBezTo>
                    <a:cubicBezTo>
                      <a:pt x="1164" y="147"/>
                      <a:pt x="1164" y="148"/>
                      <a:pt x="1163" y="1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7" name="Rectangle 80">
                <a:extLst>
                  <a:ext uri="{FF2B5EF4-FFF2-40B4-BE49-F238E27FC236}">
                    <a16:creationId xmlns:a16="http://schemas.microsoft.com/office/drawing/2014/main" id="{110E44C7-C5E7-4809-BC3A-86DD261981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1" y="117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8" name="Rectangle 81">
                <a:extLst>
                  <a:ext uri="{FF2B5EF4-FFF2-40B4-BE49-F238E27FC236}">
                    <a16:creationId xmlns:a16="http://schemas.microsoft.com/office/drawing/2014/main" id="{53F7A3D5-117C-4E80-8C9E-0185DE9208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1" y="1898"/>
                <a:ext cx="3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9" name="Freeform 82">
                <a:extLst>
                  <a:ext uri="{FF2B5EF4-FFF2-40B4-BE49-F238E27FC236}">
                    <a16:creationId xmlns:a16="http://schemas.microsoft.com/office/drawing/2014/main" id="{CA850082-30AD-461C-A344-4CF2AF37BA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1" y="13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20" name="Freeform 83">
                <a:extLst>
                  <a:ext uri="{FF2B5EF4-FFF2-40B4-BE49-F238E27FC236}">
                    <a16:creationId xmlns:a16="http://schemas.microsoft.com/office/drawing/2014/main" id="{4A869247-DCAD-4410-8CC2-6FB1BF4910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563"/>
                <a:ext cx="3" cy="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21" name="Freeform 84">
                <a:extLst>
                  <a:ext uri="{FF2B5EF4-FFF2-40B4-BE49-F238E27FC236}">
                    <a16:creationId xmlns:a16="http://schemas.microsoft.com/office/drawing/2014/main" id="{31FED2D6-94CD-48AA-9339-016A2D3F2F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4" y="1667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22" name="Freeform 85">
                <a:extLst>
                  <a:ext uri="{FF2B5EF4-FFF2-40B4-BE49-F238E27FC236}">
                    <a16:creationId xmlns:a16="http://schemas.microsoft.com/office/drawing/2014/main" id="{AE4F783E-9283-4C18-87A8-03528EFEA5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2" y="16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23" name="Freeform 86">
                <a:extLst>
                  <a:ext uri="{FF2B5EF4-FFF2-40B4-BE49-F238E27FC236}">
                    <a16:creationId xmlns:a16="http://schemas.microsoft.com/office/drawing/2014/main" id="{9E682CF8-3636-499D-82BD-B234A6219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0" y="167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24" name="Freeform 87">
                <a:extLst>
                  <a:ext uri="{FF2B5EF4-FFF2-40B4-BE49-F238E27FC236}">
                    <a16:creationId xmlns:a16="http://schemas.microsoft.com/office/drawing/2014/main" id="{95E2DB2C-6862-468A-9243-897781EBA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6" y="1731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25" name="Freeform 88">
                <a:extLst>
                  <a:ext uri="{FF2B5EF4-FFF2-40B4-BE49-F238E27FC236}">
                    <a16:creationId xmlns:a16="http://schemas.microsoft.com/office/drawing/2014/main" id="{64C658F9-729D-4C67-A3F5-12206E3A70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2" y="1688"/>
                <a:ext cx="0" cy="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26" name="Freeform 89">
                <a:extLst>
                  <a:ext uri="{FF2B5EF4-FFF2-40B4-BE49-F238E27FC236}">
                    <a16:creationId xmlns:a16="http://schemas.microsoft.com/office/drawing/2014/main" id="{1AD9FA53-28F6-4446-9EAC-3DEF5DAA71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4" y="1674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27" name="Freeform 90">
                <a:extLst>
                  <a:ext uri="{FF2B5EF4-FFF2-40B4-BE49-F238E27FC236}">
                    <a16:creationId xmlns:a16="http://schemas.microsoft.com/office/drawing/2014/main" id="{DD7AE9DD-EFCD-48B2-AD11-E5D3E72700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" y="166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28" name="Oval 91">
                <a:extLst>
                  <a:ext uri="{FF2B5EF4-FFF2-40B4-BE49-F238E27FC236}">
                    <a16:creationId xmlns:a16="http://schemas.microsoft.com/office/drawing/2014/main" id="{EAD2F320-52A5-47BE-BE0B-6F33CA65E8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7" y="1660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29" name="Freeform 92">
                <a:extLst>
                  <a:ext uri="{FF2B5EF4-FFF2-40B4-BE49-F238E27FC236}">
                    <a16:creationId xmlns:a16="http://schemas.microsoft.com/office/drawing/2014/main" id="{E6C99CFF-ED17-4554-9A64-230367CA1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" y="166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30" name="Freeform 93">
                <a:extLst>
                  <a:ext uri="{FF2B5EF4-FFF2-40B4-BE49-F238E27FC236}">
                    <a16:creationId xmlns:a16="http://schemas.microsoft.com/office/drawing/2014/main" id="{4028639B-D511-447A-BF91-B76321D0B1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9" y="1695"/>
                <a:ext cx="3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31" name="Freeform 94">
                <a:extLst>
                  <a:ext uri="{FF2B5EF4-FFF2-40B4-BE49-F238E27FC236}">
                    <a16:creationId xmlns:a16="http://schemas.microsoft.com/office/drawing/2014/main" id="{EB38647A-2104-4E9A-BD43-7E4867723A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6" y="1719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32" name="Freeform 95">
                <a:extLst>
                  <a:ext uri="{FF2B5EF4-FFF2-40B4-BE49-F238E27FC236}">
                    <a16:creationId xmlns:a16="http://schemas.microsoft.com/office/drawing/2014/main" id="{B44CBD1B-E8CA-47BD-9AD7-60C646EF8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9" y="17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33" name="Freeform 96">
                <a:extLst>
                  <a:ext uri="{FF2B5EF4-FFF2-40B4-BE49-F238E27FC236}">
                    <a16:creationId xmlns:a16="http://schemas.microsoft.com/office/drawing/2014/main" id="{D1EF99F6-DE3C-43BE-AC48-82DD329C3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9" y="1731"/>
                <a:ext cx="3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34" name="Freeform 97">
                <a:extLst>
                  <a:ext uri="{FF2B5EF4-FFF2-40B4-BE49-F238E27FC236}">
                    <a16:creationId xmlns:a16="http://schemas.microsoft.com/office/drawing/2014/main" id="{1A25FF52-30DE-4C55-ACC9-2CCDB77D4E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" y="1726"/>
                <a:ext cx="2" cy="7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2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0"/>
                      <a:pt x="0" y="3"/>
                      <a:pt x="0" y="3"/>
                    </a:cubicBezTo>
                    <a:cubicBezTo>
                      <a:pt x="0" y="3"/>
                      <a:pt x="0" y="2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35" name="Freeform 98">
                <a:extLst>
                  <a:ext uri="{FF2B5EF4-FFF2-40B4-BE49-F238E27FC236}">
                    <a16:creationId xmlns:a16="http://schemas.microsoft.com/office/drawing/2014/main" id="{68E18C71-AB4B-400D-B8D9-B824DF51B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2" y="1184"/>
                <a:ext cx="5" cy="4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0" y="2"/>
                      <a:pt x="0" y="2"/>
                      <a:pt x="1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1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36" name="Freeform 99">
                <a:extLst>
                  <a:ext uri="{FF2B5EF4-FFF2-40B4-BE49-F238E27FC236}">
                    <a16:creationId xmlns:a16="http://schemas.microsoft.com/office/drawing/2014/main" id="{88282F4D-53F3-4A06-BBFA-290A804591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" y="1129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37" name="Freeform 100">
                <a:extLst>
                  <a:ext uri="{FF2B5EF4-FFF2-40B4-BE49-F238E27FC236}">
                    <a16:creationId xmlns:a16="http://schemas.microsoft.com/office/drawing/2014/main" id="{EE3AAC6A-EAA5-4788-AE17-E651EA17BF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8" y="103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38" name="Freeform 101">
                <a:extLst>
                  <a:ext uri="{FF2B5EF4-FFF2-40B4-BE49-F238E27FC236}">
                    <a16:creationId xmlns:a16="http://schemas.microsoft.com/office/drawing/2014/main" id="{04C102AC-9974-4C41-9010-840359C7B8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7" y="1028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39" name="Freeform 102">
                <a:extLst>
                  <a:ext uri="{FF2B5EF4-FFF2-40B4-BE49-F238E27FC236}">
                    <a16:creationId xmlns:a16="http://schemas.microsoft.com/office/drawing/2014/main" id="{A6122C24-78D1-4956-A856-22B86A6E5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2" y="1028"/>
                <a:ext cx="7" cy="0"/>
              </a:xfrm>
              <a:custGeom>
                <a:avLst/>
                <a:gdLst>
                  <a:gd name="T0" fmla="*/ 0 w 3"/>
                  <a:gd name="T1" fmla="*/ 1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3" y="0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40" name="Freeform 103">
                <a:extLst>
                  <a:ext uri="{FF2B5EF4-FFF2-40B4-BE49-F238E27FC236}">
                    <a16:creationId xmlns:a16="http://schemas.microsoft.com/office/drawing/2014/main" id="{F89BAFD3-4F06-4EED-A69F-59804BFFF9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2" y="99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41" name="Freeform 104">
                <a:extLst>
                  <a:ext uri="{FF2B5EF4-FFF2-40B4-BE49-F238E27FC236}">
                    <a16:creationId xmlns:a16="http://schemas.microsoft.com/office/drawing/2014/main" id="{3BA8737B-0F1D-409C-8B55-6DB92C54A6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988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42" name="Freeform 105">
                <a:extLst>
                  <a:ext uri="{FF2B5EF4-FFF2-40B4-BE49-F238E27FC236}">
                    <a16:creationId xmlns:a16="http://schemas.microsoft.com/office/drawing/2014/main" id="{C09A096F-DA33-4F09-91F8-AA5F431D30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7" y="1049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43" name="Freeform 106">
                <a:extLst>
                  <a:ext uri="{FF2B5EF4-FFF2-40B4-BE49-F238E27FC236}">
                    <a16:creationId xmlns:a16="http://schemas.microsoft.com/office/drawing/2014/main" id="{85D67CEB-91DA-4C9F-B3C6-B0B88A8C2A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6" y="111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44" name="Freeform 107">
                <a:extLst>
                  <a:ext uri="{FF2B5EF4-FFF2-40B4-BE49-F238E27FC236}">
                    <a16:creationId xmlns:a16="http://schemas.microsoft.com/office/drawing/2014/main" id="{23AB791E-24C0-4B15-B25B-E8B0C5889D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1" y="110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45" name="Freeform 108">
                <a:extLst>
                  <a:ext uri="{FF2B5EF4-FFF2-40B4-BE49-F238E27FC236}">
                    <a16:creationId xmlns:a16="http://schemas.microsoft.com/office/drawing/2014/main" id="{A8AFF121-F831-4AFF-88BF-0A6C64E68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4" y="110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46" name="Freeform 109">
                <a:extLst>
                  <a:ext uri="{FF2B5EF4-FFF2-40B4-BE49-F238E27FC236}">
                    <a16:creationId xmlns:a16="http://schemas.microsoft.com/office/drawing/2014/main" id="{0F0F89B9-7FE4-430A-B78A-28AC5E85EE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9" y="97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47" name="Freeform 110">
                <a:extLst>
                  <a:ext uri="{FF2B5EF4-FFF2-40B4-BE49-F238E27FC236}">
                    <a16:creationId xmlns:a16="http://schemas.microsoft.com/office/drawing/2014/main" id="{8A049F5F-EB30-4F02-864E-808DBADF8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7" y="1292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48" name="Freeform 111">
                <a:extLst>
                  <a:ext uri="{FF2B5EF4-FFF2-40B4-BE49-F238E27FC236}">
                    <a16:creationId xmlns:a16="http://schemas.microsoft.com/office/drawing/2014/main" id="{3AB41A44-8015-41B4-BB9B-514256DD4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3" y="1092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49" name="Freeform 112">
                <a:extLst>
                  <a:ext uri="{FF2B5EF4-FFF2-40B4-BE49-F238E27FC236}">
                    <a16:creationId xmlns:a16="http://schemas.microsoft.com/office/drawing/2014/main" id="{309D6D40-6FBB-4EDD-AC9E-8B701828B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" y="129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50" name="Freeform 113">
                <a:extLst>
                  <a:ext uri="{FF2B5EF4-FFF2-40B4-BE49-F238E27FC236}">
                    <a16:creationId xmlns:a16="http://schemas.microsoft.com/office/drawing/2014/main" id="{F94F9855-8664-4208-B861-60A17D7AE5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0" y="129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51" name="Freeform 114">
                <a:extLst>
                  <a:ext uri="{FF2B5EF4-FFF2-40B4-BE49-F238E27FC236}">
                    <a16:creationId xmlns:a16="http://schemas.microsoft.com/office/drawing/2014/main" id="{A3E89CEC-4B43-462F-A641-45261B6E7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9" y="99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52" name="Freeform 115">
                <a:extLst>
                  <a:ext uri="{FF2B5EF4-FFF2-40B4-BE49-F238E27FC236}">
                    <a16:creationId xmlns:a16="http://schemas.microsoft.com/office/drawing/2014/main" id="{EB4DFC2F-EF93-4BF1-A732-D602313BA9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2" y="964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53" name="Freeform 116">
                <a:extLst>
                  <a:ext uri="{FF2B5EF4-FFF2-40B4-BE49-F238E27FC236}">
                    <a16:creationId xmlns:a16="http://schemas.microsoft.com/office/drawing/2014/main" id="{2AD1E1ED-7137-4449-BFA4-C2A8FB4CFC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3" y="1101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54" name="Freeform 117">
                <a:extLst>
                  <a:ext uri="{FF2B5EF4-FFF2-40B4-BE49-F238E27FC236}">
                    <a16:creationId xmlns:a16="http://schemas.microsoft.com/office/drawing/2014/main" id="{63C83CEE-84AD-44C7-831A-1C667FCEEF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7" y="111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55" name="Freeform 118">
                <a:extLst>
                  <a:ext uri="{FF2B5EF4-FFF2-40B4-BE49-F238E27FC236}">
                    <a16:creationId xmlns:a16="http://schemas.microsoft.com/office/drawing/2014/main" id="{42768D01-B920-48A1-819F-9545F41D4D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" y="129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56" name="Freeform 119">
                <a:extLst>
                  <a:ext uri="{FF2B5EF4-FFF2-40B4-BE49-F238E27FC236}">
                    <a16:creationId xmlns:a16="http://schemas.microsoft.com/office/drawing/2014/main" id="{B42307BD-F090-43DA-86D0-26B8A52699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7" y="102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57" name="Freeform 120">
                <a:extLst>
                  <a:ext uri="{FF2B5EF4-FFF2-40B4-BE49-F238E27FC236}">
                    <a16:creationId xmlns:a16="http://schemas.microsoft.com/office/drawing/2014/main" id="{FD51A77B-7D51-4392-90C8-79359551C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6" y="2000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58" name="Freeform 121">
                <a:extLst>
                  <a:ext uri="{FF2B5EF4-FFF2-40B4-BE49-F238E27FC236}">
                    <a16:creationId xmlns:a16="http://schemas.microsoft.com/office/drawing/2014/main" id="{A2F790BB-76A8-41CC-99CF-5C86672B07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6" y="2037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59" name="Freeform 122">
                <a:extLst>
                  <a:ext uri="{FF2B5EF4-FFF2-40B4-BE49-F238E27FC236}">
                    <a16:creationId xmlns:a16="http://schemas.microsoft.com/office/drawing/2014/main" id="{5EB74823-83AE-4DE2-B18F-752639E861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9" y="129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60" name="Freeform 123">
                <a:extLst>
                  <a:ext uri="{FF2B5EF4-FFF2-40B4-BE49-F238E27FC236}">
                    <a16:creationId xmlns:a16="http://schemas.microsoft.com/office/drawing/2014/main" id="{92505749-21A3-47CE-B13F-7515A37F57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7" y="1731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61" name="Freeform 124">
                <a:extLst>
                  <a:ext uri="{FF2B5EF4-FFF2-40B4-BE49-F238E27FC236}">
                    <a16:creationId xmlns:a16="http://schemas.microsoft.com/office/drawing/2014/main" id="{B33A7768-7E68-478E-88B6-08FEEAE558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8" y="201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62" name="Freeform 125">
                <a:extLst>
                  <a:ext uri="{FF2B5EF4-FFF2-40B4-BE49-F238E27FC236}">
                    <a16:creationId xmlns:a16="http://schemas.microsoft.com/office/drawing/2014/main" id="{5AFBCCB4-05E2-4B7E-9C77-F3D0D0E7A9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3" y="1783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63" name="Freeform 126">
                <a:extLst>
                  <a:ext uri="{FF2B5EF4-FFF2-40B4-BE49-F238E27FC236}">
                    <a16:creationId xmlns:a16="http://schemas.microsoft.com/office/drawing/2014/main" id="{06ED72D3-A387-4BCC-B6AF-7B1A372E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6" y="1500"/>
                <a:ext cx="9" cy="9"/>
              </a:xfrm>
              <a:custGeom>
                <a:avLst/>
                <a:gdLst>
                  <a:gd name="T0" fmla="*/ 4 w 4"/>
                  <a:gd name="T1" fmla="*/ 4 h 4"/>
                  <a:gd name="T2" fmla="*/ 0 w 4"/>
                  <a:gd name="T3" fmla="*/ 0 h 4"/>
                  <a:gd name="T4" fmla="*/ 4 w 4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cubicBezTo>
                      <a:pt x="3" y="2"/>
                      <a:pt x="1" y="1"/>
                      <a:pt x="0" y="0"/>
                    </a:cubicBezTo>
                    <a:cubicBezTo>
                      <a:pt x="1" y="2"/>
                      <a:pt x="2" y="4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64" name="Freeform 127">
                <a:extLst>
                  <a:ext uri="{FF2B5EF4-FFF2-40B4-BE49-F238E27FC236}">
                    <a16:creationId xmlns:a16="http://schemas.microsoft.com/office/drawing/2014/main" id="{5DBC0E3C-18AE-46CF-A437-A5F93ADF0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" y="170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65" name="Freeform 128">
                <a:extLst>
                  <a:ext uri="{FF2B5EF4-FFF2-40B4-BE49-F238E27FC236}">
                    <a16:creationId xmlns:a16="http://schemas.microsoft.com/office/drawing/2014/main" id="{CAF80A73-3310-433A-94DD-45BBDA3EC4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8" y="174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66" name="Freeform 129">
                <a:extLst>
                  <a:ext uri="{FF2B5EF4-FFF2-40B4-BE49-F238E27FC236}">
                    <a16:creationId xmlns:a16="http://schemas.microsoft.com/office/drawing/2014/main" id="{C3523B5F-FDAB-400E-BF7A-DBE760F071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202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67" name="Freeform 130">
                <a:extLst>
                  <a:ext uri="{FF2B5EF4-FFF2-40B4-BE49-F238E27FC236}">
                    <a16:creationId xmlns:a16="http://schemas.microsoft.com/office/drawing/2014/main" id="{E8AF2591-2AEF-42BB-B98B-A8131852C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2" y="128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68" name="Freeform 131">
                <a:extLst>
                  <a:ext uri="{FF2B5EF4-FFF2-40B4-BE49-F238E27FC236}">
                    <a16:creationId xmlns:a16="http://schemas.microsoft.com/office/drawing/2014/main" id="{411D1389-1703-4A07-BDD3-89159B5818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7" y="108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69" name="Freeform 132">
                <a:extLst>
                  <a:ext uri="{FF2B5EF4-FFF2-40B4-BE49-F238E27FC236}">
                    <a16:creationId xmlns:a16="http://schemas.microsoft.com/office/drawing/2014/main" id="{E66AE626-A964-4065-8D4A-02FFDE3F9A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29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70" name="Freeform 133">
                <a:extLst>
                  <a:ext uri="{FF2B5EF4-FFF2-40B4-BE49-F238E27FC236}">
                    <a16:creationId xmlns:a16="http://schemas.microsoft.com/office/drawing/2014/main" id="{C84E8EF3-92DD-45CB-9C80-60B3A1CE9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4" y="1297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71" name="Freeform 134">
                <a:extLst>
                  <a:ext uri="{FF2B5EF4-FFF2-40B4-BE49-F238E27FC236}">
                    <a16:creationId xmlns:a16="http://schemas.microsoft.com/office/drawing/2014/main" id="{F3A65B2F-9D61-4A00-B88C-0F275B871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1396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72" name="Freeform 135">
                <a:extLst>
                  <a:ext uri="{FF2B5EF4-FFF2-40B4-BE49-F238E27FC236}">
                    <a16:creationId xmlns:a16="http://schemas.microsoft.com/office/drawing/2014/main" id="{F63568D7-2BF5-4D6E-A584-11478400A4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1" y="223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73" name="Freeform 136">
                <a:extLst>
                  <a:ext uri="{FF2B5EF4-FFF2-40B4-BE49-F238E27FC236}">
                    <a16:creationId xmlns:a16="http://schemas.microsoft.com/office/drawing/2014/main" id="{37864A53-5389-406D-9E35-3A9BC0F17B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2186"/>
                <a:ext cx="2" cy="7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1 w 1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cubicBezTo>
                      <a:pt x="1" y="2"/>
                      <a:pt x="1" y="0"/>
                      <a:pt x="1" y="0"/>
                    </a:cubicBezTo>
                    <a:cubicBezTo>
                      <a:pt x="0" y="0"/>
                      <a:pt x="1" y="3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74" name="Freeform 137">
                <a:extLst>
                  <a:ext uri="{FF2B5EF4-FFF2-40B4-BE49-F238E27FC236}">
                    <a16:creationId xmlns:a16="http://schemas.microsoft.com/office/drawing/2014/main" id="{77731D35-0D00-4F2B-AB45-1BA29710F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8" y="109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75" name="Freeform 138">
                <a:extLst>
                  <a:ext uri="{FF2B5EF4-FFF2-40B4-BE49-F238E27FC236}">
                    <a16:creationId xmlns:a16="http://schemas.microsoft.com/office/drawing/2014/main" id="{7012E643-E2EB-4404-9814-E89377D9E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6" y="203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76" name="Freeform 139">
                <a:extLst>
                  <a:ext uri="{FF2B5EF4-FFF2-40B4-BE49-F238E27FC236}">
                    <a16:creationId xmlns:a16="http://schemas.microsoft.com/office/drawing/2014/main" id="{3AC77C26-D003-4C4B-9544-3EA003CF0E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2" y="129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77" name="Freeform 140">
                <a:extLst>
                  <a:ext uri="{FF2B5EF4-FFF2-40B4-BE49-F238E27FC236}">
                    <a16:creationId xmlns:a16="http://schemas.microsoft.com/office/drawing/2014/main" id="{3CF31F97-2CB8-4CAC-955F-F5913757E2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1" y="2228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78" name="Freeform 141">
                <a:extLst>
                  <a:ext uri="{FF2B5EF4-FFF2-40B4-BE49-F238E27FC236}">
                    <a16:creationId xmlns:a16="http://schemas.microsoft.com/office/drawing/2014/main" id="{EDC1DBF4-35F6-4748-936E-B848F539F3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1" y="220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79" name="Freeform 142">
                <a:extLst>
                  <a:ext uri="{FF2B5EF4-FFF2-40B4-BE49-F238E27FC236}">
                    <a16:creationId xmlns:a16="http://schemas.microsoft.com/office/drawing/2014/main" id="{33D057A0-D76A-405D-88A0-4B1AA65E1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4" y="21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80" name="Rectangle 143">
                <a:extLst>
                  <a:ext uri="{FF2B5EF4-FFF2-40B4-BE49-F238E27FC236}">
                    <a16:creationId xmlns:a16="http://schemas.microsoft.com/office/drawing/2014/main" id="{D6308950-81D5-4DF0-85EB-057033C7F9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0" y="256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81" name="Freeform 144">
                <a:extLst>
                  <a:ext uri="{FF2B5EF4-FFF2-40B4-BE49-F238E27FC236}">
                    <a16:creationId xmlns:a16="http://schemas.microsoft.com/office/drawing/2014/main" id="{D7A17166-6127-4012-BCD9-9A1C02F5C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4" y="21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82" name="Freeform 145">
                <a:extLst>
                  <a:ext uri="{FF2B5EF4-FFF2-40B4-BE49-F238E27FC236}">
                    <a16:creationId xmlns:a16="http://schemas.microsoft.com/office/drawing/2014/main" id="{5F44C709-A079-441E-8B24-0D90E8693A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4" y="21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83" name="Freeform 146">
                <a:extLst>
                  <a:ext uri="{FF2B5EF4-FFF2-40B4-BE49-F238E27FC236}">
                    <a16:creationId xmlns:a16="http://schemas.microsoft.com/office/drawing/2014/main" id="{1A2E3795-592B-4E8C-80D2-67C8B1E240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0" y="21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84" name="Freeform 147">
                <a:extLst>
                  <a:ext uri="{FF2B5EF4-FFF2-40B4-BE49-F238E27FC236}">
                    <a16:creationId xmlns:a16="http://schemas.microsoft.com/office/drawing/2014/main" id="{FE279704-5D41-4DA8-AE98-084A471A02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0" y="2148"/>
                <a:ext cx="4" cy="2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85" name="Freeform 148">
                <a:extLst>
                  <a:ext uri="{FF2B5EF4-FFF2-40B4-BE49-F238E27FC236}">
                    <a16:creationId xmlns:a16="http://schemas.microsoft.com/office/drawing/2014/main" id="{6EE69BAD-4ABB-470D-92DE-CD3A2C63F9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6" y="2915"/>
                <a:ext cx="0" cy="2"/>
              </a:xfrm>
              <a:custGeom>
                <a:avLst/>
                <a:gdLst>
                  <a:gd name="T0" fmla="*/ 1 h 1"/>
                  <a:gd name="T1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86" name="Freeform 149">
                <a:extLst>
                  <a:ext uri="{FF2B5EF4-FFF2-40B4-BE49-F238E27FC236}">
                    <a16:creationId xmlns:a16="http://schemas.microsoft.com/office/drawing/2014/main" id="{E4EEEE80-4D37-41D9-A78C-29FC4546D5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0" y="2568"/>
                <a:ext cx="11" cy="12"/>
              </a:xfrm>
              <a:custGeom>
                <a:avLst/>
                <a:gdLst>
                  <a:gd name="T0" fmla="*/ 2 w 5"/>
                  <a:gd name="T1" fmla="*/ 5 h 5"/>
                  <a:gd name="T2" fmla="*/ 3 w 5"/>
                  <a:gd name="T3" fmla="*/ 5 h 5"/>
                  <a:gd name="T4" fmla="*/ 4 w 5"/>
                  <a:gd name="T5" fmla="*/ 0 h 5"/>
                  <a:gd name="T6" fmla="*/ 0 w 5"/>
                  <a:gd name="T7" fmla="*/ 3 h 5"/>
                  <a:gd name="T8" fmla="*/ 2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cubicBezTo>
                      <a:pt x="2" y="5"/>
                      <a:pt x="3" y="5"/>
                      <a:pt x="3" y="5"/>
                    </a:cubicBezTo>
                    <a:cubicBezTo>
                      <a:pt x="5" y="5"/>
                      <a:pt x="4" y="1"/>
                      <a:pt x="4" y="0"/>
                    </a:cubicBezTo>
                    <a:cubicBezTo>
                      <a:pt x="4" y="0"/>
                      <a:pt x="0" y="3"/>
                      <a:pt x="0" y="3"/>
                    </a:cubicBezTo>
                    <a:cubicBezTo>
                      <a:pt x="2" y="3"/>
                      <a:pt x="2" y="5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87" name="Freeform 150">
                <a:extLst>
                  <a:ext uri="{FF2B5EF4-FFF2-40B4-BE49-F238E27FC236}">
                    <a16:creationId xmlns:a16="http://schemas.microsoft.com/office/drawing/2014/main" id="{96C42AC8-92C1-44B1-A7DE-821050E5FF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9" y="241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88" name="Freeform 151">
                <a:extLst>
                  <a:ext uri="{FF2B5EF4-FFF2-40B4-BE49-F238E27FC236}">
                    <a16:creationId xmlns:a16="http://schemas.microsoft.com/office/drawing/2014/main" id="{F1523514-AFD4-4318-A44E-7767F8DE1C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6" y="196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89" name="Rectangle 152">
                <a:extLst>
                  <a:ext uri="{FF2B5EF4-FFF2-40B4-BE49-F238E27FC236}">
                    <a16:creationId xmlns:a16="http://schemas.microsoft.com/office/drawing/2014/main" id="{973863CE-E9AD-43A6-A69E-04825BC44C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4" y="194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90" name="Freeform 153">
                <a:extLst>
                  <a:ext uri="{FF2B5EF4-FFF2-40B4-BE49-F238E27FC236}">
                    <a16:creationId xmlns:a16="http://schemas.microsoft.com/office/drawing/2014/main" id="{AED9D9B6-0E72-4EF0-9337-A3A7240DBE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2403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91" name="Freeform 154">
                <a:extLst>
                  <a:ext uri="{FF2B5EF4-FFF2-40B4-BE49-F238E27FC236}">
                    <a16:creationId xmlns:a16="http://schemas.microsoft.com/office/drawing/2014/main" id="{3CC9D85B-D084-4E89-A009-8F504466CF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8" y="1978"/>
                <a:ext cx="3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92" name="Freeform 155">
                <a:extLst>
                  <a:ext uri="{FF2B5EF4-FFF2-40B4-BE49-F238E27FC236}">
                    <a16:creationId xmlns:a16="http://schemas.microsoft.com/office/drawing/2014/main" id="{B458FB3A-EFA8-4EE5-8003-B8489E6AA5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5" y="2242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93" name="Freeform 156">
                <a:extLst>
                  <a:ext uri="{FF2B5EF4-FFF2-40B4-BE49-F238E27FC236}">
                    <a16:creationId xmlns:a16="http://schemas.microsoft.com/office/drawing/2014/main" id="{6D089C05-5851-4E11-9A26-44A679B55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3" y="1985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94" name="Freeform 157">
                <a:extLst>
                  <a:ext uri="{FF2B5EF4-FFF2-40B4-BE49-F238E27FC236}">
                    <a16:creationId xmlns:a16="http://schemas.microsoft.com/office/drawing/2014/main" id="{2DB9C1F8-066E-4EF0-9A7A-77932ED110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5" y="1985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95" name="Freeform 158">
                <a:extLst>
                  <a:ext uri="{FF2B5EF4-FFF2-40B4-BE49-F238E27FC236}">
                    <a16:creationId xmlns:a16="http://schemas.microsoft.com/office/drawing/2014/main" id="{4C1F5D03-155B-489F-A453-C81DE98CEF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1" y="117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96" name="Freeform 159">
                <a:extLst>
                  <a:ext uri="{FF2B5EF4-FFF2-40B4-BE49-F238E27FC236}">
                    <a16:creationId xmlns:a16="http://schemas.microsoft.com/office/drawing/2014/main" id="{86C28F1C-605B-4FE3-99F1-7C3094CB33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8" y="2191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97" name="Rectangle 160">
                <a:extLst>
                  <a:ext uri="{FF2B5EF4-FFF2-40B4-BE49-F238E27FC236}">
                    <a16:creationId xmlns:a16="http://schemas.microsoft.com/office/drawing/2014/main" id="{8B227C4C-535A-4AC7-A29B-91545DDD08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71" y="116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98" name="Freeform 161">
                <a:extLst>
                  <a:ext uri="{FF2B5EF4-FFF2-40B4-BE49-F238E27FC236}">
                    <a16:creationId xmlns:a16="http://schemas.microsoft.com/office/drawing/2014/main" id="{63D08A18-605E-4473-ABE4-05AD160EBB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1" y="11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99" name="Freeform 162">
                <a:extLst>
                  <a:ext uri="{FF2B5EF4-FFF2-40B4-BE49-F238E27FC236}">
                    <a16:creationId xmlns:a16="http://schemas.microsoft.com/office/drawing/2014/main" id="{81DCE11A-31E4-4919-99DD-622ED85C84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5" y="1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00" name="Rectangle 163">
                <a:extLst>
                  <a:ext uri="{FF2B5EF4-FFF2-40B4-BE49-F238E27FC236}">
                    <a16:creationId xmlns:a16="http://schemas.microsoft.com/office/drawing/2014/main" id="{48E56FAC-76B8-4B12-AD5F-D372413D64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8" y="109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01" name="Freeform 164">
                <a:extLst>
                  <a:ext uri="{FF2B5EF4-FFF2-40B4-BE49-F238E27FC236}">
                    <a16:creationId xmlns:a16="http://schemas.microsoft.com/office/drawing/2014/main" id="{9941ECF3-3258-4191-9542-D801E925A8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4" y="111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02" name="Freeform 165">
                <a:extLst>
                  <a:ext uri="{FF2B5EF4-FFF2-40B4-BE49-F238E27FC236}">
                    <a16:creationId xmlns:a16="http://schemas.microsoft.com/office/drawing/2014/main" id="{D623A4EB-A5E4-4B37-85AE-5E1359E8FD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7" y="11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03" name="Rectangle 166">
                <a:extLst>
                  <a:ext uri="{FF2B5EF4-FFF2-40B4-BE49-F238E27FC236}">
                    <a16:creationId xmlns:a16="http://schemas.microsoft.com/office/drawing/2014/main" id="{42C3DC75-FBD2-4526-9BC7-6A6095CBAF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0" y="119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04" name="Freeform 167">
                <a:extLst>
                  <a:ext uri="{FF2B5EF4-FFF2-40B4-BE49-F238E27FC236}">
                    <a16:creationId xmlns:a16="http://schemas.microsoft.com/office/drawing/2014/main" id="{2DC7F097-BEE0-42D1-9D69-BD55CCF30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6" y="1155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05" name="Freeform 168">
                <a:extLst>
                  <a:ext uri="{FF2B5EF4-FFF2-40B4-BE49-F238E27FC236}">
                    <a16:creationId xmlns:a16="http://schemas.microsoft.com/office/drawing/2014/main" id="{B52DC04D-1DD1-4C01-87DF-BC7096DA5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2" y="1198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06" name="Freeform 169">
                <a:extLst>
                  <a:ext uri="{FF2B5EF4-FFF2-40B4-BE49-F238E27FC236}">
                    <a16:creationId xmlns:a16="http://schemas.microsoft.com/office/drawing/2014/main" id="{1027CDB0-C6D2-4A60-92C4-A2D709170A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2" y="1115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07" name="Freeform 170">
                <a:extLst>
                  <a:ext uri="{FF2B5EF4-FFF2-40B4-BE49-F238E27FC236}">
                    <a16:creationId xmlns:a16="http://schemas.microsoft.com/office/drawing/2014/main" id="{100F7983-AD73-43E3-AC4B-03D91081A8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1" y="114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08" name="Freeform 171">
                <a:extLst>
                  <a:ext uri="{FF2B5EF4-FFF2-40B4-BE49-F238E27FC236}">
                    <a16:creationId xmlns:a16="http://schemas.microsoft.com/office/drawing/2014/main" id="{45C11C7F-D97E-4D5B-BE8A-E0570BC1D1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2" y="1367"/>
                <a:ext cx="3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09" name="Freeform 172">
                <a:extLst>
                  <a:ext uri="{FF2B5EF4-FFF2-40B4-BE49-F238E27FC236}">
                    <a16:creationId xmlns:a16="http://schemas.microsoft.com/office/drawing/2014/main" id="{A285C247-98C6-4D77-9BE8-D9423332E1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0" y="137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10" name="Freeform 173">
                <a:extLst>
                  <a:ext uri="{FF2B5EF4-FFF2-40B4-BE49-F238E27FC236}">
                    <a16:creationId xmlns:a16="http://schemas.microsoft.com/office/drawing/2014/main" id="{D2F5F09D-367D-4BF1-8F3C-4E1AA7930A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0" y="133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11" name="Freeform 174">
                <a:extLst>
                  <a:ext uri="{FF2B5EF4-FFF2-40B4-BE49-F238E27FC236}">
                    <a16:creationId xmlns:a16="http://schemas.microsoft.com/office/drawing/2014/main" id="{94E81795-C6EE-4891-B777-3FF084F3F4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1" y="1271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12" name="Freeform 175">
                <a:extLst>
                  <a:ext uri="{FF2B5EF4-FFF2-40B4-BE49-F238E27FC236}">
                    <a16:creationId xmlns:a16="http://schemas.microsoft.com/office/drawing/2014/main" id="{19F56171-59C4-4F49-99E2-1D264C1F51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3" y="1141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13" name="Freeform 176">
                <a:extLst>
                  <a:ext uri="{FF2B5EF4-FFF2-40B4-BE49-F238E27FC236}">
                    <a16:creationId xmlns:a16="http://schemas.microsoft.com/office/drawing/2014/main" id="{74AA131F-6887-497E-810E-D3A04430C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6" y="1266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14" name="Freeform 177">
                <a:extLst>
                  <a:ext uri="{FF2B5EF4-FFF2-40B4-BE49-F238E27FC236}">
                    <a16:creationId xmlns:a16="http://schemas.microsoft.com/office/drawing/2014/main" id="{EA979429-A7EC-495F-AF79-882A054E47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2" y="2143"/>
                <a:ext cx="5" cy="5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0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1" y="1"/>
                      <a:pt x="2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15" name="Freeform 178">
                <a:extLst>
                  <a:ext uri="{FF2B5EF4-FFF2-40B4-BE49-F238E27FC236}">
                    <a16:creationId xmlns:a16="http://schemas.microsoft.com/office/drawing/2014/main" id="{F4560F2C-474E-41F5-9C68-1A987DF17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0" y="1198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16" name="Freeform 179">
                <a:extLst>
                  <a:ext uri="{FF2B5EF4-FFF2-40B4-BE49-F238E27FC236}">
                    <a16:creationId xmlns:a16="http://schemas.microsoft.com/office/drawing/2014/main" id="{EB06881C-AEF3-4708-8BF5-8A05859ABA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4" y="123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17" name="Freeform 180">
                <a:extLst>
                  <a:ext uri="{FF2B5EF4-FFF2-40B4-BE49-F238E27FC236}">
                    <a16:creationId xmlns:a16="http://schemas.microsoft.com/office/drawing/2014/main" id="{C020236E-6981-4AF5-A123-34C8B661B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9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18" name="Freeform 181">
                <a:extLst>
                  <a:ext uri="{FF2B5EF4-FFF2-40B4-BE49-F238E27FC236}">
                    <a16:creationId xmlns:a16="http://schemas.microsoft.com/office/drawing/2014/main" id="{C0A805F1-FF16-419B-A29D-93901F6E5F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7" y="1120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19" name="Freeform 182">
                <a:extLst>
                  <a:ext uri="{FF2B5EF4-FFF2-40B4-BE49-F238E27FC236}">
                    <a16:creationId xmlns:a16="http://schemas.microsoft.com/office/drawing/2014/main" id="{142F1BED-C62D-4492-B0F5-2456E94122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9" y="1403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0" name="Freeform 183">
                <a:extLst>
                  <a:ext uri="{FF2B5EF4-FFF2-40B4-BE49-F238E27FC236}">
                    <a16:creationId xmlns:a16="http://schemas.microsoft.com/office/drawing/2014/main" id="{4CE6E5EE-7048-4C02-B601-EA7CC09D7A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4" y="1188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1" name="Freeform 184">
                <a:extLst>
                  <a:ext uri="{FF2B5EF4-FFF2-40B4-BE49-F238E27FC236}">
                    <a16:creationId xmlns:a16="http://schemas.microsoft.com/office/drawing/2014/main" id="{D8952BFB-11AF-474C-9D8B-990F8D45A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0" y="1422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2" name="Freeform 185">
                <a:extLst>
                  <a:ext uri="{FF2B5EF4-FFF2-40B4-BE49-F238E27FC236}">
                    <a16:creationId xmlns:a16="http://schemas.microsoft.com/office/drawing/2014/main" id="{A29DB293-E8DE-4183-A604-540CCA9112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0" y="1261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3" name="Freeform 186">
                <a:extLst>
                  <a:ext uri="{FF2B5EF4-FFF2-40B4-BE49-F238E27FC236}">
                    <a16:creationId xmlns:a16="http://schemas.microsoft.com/office/drawing/2014/main" id="{B534AE22-A566-4991-BE6E-8CCF011E9C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2" y="11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4" name="Freeform 187">
                <a:extLst>
                  <a:ext uri="{FF2B5EF4-FFF2-40B4-BE49-F238E27FC236}">
                    <a16:creationId xmlns:a16="http://schemas.microsoft.com/office/drawing/2014/main" id="{20B5D284-DF72-4AE1-8CB5-BBF7C7FAA2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4" y="1450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5" name="Freeform 188">
                <a:extLst>
                  <a:ext uri="{FF2B5EF4-FFF2-40B4-BE49-F238E27FC236}">
                    <a16:creationId xmlns:a16="http://schemas.microsoft.com/office/drawing/2014/main" id="{FB552D69-9DB6-49AD-A1B8-ABAC702D85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2" y="120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6" name="Freeform 189">
                <a:extLst>
                  <a:ext uri="{FF2B5EF4-FFF2-40B4-BE49-F238E27FC236}">
                    <a16:creationId xmlns:a16="http://schemas.microsoft.com/office/drawing/2014/main" id="{D12512C3-9D82-4E83-ABB5-5D496325C0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5" y="1207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7" name="Oval 190">
                <a:extLst>
                  <a:ext uri="{FF2B5EF4-FFF2-40B4-BE49-F238E27FC236}">
                    <a16:creationId xmlns:a16="http://schemas.microsoft.com/office/drawing/2014/main" id="{1EB04C0B-E075-4027-940D-CF3ECFB2F9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21" y="2693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8" name="Freeform 191">
                <a:extLst>
                  <a:ext uri="{FF2B5EF4-FFF2-40B4-BE49-F238E27FC236}">
                    <a16:creationId xmlns:a16="http://schemas.microsoft.com/office/drawing/2014/main" id="{93538AFB-16A0-4B3D-9A88-C201A53007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9" y="1995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9" name="Freeform 192">
                <a:extLst>
                  <a:ext uri="{FF2B5EF4-FFF2-40B4-BE49-F238E27FC236}">
                    <a16:creationId xmlns:a16="http://schemas.microsoft.com/office/drawing/2014/main" id="{B800A421-F800-4508-9899-D3C1899B7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6" y="2016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0" name="Freeform 193">
                <a:extLst>
                  <a:ext uri="{FF2B5EF4-FFF2-40B4-BE49-F238E27FC236}">
                    <a16:creationId xmlns:a16="http://schemas.microsoft.com/office/drawing/2014/main" id="{2CF52D1E-4545-4CA4-B8D1-9FB295AAD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1" y="1292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1" name="Freeform 194">
                <a:extLst>
                  <a:ext uri="{FF2B5EF4-FFF2-40B4-BE49-F238E27FC236}">
                    <a16:creationId xmlns:a16="http://schemas.microsoft.com/office/drawing/2014/main" id="{B454AC08-EADC-4C18-AD79-0AE450E1E8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4" y="2134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2" name="Freeform 195">
                <a:extLst>
                  <a:ext uri="{FF2B5EF4-FFF2-40B4-BE49-F238E27FC236}">
                    <a16:creationId xmlns:a16="http://schemas.microsoft.com/office/drawing/2014/main" id="{94F9B749-EFB1-4D42-A11C-5B6A59756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3" y="125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3" name="Freeform 196">
                <a:extLst>
                  <a:ext uri="{FF2B5EF4-FFF2-40B4-BE49-F238E27FC236}">
                    <a16:creationId xmlns:a16="http://schemas.microsoft.com/office/drawing/2014/main" id="{3F20603B-C5AB-463A-9B48-FF45FC1F96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" y="1396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4" name="Freeform 197">
                <a:extLst>
                  <a:ext uri="{FF2B5EF4-FFF2-40B4-BE49-F238E27FC236}">
                    <a16:creationId xmlns:a16="http://schemas.microsoft.com/office/drawing/2014/main" id="{B7690A31-6235-4644-9DBB-3321FE968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4" y="1467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5" name="Freeform 198">
                <a:extLst>
                  <a:ext uri="{FF2B5EF4-FFF2-40B4-BE49-F238E27FC236}">
                    <a16:creationId xmlns:a16="http://schemas.microsoft.com/office/drawing/2014/main" id="{0E164D73-3EDF-4DFC-9E8A-231A2143CF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7" y="1266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6" name="Freeform 199">
                <a:extLst>
                  <a:ext uri="{FF2B5EF4-FFF2-40B4-BE49-F238E27FC236}">
                    <a16:creationId xmlns:a16="http://schemas.microsoft.com/office/drawing/2014/main" id="{7BF58754-923C-411B-8E34-69E6A1CC2D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9" y="129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7" name="Freeform 200">
                <a:extLst>
                  <a:ext uri="{FF2B5EF4-FFF2-40B4-BE49-F238E27FC236}">
                    <a16:creationId xmlns:a16="http://schemas.microsoft.com/office/drawing/2014/main" id="{B28EDEA2-F6B3-49AA-85A4-4AF923BBC4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2" y="1259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8" name="Freeform 201">
                <a:extLst>
                  <a:ext uri="{FF2B5EF4-FFF2-40B4-BE49-F238E27FC236}">
                    <a16:creationId xmlns:a16="http://schemas.microsoft.com/office/drawing/2014/main" id="{4AA72D51-DF1D-499A-B252-EC4E9D7EA5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2" y="130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9" name="Freeform 202">
                <a:extLst>
                  <a:ext uri="{FF2B5EF4-FFF2-40B4-BE49-F238E27FC236}">
                    <a16:creationId xmlns:a16="http://schemas.microsoft.com/office/drawing/2014/main" id="{D015B5A9-A774-44FB-BABC-73D4EEA0A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" y="1417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40" name="Freeform 203">
                <a:extLst>
                  <a:ext uri="{FF2B5EF4-FFF2-40B4-BE49-F238E27FC236}">
                    <a16:creationId xmlns:a16="http://schemas.microsoft.com/office/drawing/2014/main" id="{B65C28DF-FDF1-4E36-93E4-68EF8A7520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8" y="1283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41" name="Freeform 204">
                <a:extLst>
                  <a:ext uri="{FF2B5EF4-FFF2-40B4-BE49-F238E27FC236}">
                    <a16:creationId xmlns:a16="http://schemas.microsoft.com/office/drawing/2014/main" id="{4B74CB52-66B4-4094-805B-0E4CEFB4F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5" y="130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4" name="Group 406">
              <a:extLst>
                <a:ext uri="{FF2B5EF4-FFF2-40B4-BE49-F238E27FC236}">
                  <a16:creationId xmlns:a16="http://schemas.microsoft.com/office/drawing/2014/main" id="{8272D703-21F6-4541-A093-7D149575AD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18" y="839"/>
              <a:ext cx="4708" cy="2469"/>
              <a:chOff x="1818" y="839"/>
              <a:chExt cx="4708" cy="2469"/>
            </a:xfrm>
            <a:grpFill/>
          </p:grpSpPr>
          <p:sp>
            <p:nvSpPr>
              <p:cNvPr id="342" name="Freeform 206">
                <a:extLst>
                  <a:ext uri="{FF2B5EF4-FFF2-40B4-BE49-F238E27FC236}">
                    <a16:creationId xmlns:a16="http://schemas.microsoft.com/office/drawing/2014/main" id="{463218B7-8AD1-4030-8B44-0C13EDAB4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26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3" name="Freeform 207">
                <a:extLst>
                  <a:ext uri="{FF2B5EF4-FFF2-40B4-BE49-F238E27FC236}">
                    <a16:creationId xmlns:a16="http://schemas.microsoft.com/office/drawing/2014/main" id="{590085CB-1BE5-4E8D-B9B1-38BD05B04E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2" y="1938"/>
                <a:ext cx="7" cy="3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cubicBezTo>
                      <a:pt x="0" y="0"/>
                      <a:pt x="3" y="1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4" name="Freeform 208">
                <a:extLst>
                  <a:ext uri="{FF2B5EF4-FFF2-40B4-BE49-F238E27FC236}">
                    <a16:creationId xmlns:a16="http://schemas.microsoft.com/office/drawing/2014/main" id="{A0A909A6-17BA-4AC9-8A17-1C6E12A562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469"/>
                <a:ext cx="0" cy="2"/>
              </a:xfrm>
              <a:custGeom>
                <a:avLst/>
                <a:gdLst>
                  <a:gd name="T0" fmla="*/ 1 h 1"/>
                  <a:gd name="T1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5" name="Freeform 209">
                <a:extLst>
                  <a:ext uri="{FF2B5EF4-FFF2-40B4-BE49-F238E27FC236}">
                    <a16:creationId xmlns:a16="http://schemas.microsoft.com/office/drawing/2014/main" id="{96929ABA-EDD0-4C1E-B432-223D3FEF85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2" y="2516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6" name="Freeform 210">
                <a:extLst>
                  <a:ext uri="{FF2B5EF4-FFF2-40B4-BE49-F238E27FC236}">
                    <a16:creationId xmlns:a16="http://schemas.microsoft.com/office/drawing/2014/main" id="{0BD6C1AA-6F5B-40C2-91DB-CDABA55084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2" y="2464"/>
                <a:ext cx="87" cy="87"/>
              </a:xfrm>
              <a:custGeom>
                <a:avLst/>
                <a:gdLst>
                  <a:gd name="T0" fmla="*/ 12 w 37"/>
                  <a:gd name="T1" fmla="*/ 23 h 37"/>
                  <a:gd name="T2" fmla="*/ 9 w 37"/>
                  <a:gd name="T3" fmla="*/ 27 h 37"/>
                  <a:gd name="T4" fmla="*/ 0 w 37"/>
                  <a:gd name="T5" fmla="*/ 27 h 37"/>
                  <a:gd name="T6" fmla="*/ 6 w 37"/>
                  <a:gd name="T7" fmla="*/ 31 h 37"/>
                  <a:gd name="T8" fmla="*/ 6 w 37"/>
                  <a:gd name="T9" fmla="*/ 33 h 37"/>
                  <a:gd name="T10" fmla="*/ 28 w 37"/>
                  <a:gd name="T11" fmla="*/ 19 h 37"/>
                  <a:gd name="T12" fmla="*/ 31 w 37"/>
                  <a:gd name="T13" fmla="*/ 22 h 37"/>
                  <a:gd name="T14" fmla="*/ 16 w 37"/>
                  <a:gd name="T15" fmla="*/ 3 h 37"/>
                  <a:gd name="T16" fmla="*/ 15 w 37"/>
                  <a:gd name="T17" fmla="*/ 3 h 37"/>
                  <a:gd name="T18" fmla="*/ 11 w 37"/>
                  <a:gd name="T19" fmla="*/ 1 h 37"/>
                  <a:gd name="T20" fmla="*/ 10 w 37"/>
                  <a:gd name="T21" fmla="*/ 3 h 37"/>
                  <a:gd name="T22" fmla="*/ 26 w 37"/>
                  <a:gd name="T23" fmla="*/ 17 h 37"/>
                  <a:gd name="T24" fmla="*/ 24 w 37"/>
                  <a:gd name="T25" fmla="*/ 16 h 37"/>
                  <a:gd name="T26" fmla="*/ 22 w 37"/>
                  <a:gd name="T27" fmla="*/ 23 h 37"/>
                  <a:gd name="T28" fmla="*/ 17 w 37"/>
                  <a:gd name="T29" fmla="*/ 22 h 37"/>
                  <a:gd name="T30" fmla="*/ 18 w 37"/>
                  <a:gd name="T31" fmla="*/ 23 h 37"/>
                  <a:gd name="T32" fmla="*/ 13 w 37"/>
                  <a:gd name="T33" fmla="*/ 27 h 37"/>
                  <a:gd name="T34" fmla="*/ 12 w 37"/>
                  <a:gd name="T35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7" h="37">
                    <a:moveTo>
                      <a:pt x="12" y="23"/>
                    </a:moveTo>
                    <a:cubicBezTo>
                      <a:pt x="12" y="23"/>
                      <a:pt x="10" y="27"/>
                      <a:pt x="9" y="27"/>
                    </a:cubicBezTo>
                    <a:cubicBezTo>
                      <a:pt x="8" y="27"/>
                      <a:pt x="2" y="27"/>
                      <a:pt x="0" y="27"/>
                    </a:cubicBezTo>
                    <a:cubicBezTo>
                      <a:pt x="2" y="28"/>
                      <a:pt x="1" y="36"/>
                      <a:pt x="6" y="31"/>
                    </a:cubicBezTo>
                    <a:cubicBezTo>
                      <a:pt x="6" y="32"/>
                      <a:pt x="6" y="32"/>
                      <a:pt x="6" y="33"/>
                    </a:cubicBezTo>
                    <a:cubicBezTo>
                      <a:pt x="19" y="37"/>
                      <a:pt x="26" y="27"/>
                      <a:pt x="28" y="19"/>
                    </a:cubicBezTo>
                    <a:cubicBezTo>
                      <a:pt x="29" y="20"/>
                      <a:pt x="30" y="21"/>
                      <a:pt x="31" y="22"/>
                    </a:cubicBezTo>
                    <a:cubicBezTo>
                      <a:pt x="37" y="14"/>
                      <a:pt x="19" y="5"/>
                      <a:pt x="16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4"/>
                      <a:pt x="11" y="0"/>
                      <a:pt x="11" y="1"/>
                    </a:cubicBezTo>
                    <a:cubicBezTo>
                      <a:pt x="12" y="1"/>
                      <a:pt x="10" y="3"/>
                      <a:pt x="10" y="3"/>
                    </a:cubicBezTo>
                    <a:cubicBezTo>
                      <a:pt x="11" y="3"/>
                      <a:pt x="21" y="11"/>
                      <a:pt x="26" y="17"/>
                    </a:cubicBezTo>
                    <a:cubicBezTo>
                      <a:pt x="25" y="17"/>
                      <a:pt x="24" y="16"/>
                      <a:pt x="24" y="16"/>
                    </a:cubicBezTo>
                    <a:cubicBezTo>
                      <a:pt x="19" y="16"/>
                      <a:pt x="22" y="23"/>
                      <a:pt x="22" y="23"/>
                    </a:cubicBezTo>
                    <a:cubicBezTo>
                      <a:pt x="21" y="23"/>
                      <a:pt x="17" y="23"/>
                      <a:pt x="17" y="22"/>
                    </a:cubicBezTo>
                    <a:cubicBezTo>
                      <a:pt x="17" y="24"/>
                      <a:pt x="18" y="23"/>
                      <a:pt x="18" y="23"/>
                    </a:cubicBezTo>
                    <a:cubicBezTo>
                      <a:pt x="17" y="23"/>
                      <a:pt x="17" y="27"/>
                      <a:pt x="13" y="27"/>
                    </a:cubicBezTo>
                    <a:cubicBezTo>
                      <a:pt x="13" y="26"/>
                      <a:pt x="13" y="23"/>
                      <a:pt x="12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7" name="Freeform 211">
                <a:extLst>
                  <a:ext uri="{FF2B5EF4-FFF2-40B4-BE49-F238E27FC236}">
                    <a16:creationId xmlns:a16="http://schemas.microsoft.com/office/drawing/2014/main" id="{6C8596C7-31A9-4136-B623-44CEE5777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6" y="2542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8" name="Freeform 212">
                <a:extLst>
                  <a:ext uri="{FF2B5EF4-FFF2-40B4-BE49-F238E27FC236}">
                    <a16:creationId xmlns:a16="http://schemas.microsoft.com/office/drawing/2014/main" id="{4B5D9FC2-5126-4FAE-A07E-AEF1A4EF0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2" y="252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9" name="Freeform 213">
                <a:extLst>
                  <a:ext uri="{FF2B5EF4-FFF2-40B4-BE49-F238E27FC236}">
                    <a16:creationId xmlns:a16="http://schemas.microsoft.com/office/drawing/2014/main" id="{A31E150D-3EDA-4693-80D4-37CC0A635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0" y="2608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0" name="Freeform 214">
                <a:extLst>
                  <a:ext uri="{FF2B5EF4-FFF2-40B4-BE49-F238E27FC236}">
                    <a16:creationId xmlns:a16="http://schemas.microsoft.com/office/drawing/2014/main" id="{144264B8-C49C-4ABD-B58C-60632EAB597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52" y="2424"/>
                <a:ext cx="341" cy="203"/>
              </a:xfrm>
              <a:custGeom>
                <a:avLst/>
                <a:gdLst>
                  <a:gd name="T0" fmla="*/ 101 w 145"/>
                  <a:gd name="T1" fmla="*/ 33 h 86"/>
                  <a:gd name="T2" fmla="*/ 63 w 145"/>
                  <a:gd name="T3" fmla="*/ 18 h 86"/>
                  <a:gd name="T4" fmla="*/ 45 w 145"/>
                  <a:gd name="T5" fmla="*/ 15 h 86"/>
                  <a:gd name="T6" fmla="*/ 40 w 145"/>
                  <a:gd name="T7" fmla="*/ 17 h 86"/>
                  <a:gd name="T8" fmla="*/ 38 w 145"/>
                  <a:gd name="T9" fmla="*/ 24 h 86"/>
                  <a:gd name="T10" fmla="*/ 35 w 145"/>
                  <a:gd name="T11" fmla="*/ 26 h 86"/>
                  <a:gd name="T12" fmla="*/ 30 w 145"/>
                  <a:gd name="T13" fmla="*/ 23 h 86"/>
                  <a:gd name="T14" fmla="*/ 29 w 145"/>
                  <a:gd name="T15" fmla="*/ 18 h 86"/>
                  <a:gd name="T16" fmla="*/ 26 w 145"/>
                  <a:gd name="T17" fmla="*/ 16 h 86"/>
                  <a:gd name="T18" fmla="*/ 0 w 145"/>
                  <a:gd name="T19" fmla="*/ 7 h 86"/>
                  <a:gd name="T20" fmla="*/ 2 w 145"/>
                  <a:gd name="T21" fmla="*/ 9 h 86"/>
                  <a:gd name="T22" fmla="*/ 15 w 145"/>
                  <a:gd name="T23" fmla="*/ 18 h 86"/>
                  <a:gd name="T24" fmla="*/ 17 w 145"/>
                  <a:gd name="T25" fmla="*/ 22 h 86"/>
                  <a:gd name="T26" fmla="*/ 11 w 145"/>
                  <a:gd name="T27" fmla="*/ 24 h 86"/>
                  <a:gd name="T28" fmla="*/ 21 w 145"/>
                  <a:gd name="T29" fmla="*/ 33 h 86"/>
                  <a:gd name="T30" fmla="*/ 26 w 145"/>
                  <a:gd name="T31" fmla="*/ 32 h 86"/>
                  <a:gd name="T32" fmla="*/ 36 w 145"/>
                  <a:gd name="T33" fmla="*/ 35 h 86"/>
                  <a:gd name="T34" fmla="*/ 55 w 145"/>
                  <a:gd name="T35" fmla="*/ 48 h 86"/>
                  <a:gd name="T36" fmla="*/ 50 w 145"/>
                  <a:gd name="T37" fmla="*/ 68 h 86"/>
                  <a:gd name="T38" fmla="*/ 67 w 145"/>
                  <a:gd name="T39" fmla="*/ 68 h 86"/>
                  <a:gd name="T40" fmla="*/ 90 w 145"/>
                  <a:gd name="T41" fmla="*/ 70 h 86"/>
                  <a:gd name="T42" fmla="*/ 92 w 145"/>
                  <a:gd name="T43" fmla="*/ 70 h 86"/>
                  <a:gd name="T44" fmla="*/ 92 w 145"/>
                  <a:gd name="T45" fmla="*/ 68 h 86"/>
                  <a:gd name="T46" fmla="*/ 92 w 145"/>
                  <a:gd name="T47" fmla="*/ 66 h 86"/>
                  <a:gd name="T48" fmla="*/ 98 w 145"/>
                  <a:gd name="T49" fmla="*/ 62 h 86"/>
                  <a:gd name="T50" fmla="*/ 132 w 145"/>
                  <a:gd name="T51" fmla="*/ 83 h 86"/>
                  <a:gd name="T52" fmla="*/ 139 w 145"/>
                  <a:gd name="T53" fmla="*/ 84 h 86"/>
                  <a:gd name="T54" fmla="*/ 134 w 145"/>
                  <a:gd name="T55" fmla="*/ 79 h 86"/>
                  <a:gd name="T56" fmla="*/ 129 w 145"/>
                  <a:gd name="T57" fmla="*/ 72 h 86"/>
                  <a:gd name="T58" fmla="*/ 118 w 145"/>
                  <a:gd name="T59" fmla="*/ 49 h 86"/>
                  <a:gd name="T60" fmla="*/ 114 w 145"/>
                  <a:gd name="T61" fmla="*/ 55 h 86"/>
                  <a:gd name="T62" fmla="*/ 114 w 145"/>
                  <a:gd name="T63" fmla="*/ 55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5" h="86">
                    <a:moveTo>
                      <a:pt x="103" y="35"/>
                    </a:moveTo>
                    <a:cubicBezTo>
                      <a:pt x="104" y="36"/>
                      <a:pt x="101" y="34"/>
                      <a:pt x="101" y="33"/>
                    </a:cubicBezTo>
                    <a:cubicBezTo>
                      <a:pt x="100" y="35"/>
                      <a:pt x="99" y="32"/>
                      <a:pt x="98" y="31"/>
                    </a:cubicBezTo>
                    <a:cubicBezTo>
                      <a:pt x="88" y="27"/>
                      <a:pt x="76" y="18"/>
                      <a:pt x="63" y="18"/>
                    </a:cubicBezTo>
                    <a:cubicBezTo>
                      <a:pt x="63" y="16"/>
                      <a:pt x="62" y="15"/>
                      <a:pt x="59" y="15"/>
                    </a:cubicBezTo>
                    <a:cubicBezTo>
                      <a:pt x="55" y="11"/>
                      <a:pt x="48" y="10"/>
                      <a:pt x="45" y="15"/>
                    </a:cubicBezTo>
                    <a:cubicBezTo>
                      <a:pt x="45" y="15"/>
                      <a:pt x="45" y="15"/>
                      <a:pt x="46" y="16"/>
                    </a:cubicBezTo>
                    <a:cubicBezTo>
                      <a:pt x="44" y="16"/>
                      <a:pt x="41" y="17"/>
                      <a:pt x="40" y="17"/>
                    </a:cubicBezTo>
                    <a:cubicBezTo>
                      <a:pt x="41" y="18"/>
                      <a:pt x="41" y="20"/>
                      <a:pt x="41" y="20"/>
                    </a:cubicBezTo>
                    <a:cubicBezTo>
                      <a:pt x="38" y="20"/>
                      <a:pt x="39" y="21"/>
                      <a:pt x="38" y="24"/>
                    </a:cubicBezTo>
                    <a:cubicBezTo>
                      <a:pt x="38" y="23"/>
                      <a:pt x="38" y="22"/>
                      <a:pt x="37" y="22"/>
                    </a:cubicBezTo>
                    <a:cubicBezTo>
                      <a:pt x="37" y="22"/>
                      <a:pt x="36" y="25"/>
                      <a:pt x="35" y="26"/>
                    </a:cubicBezTo>
                    <a:cubicBezTo>
                      <a:pt x="35" y="23"/>
                      <a:pt x="33" y="25"/>
                      <a:pt x="33" y="26"/>
                    </a:cubicBezTo>
                    <a:cubicBezTo>
                      <a:pt x="32" y="26"/>
                      <a:pt x="30" y="20"/>
                      <a:pt x="30" y="23"/>
                    </a:cubicBezTo>
                    <a:cubicBezTo>
                      <a:pt x="30" y="22"/>
                      <a:pt x="31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8" y="18"/>
                      <a:pt x="28" y="19"/>
                      <a:pt x="28" y="20"/>
                    </a:cubicBezTo>
                    <a:cubicBezTo>
                      <a:pt x="28" y="19"/>
                      <a:pt x="26" y="16"/>
                      <a:pt x="26" y="16"/>
                    </a:cubicBezTo>
                    <a:cubicBezTo>
                      <a:pt x="26" y="14"/>
                      <a:pt x="27" y="17"/>
                      <a:pt x="26" y="13"/>
                    </a:cubicBezTo>
                    <a:cubicBezTo>
                      <a:pt x="35" y="0"/>
                      <a:pt x="0" y="4"/>
                      <a:pt x="0" y="7"/>
                    </a:cubicBezTo>
                    <a:cubicBezTo>
                      <a:pt x="0" y="7"/>
                      <a:pt x="0" y="8"/>
                      <a:pt x="0" y="8"/>
                    </a:cubicBezTo>
                    <a:cubicBezTo>
                      <a:pt x="0" y="9"/>
                      <a:pt x="1" y="9"/>
                      <a:pt x="2" y="9"/>
                    </a:cubicBezTo>
                    <a:cubicBezTo>
                      <a:pt x="2" y="9"/>
                      <a:pt x="10" y="18"/>
                      <a:pt x="13" y="18"/>
                    </a:cubicBezTo>
                    <a:cubicBezTo>
                      <a:pt x="14" y="19"/>
                      <a:pt x="15" y="22"/>
                      <a:pt x="15" y="18"/>
                    </a:cubicBezTo>
                    <a:cubicBezTo>
                      <a:pt x="17" y="18"/>
                      <a:pt x="22" y="18"/>
                      <a:pt x="23" y="20"/>
                    </a:cubicBezTo>
                    <a:cubicBezTo>
                      <a:pt x="22" y="20"/>
                      <a:pt x="17" y="22"/>
                      <a:pt x="17" y="22"/>
                    </a:cubicBezTo>
                    <a:cubicBezTo>
                      <a:pt x="16" y="21"/>
                      <a:pt x="11" y="18"/>
                      <a:pt x="11" y="22"/>
                    </a:cubicBezTo>
                    <a:cubicBezTo>
                      <a:pt x="11" y="22"/>
                      <a:pt x="11" y="24"/>
                      <a:pt x="11" y="24"/>
                    </a:cubicBezTo>
                    <a:cubicBezTo>
                      <a:pt x="11" y="25"/>
                      <a:pt x="17" y="29"/>
                      <a:pt x="17" y="33"/>
                    </a:cubicBezTo>
                    <a:cubicBezTo>
                      <a:pt x="17" y="35"/>
                      <a:pt x="24" y="33"/>
                      <a:pt x="21" y="33"/>
                    </a:cubicBezTo>
                    <a:cubicBezTo>
                      <a:pt x="21" y="32"/>
                      <a:pt x="22" y="30"/>
                      <a:pt x="23" y="29"/>
                    </a:cubicBezTo>
                    <a:cubicBezTo>
                      <a:pt x="23" y="30"/>
                      <a:pt x="26" y="34"/>
                      <a:pt x="26" y="32"/>
                    </a:cubicBezTo>
                    <a:cubicBezTo>
                      <a:pt x="26" y="32"/>
                      <a:pt x="34" y="37"/>
                      <a:pt x="33" y="37"/>
                    </a:cubicBezTo>
                    <a:cubicBezTo>
                      <a:pt x="35" y="37"/>
                      <a:pt x="34" y="36"/>
                      <a:pt x="36" y="35"/>
                    </a:cubicBezTo>
                    <a:cubicBezTo>
                      <a:pt x="36" y="39"/>
                      <a:pt x="52" y="40"/>
                      <a:pt x="52" y="44"/>
                    </a:cubicBezTo>
                    <a:cubicBezTo>
                      <a:pt x="52" y="45"/>
                      <a:pt x="54" y="47"/>
                      <a:pt x="55" y="48"/>
                    </a:cubicBezTo>
                    <a:cubicBezTo>
                      <a:pt x="55" y="49"/>
                      <a:pt x="58" y="59"/>
                      <a:pt x="57" y="59"/>
                    </a:cubicBezTo>
                    <a:cubicBezTo>
                      <a:pt x="51" y="59"/>
                      <a:pt x="50" y="68"/>
                      <a:pt x="50" y="68"/>
                    </a:cubicBezTo>
                    <a:cubicBezTo>
                      <a:pt x="53" y="68"/>
                      <a:pt x="57" y="69"/>
                      <a:pt x="60" y="68"/>
                    </a:cubicBezTo>
                    <a:cubicBezTo>
                      <a:pt x="60" y="68"/>
                      <a:pt x="64" y="67"/>
                      <a:pt x="67" y="68"/>
                    </a:cubicBezTo>
                    <a:cubicBezTo>
                      <a:pt x="71" y="70"/>
                      <a:pt x="69" y="74"/>
                      <a:pt x="72" y="75"/>
                    </a:cubicBezTo>
                    <a:cubicBezTo>
                      <a:pt x="79" y="77"/>
                      <a:pt x="90" y="75"/>
                      <a:pt x="90" y="70"/>
                    </a:cubicBezTo>
                    <a:cubicBezTo>
                      <a:pt x="89" y="70"/>
                      <a:pt x="91" y="70"/>
                      <a:pt x="91" y="69"/>
                    </a:cubicBezTo>
                    <a:cubicBezTo>
                      <a:pt x="91" y="70"/>
                      <a:pt x="91" y="70"/>
                      <a:pt x="92" y="70"/>
                    </a:cubicBezTo>
                    <a:cubicBezTo>
                      <a:pt x="92" y="70"/>
                      <a:pt x="92" y="70"/>
                      <a:pt x="92" y="69"/>
                    </a:cubicBezTo>
                    <a:cubicBezTo>
                      <a:pt x="92" y="69"/>
                      <a:pt x="92" y="68"/>
                      <a:pt x="92" y="68"/>
                    </a:cubicBezTo>
                    <a:cubicBezTo>
                      <a:pt x="92" y="67"/>
                      <a:pt x="92" y="66"/>
                      <a:pt x="91" y="66"/>
                    </a:cubicBezTo>
                    <a:cubicBezTo>
                      <a:pt x="92" y="66"/>
                      <a:pt x="92" y="67"/>
                      <a:pt x="92" y="66"/>
                    </a:cubicBezTo>
                    <a:cubicBezTo>
                      <a:pt x="92" y="67"/>
                      <a:pt x="95" y="62"/>
                      <a:pt x="94" y="64"/>
                    </a:cubicBezTo>
                    <a:cubicBezTo>
                      <a:pt x="97" y="64"/>
                      <a:pt x="96" y="62"/>
                      <a:pt x="98" y="62"/>
                    </a:cubicBezTo>
                    <a:cubicBezTo>
                      <a:pt x="100" y="63"/>
                      <a:pt x="105" y="66"/>
                      <a:pt x="108" y="66"/>
                    </a:cubicBezTo>
                    <a:cubicBezTo>
                      <a:pt x="111" y="76"/>
                      <a:pt x="118" y="83"/>
                      <a:pt x="132" y="83"/>
                    </a:cubicBezTo>
                    <a:cubicBezTo>
                      <a:pt x="130" y="83"/>
                      <a:pt x="140" y="86"/>
                      <a:pt x="139" y="86"/>
                    </a:cubicBezTo>
                    <a:cubicBezTo>
                      <a:pt x="145" y="86"/>
                      <a:pt x="139" y="84"/>
                      <a:pt x="139" y="84"/>
                    </a:cubicBezTo>
                    <a:cubicBezTo>
                      <a:pt x="139" y="84"/>
                      <a:pt x="141" y="81"/>
                      <a:pt x="140" y="81"/>
                    </a:cubicBezTo>
                    <a:cubicBezTo>
                      <a:pt x="137" y="82"/>
                      <a:pt x="135" y="80"/>
                      <a:pt x="134" y="79"/>
                    </a:cubicBezTo>
                    <a:cubicBezTo>
                      <a:pt x="134" y="79"/>
                      <a:pt x="135" y="79"/>
                      <a:pt x="135" y="78"/>
                    </a:cubicBezTo>
                    <a:cubicBezTo>
                      <a:pt x="134" y="78"/>
                      <a:pt x="129" y="73"/>
                      <a:pt x="129" y="72"/>
                    </a:cubicBezTo>
                    <a:cubicBezTo>
                      <a:pt x="129" y="74"/>
                      <a:pt x="114" y="58"/>
                      <a:pt x="114" y="55"/>
                    </a:cubicBezTo>
                    <a:cubicBezTo>
                      <a:pt x="116" y="56"/>
                      <a:pt x="126" y="51"/>
                      <a:pt x="118" y="49"/>
                    </a:cubicBezTo>
                    <a:cubicBezTo>
                      <a:pt x="118" y="46"/>
                      <a:pt x="104" y="42"/>
                      <a:pt x="103" y="35"/>
                    </a:cubicBezTo>
                    <a:close/>
                    <a:moveTo>
                      <a:pt x="114" y="55"/>
                    </a:moveTo>
                    <a:cubicBezTo>
                      <a:pt x="114" y="55"/>
                      <a:pt x="114" y="55"/>
                      <a:pt x="114" y="55"/>
                    </a:cubicBezTo>
                    <a:cubicBezTo>
                      <a:pt x="114" y="55"/>
                      <a:pt x="114" y="55"/>
                      <a:pt x="114" y="55"/>
                    </a:cubicBezTo>
                    <a:cubicBezTo>
                      <a:pt x="114" y="55"/>
                      <a:pt x="114" y="55"/>
                      <a:pt x="114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1" name="Freeform 215">
                <a:extLst>
                  <a:ext uri="{FF2B5EF4-FFF2-40B4-BE49-F238E27FC236}">
                    <a16:creationId xmlns:a16="http://schemas.microsoft.com/office/drawing/2014/main" id="{27D981ED-A90C-4A69-B981-85F5366713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7" y="2502"/>
                <a:ext cx="3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2" name="Freeform 216">
                <a:extLst>
                  <a:ext uri="{FF2B5EF4-FFF2-40B4-BE49-F238E27FC236}">
                    <a16:creationId xmlns:a16="http://schemas.microsoft.com/office/drawing/2014/main" id="{591164A3-8BCB-4B78-A42A-72E6CEFBDA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0" y="2495"/>
                <a:ext cx="3" cy="5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3" name="Freeform 217">
                <a:extLst>
                  <a:ext uri="{FF2B5EF4-FFF2-40B4-BE49-F238E27FC236}">
                    <a16:creationId xmlns:a16="http://schemas.microsoft.com/office/drawing/2014/main" id="{911742AB-BBFD-43DC-B187-C1A7AB9D12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0" y="2537"/>
                <a:ext cx="0" cy="3"/>
              </a:xfrm>
              <a:custGeom>
                <a:avLst/>
                <a:gdLst>
                  <a:gd name="T0" fmla="*/ 1 h 1"/>
                  <a:gd name="T1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4" name="Freeform 218">
                <a:extLst>
                  <a:ext uri="{FF2B5EF4-FFF2-40B4-BE49-F238E27FC236}">
                    <a16:creationId xmlns:a16="http://schemas.microsoft.com/office/drawing/2014/main" id="{02FB7598-CE43-4A9F-AA45-362B4822D6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46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5" name="Freeform 219">
                <a:extLst>
                  <a:ext uri="{FF2B5EF4-FFF2-40B4-BE49-F238E27FC236}">
                    <a16:creationId xmlns:a16="http://schemas.microsoft.com/office/drawing/2014/main" id="{71A5977D-3858-4526-9FFC-7AE3F239F4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464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6" name="Freeform 220">
                <a:extLst>
                  <a:ext uri="{FF2B5EF4-FFF2-40B4-BE49-F238E27FC236}">
                    <a16:creationId xmlns:a16="http://schemas.microsoft.com/office/drawing/2014/main" id="{E85303EE-EC1A-4D38-8039-510809742D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1" y="220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7" name="Freeform 221">
                <a:extLst>
                  <a:ext uri="{FF2B5EF4-FFF2-40B4-BE49-F238E27FC236}">
                    <a16:creationId xmlns:a16="http://schemas.microsoft.com/office/drawing/2014/main" id="{C4B10B2E-BA11-42DC-9127-D11DB205B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0" y="2181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8" name="Freeform 222">
                <a:extLst>
                  <a:ext uri="{FF2B5EF4-FFF2-40B4-BE49-F238E27FC236}">
                    <a16:creationId xmlns:a16="http://schemas.microsoft.com/office/drawing/2014/main" id="{E6912EA2-3695-4071-9038-AEFEC923A3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7" y="222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9" name="Freeform 223">
                <a:extLst>
                  <a:ext uri="{FF2B5EF4-FFF2-40B4-BE49-F238E27FC236}">
                    <a16:creationId xmlns:a16="http://schemas.microsoft.com/office/drawing/2014/main" id="{B45348C8-73F6-4A9D-A3E9-482128B97F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15" y="2183"/>
                <a:ext cx="38" cy="83"/>
              </a:xfrm>
              <a:custGeom>
                <a:avLst/>
                <a:gdLst>
                  <a:gd name="T0" fmla="*/ 4 w 16"/>
                  <a:gd name="T1" fmla="*/ 17 h 35"/>
                  <a:gd name="T2" fmla="*/ 5 w 16"/>
                  <a:gd name="T3" fmla="*/ 17 h 35"/>
                  <a:gd name="T4" fmla="*/ 5 w 16"/>
                  <a:gd name="T5" fmla="*/ 19 h 35"/>
                  <a:gd name="T6" fmla="*/ 7 w 16"/>
                  <a:gd name="T7" fmla="*/ 21 h 35"/>
                  <a:gd name="T8" fmla="*/ 5 w 16"/>
                  <a:gd name="T9" fmla="*/ 21 h 35"/>
                  <a:gd name="T10" fmla="*/ 12 w 16"/>
                  <a:gd name="T11" fmla="*/ 30 h 35"/>
                  <a:gd name="T12" fmla="*/ 16 w 16"/>
                  <a:gd name="T13" fmla="*/ 13 h 35"/>
                  <a:gd name="T14" fmla="*/ 14 w 16"/>
                  <a:gd name="T15" fmla="*/ 13 h 35"/>
                  <a:gd name="T16" fmla="*/ 13 w 16"/>
                  <a:gd name="T17" fmla="*/ 15 h 35"/>
                  <a:gd name="T18" fmla="*/ 12 w 16"/>
                  <a:gd name="T19" fmla="*/ 15 h 35"/>
                  <a:gd name="T20" fmla="*/ 12 w 16"/>
                  <a:gd name="T21" fmla="*/ 12 h 35"/>
                  <a:gd name="T22" fmla="*/ 11 w 16"/>
                  <a:gd name="T23" fmla="*/ 12 h 35"/>
                  <a:gd name="T24" fmla="*/ 11 w 16"/>
                  <a:gd name="T25" fmla="*/ 8 h 35"/>
                  <a:gd name="T26" fmla="*/ 9 w 16"/>
                  <a:gd name="T27" fmla="*/ 10 h 35"/>
                  <a:gd name="T28" fmla="*/ 8 w 16"/>
                  <a:gd name="T29" fmla="*/ 8 h 35"/>
                  <a:gd name="T30" fmla="*/ 7 w 16"/>
                  <a:gd name="T31" fmla="*/ 8 h 35"/>
                  <a:gd name="T32" fmla="*/ 6 w 16"/>
                  <a:gd name="T33" fmla="*/ 10 h 35"/>
                  <a:gd name="T34" fmla="*/ 2 w 16"/>
                  <a:gd name="T35" fmla="*/ 0 h 35"/>
                  <a:gd name="T36" fmla="*/ 1 w 16"/>
                  <a:gd name="T37" fmla="*/ 7 h 35"/>
                  <a:gd name="T38" fmla="*/ 1 w 16"/>
                  <a:gd name="T39" fmla="*/ 19 h 35"/>
                  <a:gd name="T40" fmla="*/ 4 w 16"/>
                  <a:gd name="T41" fmla="*/ 17 h 35"/>
                  <a:gd name="T42" fmla="*/ 12 w 16"/>
                  <a:gd name="T43" fmla="*/ 21 h 35"/>
                  <a:gd name="T44" fmla="*/ 12 w 16"/>
                  <a:gd name="T45" fmla="*/ 21 h 35"/>
                  <a:gd name="T46" fmla="*/ 12 w 16"/>
                  <a:gd name="T47" fmla="*/ 21 h 35"/>
                  <a:gd name="T48" fmla="*/ 10 w 16"/>
                  <a:gd name="T49" fmla="*/ 25 h 35"/>
                  <a:gd name="T50" fmla="*/ 10 w 16"/>
                  <a:gd name="T51" fmla="*/ 2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" h="35">
                    <a:moveTo>
                      <a:pt x="4" y="17"/>
                    </a:moveTo>
                    <a:cubicBezTo>
                      <a:pt x="4" y="17"/>
                      <a:pt x="5" y="17"/>
                      <a:pt x="5" y="17"/>
                    </a:cubicBezTo>
                    <a:cubicBezTo>
                      <a:pt x="5" y="17"/>
                      <a:pt x="5" y="18"/>
                      <a:pt x="5" y="19"/>
                    </a:cubicBezTo>
                    <a:cubicBezTo>
                      <a:pt x="5" y="18"/>
                      <a:pt x="7" y="20"/>
                      <a:pt x="7" y="21"/>
                    </a:cubicBezTo>
                    <a:cubicBezTo>
                      <a:pt x="7" y="21"/>
                      <a:pt x="5" y="21"/>
                      <a:pt x="5" y="21"/>
                    </a:cubicBezTo>
                    <a:cubicBezTo>
                      <a:pt x="0" y="21"/>
                      <a:pt x="12" y="35"/>
                      <a:pt x="12" y="30"/>
                    </a:cubicBezTo>
                    <a:cubicBezTo>
                      <a:pt x="13" y="23"/>
                      <a:pt x="16" y="21"/>
                      <a:pt x="16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13"/>
                      <a:pt x="14" y="14"/>
                      <a:pt x="13" y="15"/>
                    </a:cubicBezTo>
                    <a:cubicBezTo>
                      <a:pt x="13" y="15"/>
                      <a:pt x="13" y="15"/>
                      <a:pt x="12" y="15"/>
                    </a:cubicBezTo>
                    <a:cubicBezTo>
                      <a:pt x="12" y="13"/>
                      <a:pt x="9" y="12"/>
                      <a:pt x="12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3" y="8"/>
                      <a:pt x="11" y="8"/>
                    </a:cubicBezTo>
                    <a:cubicBezTo>
                      <a:pt x="10" y="8"/>
                      <a:pt x="9" y="9"/>
                      <a:pt x="9" y="10"/>
                    </a:cubicBezTo>
                    <a:cubicBezTo>
                      <a:pt x="8" y="9"/>
                      <a:pt x="6" y="8"/>
                      <a:pt x="8" y="8"/>
                    </a:cubicBezTo>
                    <a:cubicBezTo>
                      <a:pt x="8" y="8"/>
                      <a:pt x="7" y="8"/>
                      <a:pt x="7" y="8"/>
                    </a:cubicBezTo>
                    <a:cubicBezTo>
                      <a:pt x="7" y="8"/>
                      <a:pt x="6" y="10"/>
                      <a:pt x="6" y="10"/>
                    </a:cubicBezTo>
                    <a:cubicBezTo>
                      <a:pt x="6" y="12"/>
                      <a:pt x="2" y="4"/>
                      <a:pt x="2" y="0"/>
                    </a:cubicBezTo>
                    <a:cubicBezTo>
                      <a:pt x="1" y="2"/>
                      <a:pt x="1" y="4"/>
                      <a:pt x="1" y="7"/>
                    </a:cubicBezTo>
                    <a:cubicBezTo>
                      <a:pt x="1" y="8"/>
                      <a:pt x="1" y="13"/>
                      <a:pt x="1" y="19"/>
                    </a:cubicBezTo>
                    <a:cubicBezTo>
                      <a:pt x="1" y="21"/>
                      <a:pt x="6" y="17"/>
                      <a:pt x="4" y="17"/>
                    </a:cubicBezTo>
                    <a:close/>
                    <a:moveTo>
                      <a:pt x="12" y="21"/>
                    </a:move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lose/>
                    <a:moveTo>
                      <a:pt x="10" y="25"/>
                    </a:moveTo>
                    <a:cubicBezTo>
                      <a:pt x="10" y="27"/>
                      <a:pt x="10" y="20"/>
                      <a:pt x="1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60" name="Freeform 224">
                <a:extLst>
                  <a:ext uri="{FF2B5EF4-FFF2-40B4-BE49-F238E27FC236}">
                    <a16:creationId xmlns:a16="http://schemas.microsoft.com/office/drawing/2014/main" id="{04086BCA-E2C8-4549-9371-D3CCDB61F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2" y="2202"/>
                <a:ext cx="59" cy="78"/>
              </a:xfrm>
              <a:custGeom>
                <a:avLst/>
                <a:gdLst>
                  <a:gd name="T0" fmla="*/ 3 w 25"/>
                  <a:gd name="T1" fmla="*/ 33 h 33"/>
                  <a:gd name="T2" fmla="*/ 5 w 25"/>
                  <a:gd name="T3" fmla="*/ 30 h 33"/>
                  <a:gd name="T4" fmla="*/ 5 w 25"/>
                  <a:gd name="T5" fmla="*/ 30 h 33"/>
                  <a:gd name="T6" fmla="*/ 6 w 25"/>
                  <a:gd name="T7" fmla="*/ 26 h 33"/>
                  <a:gd name="T8" fmla="*/ 25 w 25"/>
                  <a:gd name="T9" fmla="*/ 11 h 33"/>
                  <a:gd name="T10" fmla="*/ 25 w 25"/>
                  <a:gd name="T11" fmla="*/ 9 h 33"/>
                  <a:gd name="T12" fmla="*/ 22 w 25"/>
                  <a:gd name="T13" fmla="*/ 9 h 33"/>
                  <a:gd name="T14" fmla="*/ 23 w 25"/>
                  <a:gd name="T15" fmla="*/ 0 h 33"/>
                  <a:gd name="T16" fmla="*/ 18 w 25"/>
                  <a:gd name="T17" fmla="*/ 8 h 33"/>
                  <a:gd name="T18" fmla="*/ 18 w 25"/>
                  <a:gd name="T19" fmla="*/ 9 h 33"/>
                  <a:gd name="T20" fmla="*/ 16 w 25"/>
                  <a:gd name="T21" fmla="*/ 11 h 33"/>
                  <a:gd name="T22" fmla="*/ 12 w 25"/>
                  <a:gd name="T23" fmla="*/ 18 h 33"/>
                  <a:gd name="T24" fmla="*/ 3 w 25"/>
                  <a:gd name="T2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" h="33">
                    <a:moveTo>
                      <a:pt x="3" y="33"/>
                    </a:moveTo>
                    <a:cubicBezTo>
                      <a:pt x="3" y="33"/>
                      <a:pt x="5" y="30"/>
                      <a:pt x="5" y="30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6" y="29"/>
                      <a:pt x="6" y="27"/>
                      <a:pt x="6" y="26"/>
                    </a:cubicBezTo>
                    <a:cubicBezTo>
                      <a:pt x="9" y="26"/>
                      <a:pt x="25" y="10"/>
                      <a:pt x="25" y="11"/>
                    </a:cubicBezTo>
                    <a:cubicBezTo>
                      <a:pt x="25" y="10"/>
                      <a:pt x="25" y="9"/>
                      <a:pt x="25" y="9"/>
                    </a:cubicBezTo>
                    <a:cubicBezTo>
                      <a:pt x="25" y="8"/>
                      <a:pt x="22" y="9"/>
                      <a:pt x="22" y="9"/>
                    </a:cubicBezTo>
                    <a:cubicBezTo>
                      <a:pt x="23" y="9"/>
                      <a:pt x="22" y="0"/>
                      <a:pt x="23" y="0"/>
                    </a:cubicBezTo>
                    <a:cubicBezTo>
                      <a:pt x="20" y="1"/>
                      <a:pt x="18" y="5"/>
                      <a:pt x="18" y="8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6" y="10"/>
                      <a:pt x="16" y="10"/>
                      <a:pt x="16" y="11"/>
                    </a:cubicBezTo>
                    <a:cubicBezTo>
                      <a:pt x="15" y="13"/>
                      <a:pt x="12" y="17"/>
                      <a:pt x="12" y="18"/>
                    </a:cubicBezTo>
                    <a:cubicBezTo>
                      <a:pt x="9" y="19"/>
                      <a:pt x="0" y="33"/>
                      <a:pt x="3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61" name="Freeform 225">
                <a:extLst>
                  <a:ext uri="{FF2B5EF4-FFF2-40B4-BE49-F238E27FC236}">
                    <a16:creationId xmlns:a16="http://schemas.microsoft.com/office/drawing/2014/main" id="{29C6A319-0943-4B64-A92D-5518BA439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7" y="22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62" name="Freeform 226">
                <a:extLst>
                  <a:ext uri="{FF2B5EF4-FFF2-40B4-BE49-F238E27FC236}">
                    <a16:creationId xmlns:a16="http://schemas.microsoft.com/office/drawing/2014/main" id="{650B175E-0EFB-471B-BE05-47320E6A47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1" y="2259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63" name="Freeform 227">
                <a:extLst>
                  <a:ext uri="{FF2B5EF4-FFF2-40B4-BE49-F238E27FC236}">
                    <a16:creationId xmlns:a16="http://schemas.microsoft.com/office/drawing/2014/main" id="{E15D396F-ACEF-46BE-8D0D-D3A9645AC7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3" y="22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64" name="Freeform 228">
                <a:extLst>
                  <a:ext uri="{FF2B5EF4-FFF2-40B4-BE49-F238E27FC236}">
                    <a16:creationId xmlns:a16="http://schemas.microsoft.com/office/drawing/2014/main" id="{7345F2B0-6890-468E-8E9E-F57392CCE47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77" y="2073"/>
                <a:ext cx="118" cy="252"/>
              </a:xfrm>
              <a:custGeom>
                <a:avLst/>
                <a:gdLst>
                  <a:gd name="T0" fmla="*/ 10 w 50"/>
                  <a:gd name="T1" fmla="*/ 40 h 107"/>
                  <a:gd name="T2" fmla="*/ 10 w 50"/>
                  <a:gd name="T3" fmla="*/ 42 h 107"/>
                  <a:gd name="T4" fmla="*/ 12 w 50"/>
                  <a:gd name="T5" fmla="*/ 41 h 107"/>
                  <a:gd name="T6" fmla="*/ 36 w 50"/>
                  <a:gd name="T7" fmla="*/ 55 h 107"/>
                  <a:gd name="T8" fmla="*/ 32 w 50"/>
                  <a:gd name="T9" fmla="*/ 64 h 107"/>
                  <a:gd name="T10" fmla="*/ 36 w 50"/>
                  <a:gd name="T11" fmla="*/ 63 h 107"/>
                  <a:gd name="T12" fmla="*/ 41 w 50"/>
                  <a:gd name="T13" fmla="*/ 77 h 107"/>
                  <a:gd name="T14" fmla="*/ 39 w 50"/>
                  <a:gd name="T15" fmla="*/ 77 h 107"/>
                  <a:gd name="T16" fmla="*/ 34 w 50"/>
                  <a:gd name="T17" fmla="*/ 79 h 107"/>
                  <a:gd name="T18" fmla="*/ 28 w 50"/>
                  <a:gd name="T19" fmla="*/ 79 h 107"/>
                  <a:gd name="T20" fmla="*/ 23 w 50"/>
                  <a:gd name="T21" fmla="*/ 88 h 107"/>
                  <a:gd name="T22" fmla="*/ 26 w 50"/>
                  <a:gd name="T23" fmla="*/ 90 h 107"/>
                  <a:gd name="T24" fmla="*/ 28 w 50"/>
                  <a:gd name="T25" fmla="*/ 90 h 107"/>
                  <a:gd name="T26" fmla="*/ 28 w 50"/>
                  <a:gd name="T27" fmla="*/ 90 h 107"/>
                  <a:gd name="T28" fmla="*/ 32 w 50"/>
                  <a:gd name="T29" fmla="*/ 96 h 107"/>
                  <a:gd name="T30" fmla="*/ 43 w 50"/>
                  <a:gd name="T31" fmla="*/ 94 h 107"/>
                  <a:gd name="T32" fmla="*/ 43 w 50"/>
                  <a:gd name="T33" fmla="*/ 94 h 107"/>
                  <a:gd name="T34" fmla="*/ 43 w 50"/>
                  <a:gd name="T35" fmla="*/ 94 h 107"/>
                  <a:gd name="T36" fmla="*/ 44 w 50"/>
                  <a:gd name="T37" fmla="*/ 93 h 107"/>
                  <a:gd name="T38" fmla="*/ 47 w 50"/>
                  <a:gd name="T39" fmla="*/ 99 h 107"/>
                  <a:gd name="T40" fmla="*/ 45 w 50"/>
                  <a:gd name="T41" fmla="*/ 68 h 107"/>
                  <a:gd name="T42" fmla="*/ 43 w 50"/>
                  <a:gd name="T43" fmla="*/ 72 h 107"/>
                  <a:gd name="T44" fmla="*/ 43 w 50"/>
                  <a:gd name="T45" fmla="*/ 66 h 107"/>
                  <a:gd name="T46" fmla="*/ 41 w 50"/>
                  <a:gd name="T47" fmla="*/ 67 h 107"/>
                  <a:gd name="T48" fmla="*/ 39 w 50"/>
                  <a:gd name="T49" fmla="*/ 64 h 107"/>
                  <a:gd name="T50" fmla="*/ 45 w 50"/>
                  <a:gd name="T51" fmla="*/ 62 h 107"/>
                  <a:gd name="T52" fmla="*/ 35 w 50"/>
                  <a:gd name="T53" fmla="*/ 46 h 107"/>
                  <a:gd name="T54" fmla="*/ 32 w 50"/>
                  <a:gd name="T55" fmla="*/ 48 h 107"/>
                  <a:gd name="T56" fmla="*/ 29 w 50"/>
                  <a:gd name="T57" fmla="*/ 40 h 107"/>
                  <a:gd name="T58" fmla="*/ 32 w 50"/>
                  <a:gd name="T59" fmla="*/ 37 h 107"/>
                  <a:gd name="T60" fmla="*/ 25 w 50"/>
                  <a:gd name="T61" fmla="*/ 35 h 107"/>
                  <a:gd name="T62" fmla="*/ 17 w 50"/>
                  <a:gd name="T63" fmla="*/ 35 h 107"/>
                  <a:gd name="T64" fmla="*/ 15 w 50"/>
                  <a:gd name="T65" fmla="*/ 22 h 107"/>
                  <a:gd name="T66" fmla="*/ 19 w 50"/>
                  <a:gd name="T67" fmla="*/ 20 h 107"/>
                  <a:gd name="T68" fmla="*/ 21 w 50"/>
                  <a:gd name="T69" fmla="*/ 9 h 107"/>
                  <a:gd name="T70" fmla="*/ 11 w 50"/>
                  <a:gd name="T71" fmla="*/ 0 h 107"/>
                  <a:gd name="T72" fmla="*/ 8 w 50"/>
                  <a:gd name="T73" fmla="*/ 13 h 107"/>
                  <a:gd name="T74" fmla="*/ 6 w 50"/>
                  <a:gd name="T75" fmla="*/ 20 h 107"/>
                  <a:gd name="T76" fmla="*/ 4 w 50"/>
                  <a:gd name="T77" fmla="*/ 31 h 107"/>
                  <a:gd name="T78" fmla="*/ 28 w 50"/>
                  <a:gd name="T79" fmla="*/ 87 h 107"/>
                  <a:gd name="T80" fmla="*/ 28 w 50"/>
                  <a:gd name="T81" fmla="*/ 89 h 107"/>
                  <a:gd name="T82" fmla="*/ 33 w 50"/>
                  <a:gd name="T83" fmla="*/ 49 h 107"/>
                  <a:gd name="T84" fmla="*/ 11 w 50"/>
                  <a:gd name="T85" fmla="*/ 3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0" h="107">
                    <a:moveTo>
                      <a:pt x="4" y="31"/>
                    </a:moveTo>
                    <a:cubicBezTo>
                      <a:pt x="4" y="30"/>
                      <a:pt x="9" y="39"/>
                      <a:pt x="10" y="40"/>
                    </a:cubicBezTo>
                    <a:cubicBezTo>
                      <a:pt x="10" y="40"/>
                      <a:pt x="10" y="39"/>
                      <a:pt x="10" y="40"/>
                    </a:cubicBezTo>
                    <a:cubicBezTo>
                      <a:pt x="10" y="40"/>
                      <a:pt x="10" y="41"/>
                      <a:pt x="10" y="42"/>
                    </a:cubicBezTo>
                    <a:cubicBezTo>
                      <a:pt x="6" y="40"/>
                      <a:pt x="9" y="42"/>
                      <a:pt x="6" y="42"/>
                    </a:cubicBezTo>
                    <a:cubicBezTo>
                      <a:pt x="6" y="54"/>
                      <a:pt x="23" y="52"/>
                      <a:pt x="12" y="41"/>
                    </a:cubicBezTo>
                    <a:cubicBezTo>
                      <a:pt x="12" y="34"/>
                      <a:pt x="24" y="47"/>
                      <a:pt x="23" y="42"/>
                    </a:cubicBezTo>
                    <a:cubicBezTo>
                      <a:pt x="26" y="46"/>
                      <a:pt x="36" y="49"/>
                      <a:pt x="36" y="55"/>
                    </a:cubicBezTo>
                    <a:cubicBezTo>
                      <a:pt x="36" y="53"/>
                      <a:pt x="32" y="62"/>
                      <a:pt x="34" y="63"/>
                    </a:cubicBezTo>
                    <a:cubicBezTo>
                      <a:pt x="33" y="63"/>
                      <a:pt x="32" y="64"/>
                      <a:pt x="32" y="64"/>
                    </a:cubicBezTo>
                    <a:cubicBezTo>
                      <a:pt x="32" y="65"/>
                      <a:pt x="32" y="65"/>
                      <a:pt x="33" y="66"/>
                    </a:cubicBezTo>
                    <a:cubicBezTo>
                      <a:pt x="34" y="65"/>
                      <a:pt x="36" y="64"/>
                      <a:pt x="36" y="63"/>
                    </a:cubicBezTo>
                    <a:cubicBezTo>
                      <a:pt x="37" y="66"/>
                      <a:pt x="39" y="70"/>
                      <a:pt x="39" y="69"/>
                    </a:cubicBezTo>
                    <a:cubicBezTo>
                      <a:pt x="39" y="68"/>
                      <a:pt x="43" y="77"/>
                      <a:pt x="41" y="77"/>
                    </a:cubicBezTo>
                    <a:cubicBezTo>
                      <a:pt x="41" y="77"/>
                      <a:pt x="41" y="77"/>
                      <a:pt x="41" y="76"/>
                    </a:cubicBezTo>
                    <a:cubicBezTo>
                      <a:pt x="41" y="76"/>
                      <a:pt x="39" y="77"/>
                      <a:pt x="39" y="77"/>
                    </a:cubicBezTo>
                    <a:cubicBezTo>
                      <a:pt x="39" y="75"/>
                      <a:pt x="37" y="78"/>
                      <a:pt x="36" y="80"/>
                    </a:cubicBezTo>
                    <a:cubicBezTo>
                      <a:pt x="35" y="80"/>
                      <a:pt x="35" y="79"/>
                      <a:pt x="34" y="79"/>
                    </a:cubicBezTo>
                    <a:cubicBezTo>
                      <a:pt x="35" y="79"/>
                      <a:pt x="33" y="82"/>
                      <a:pt x="32" y="83"/>
                    </a:cubicBezTo>
                    <a:cubicBezTo>
                      <a:pt x="31" y="80"/>
                      <a:pt x="29" y="81"/>
                      <a:pt x="28" y="79"/>
                    </a:cubicBezTo>
                    <a:cubicBezTo>
                      <a:pt x="27" y="80"/>
                      <a:pt x="21" y="83"/>
                      <a:pt x="24" y="83"/>
                    </a:cubicBezTo>
                    <a:cubicBezTo>
                      <a:pt x="13" y="85"/>
                      <a:pt x="19" y="102"/>
                      <a:pt x="23" y="88"/>
                    </a:cubicBezTo>
                    <a:cubicBezTo>
                      <a:pt x="23" y="88"/>
                      <a:pt x="23" y="92"/>
                      <a:pt x="23" y="92"/>
                    </a:cubicBezTo>
                    <a:cubicBezTo>
                      <a:pt x="25" y="91"/>
                      <a:pt x="26" y="89"/>
                      <a:pt x="26" y="90"/>
                    </a:cubicBezTo>
                    <a:cubicBezTo>
                      <a:pt x="26" y="90"/>
                      <a:pt x="28" y="90"/>
                      <a:pt x="28" y="91"/>
                    </a:cubicBezTo>
                    <a:cubicBezTo>
                      <a:pt x="28" y="90"/>
                      <a:pt x="28" y="90"/>
                      <a:pt x="28" y="90"/>
                    </a:cubicBezTo>
                    <a:cubicBezTo>
                      <a:pt x="28" y="90"/>
                      <a:pt x="28" y="90"/>
                      <a:pt x="28" y="90"/>
                    </a:cubicBezTo>
                    <a:cubicBezTo>
                      <a:pt x="28" y="90"/>
                      <a:pt x="28" y="90"/>
                      <a:pt x="28" y="90"/>
                    </a:cubicBezTo>
                    <a:cubicBezTo>
                      <a:pt x="28" y="89"/>
                      <a:pt x="29" y="89"/>
                      <a:pt x="29" y="89"/>
                    </a:cubicBezTo>
                    <a:cubicBezTo>
                      <a:pt x="30" y="91"/>
                      <a:pt x="33" y="94"/>
                      <a:pt x="32" y="96"/>
                    </a:cubicBezTo>
                    <a:cubicBezTo>
                      <a:pt x="32" y="107"/>
                      <a:pt x="50" y="107"/>
                      <a:pt x="41" y="95"/>
                    </a:cubicBezTo>
                    <a:cubicBezTo>
                      <a:pt x="42" y="95"/>
                      <a:pt x="43" y="95"/>
                      <a:pt x="43" y="94"/>
                    </a:cubicBezTo>
                    <a:cubicBezTo>
                      <a:pt x="43" y="94"/>
                      <a:pt x="43" y="94"/>
                      <a:pt x="43" y="94"/>
                    </a:cubicBezTo>
                    <a:cubicBezTo>
                      <a:pt x="44" y="95"/>
                      <a:pt x="43" y="94"/>
                      <a:pt x="43" y="94"/>
                    </a:cubicBezTo>
                    <a:cubicBezTo>
                      <a:pt x="43" y="94"/>
                      <a:pt x="43" y="94"/>
                      <a:pt x="43" y="94"/>
                    </a:cubicBezTo>
                    <a:cubicBezTo>
                      <a:pt x="43" y="94"/>
                      <a:pt x="43" y="94"/>
                      <a:pt x="43" y="94"/>
                    </a:cubicBezTo>
                    <a:cubicBezTo>
                      <a:pt x="43" y="93"/>
                      <a:pt x="43" y="93"/>
                      <a:pt x="43" y="93"/>
                    </a:cubicBezTo>
                    <a:cubicBezTo>
                      <a:pt x="43" y="93"/>
                      <a:pt x="44" y="93"/>
                      <a:pt x="44" y="93"/>
                    </a:cubicBezTo>
                    <a:cubicBezTo>
                      <a:pt x="46" y="94"/>
                      <a:pt x="45" y="97"/>
                      <a:pt x="45" y="99"/>
                    </a:cubicBezTo>
                    <a:cubicBezTo>
                      <a:pt x="47" y="99"/>
                      <a:pt x="47" y="99"/>
                      <a:pt x="47" y="99"/>
                    </a:cubicBezTo>
                    <a:cubicBezTo>
                      <a:pt x="50" y="90"/>
                      <a:pt x="49" y="83"/>
                      <a:pt x="45" y="75"/>
                    </a:cubicBezTo>
                    <a:cubicBezTo>
                      <a:pt x="47" y="71"/>
                      <a:pt x="47" y="72"/>
                      <a:pt x="45" y="68"/>
                    </a:cubicBezTo>
                    <a:cubicBezTo>
                      <a:pt x="45" y="69"/>
                      <a:pt x="44" y="71"/>
                      <a:pt x="43" y="70"/>
                    </a:cubicBezTo>
                    <a:cubicBezTo>
                      <a:pt x="43" y="71"/>
                      <a:pt x="43" y="72"/>
                      <a:pt x="43" y="72"/>
                    </a:cubicBezTo>
                    <a:cubicBezTo>
                      <a:pt x="44" y="72"/>
                      <a:pt x="44" y="73"/>
                      <a:pt x="43" y="72"/>
                    </a:cubicBezTo>
                    <a:cubicBezTo>
                      <a:pt x="43" y="70"/>
                      <a:pt x="43" y="68"/>
                      <a:pt x="43" y="66"/>
                    </a:cubicBezTo>
                    <a:cubicBezTo>
                      <a:pt x="43" y="65"/>
                      <a:pt x="43" y="65"/>
                      <a:pt x="43" y="65"/>
                    </a:cubicBezTo>
                    <a:cubicBezTo>
                      <a:pt x="43" y="64"/>
                      <a:pt x="42" y="66"/>
                      <a:pt x="41" y="67"/>
                    </a:cubicBezTo>
                    <a:cubicBezTo>
                      <a:pt x="41" y="65"/>
                      <a:pt x="41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8" y="64"/>
                      <a:pt x="39" y="61"/>
                      <a:pt x="39" y="61"/>
                    </a:cubicBezTo>
                    <a:cubicBezTo>
                      <a:pt x="39" y="62"/>
                      <a:pt x="44" y="61"/>
                      <a:pt x="45" y="62"/>
                    </a:cubicBezTo>
                    <a:cubicBezTo>
                      <a:pt x="44" y="58"/>
                      <a:pt x="42" y="46"/>
                      <a:pt x="39" y="46"/>
                    </a:cubicBezTo>
                    <a:cubicBezTo>
                      <a:pt x="35" y="49"/>
                      <a:pt x="37" y="46"/>
                      <a:pt x="35" y="46"/>
                    </a:cubicBezTo>
                    <a:cubicBezTo>
                      <a:pt x="34" y="47"/>
                      <a:pt x="35" y="47"/>
                      <a:pt x="34" y="48"/>
                    </a:cubicBezTo>
                    <a:cubicBezTo>
                      <a:pt x="34" y="48"/>
                      <a:pt x="33" y="48"/>
                      <a:pt x="32" y="48"/>
                    </a:cubicBezTo>
                    <a:cubicBezTo>
                      <a:pt x="34" y="45"/>
                      <a:pt x="36" y="42"/>
                      <a:pt x="30" y="42"/>
                    </a:cubicBezTo>
                    <a:cubicBezTo>
                      <a:pt x="30" y="42"/>
                      <a:pt x="30" y="40"/>
                      <a:pt x="29" y="40"/>
                    </a:cubicBezTo>
                    <a:cubicBezTo>
                      <a:pt x="29" y="39"/>
                      <a:pt x="32" y="40"/>
                      <a:pt x="32" y="39"/>
                    </a:cubicBezTo>
                    <a:cubicBezTo>
                      <a:pt x="31" y="38"/>
                      <a:pt x="32" y="37"/>
                      <a:pt x="32" y="37"/>
                    </a:cubicBezTo>
                    <a:cubicBezTo>
                      <a:pt x="32" y="36"/>
                      <a:pt x="24" y="38"/>
                      <a:pt x="26" y="37"/>
                    </a:cubicBezTo>
                    <a:cubicBezTo>
                      <a:pt x="26" y="38"/>
                      <a:pt x="26" y="36"/>
                      <a:pt x="25" y="35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2"/>
                      <a:pt x="17" y="35"/>
                      <a:pt x="17" y="35"/>
                    </a:cubicBezTo>
                    <a:cubicBezTo>
                      <a:pt x="17" y="32"/>
                      <a:pt x="15" y="25"/>
                      <a:pt x="15" y="22"/>
                    </a:cubicBezTo>
                    <a:cubicBezTo>
                      <a:pt x="16" y="22"/>
                      <a:pt x="16" y="22"/>
                      <a:pt x="15" y="22"/>
                    </a:cubicBezTo>
                    <a:cubicBezTo>
                      <a:pt x="17" y="22"/>
                      <a:pt x="17" y="23"/>
                      <a:pt x="17" y="20"/>
                    </a:cubicBezTo>
                    <a:cubicBezTo>
                      <a:pt x="17" y="23"/>
                      <a:pt x="18" y="20"/>
                      <a:pt x="19" y="20"/>
                    </a:cubicBezTo>
                    <a:cubicBezTo>
                      <a:pt x="21" y="20"/>
                      <a:pt x="21" y="12"/>
                      <a:pt x="21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6"/>
                      <a:pt x="20" y="3"/>
                      <a:pt x="19" y="0"/>
                    </a:cubicBezTo>
                    <a:cubicBezTo>
                      <a:pt x="20" y="0"/>
                      <a:pt x="12" y="0"/>
                      <a:pt x="11" y="0"/>
                    </a:cubicBezTo>
                    <a:cubicBezTo>
                      <a:pt x="11" y="0"/>
                      <a:pt x="2" y="10"/>
                      <a:pt x="8" y="10"/>
                    </a:cubicBezTo>
                    <a:cubicBezTo>
                      <a:pt x="5" y="11"/>
                      <a:pt x="6" y="11"/>
                      <a:pt x="8" y="13"/>
                    </a:cubicBezTo>
                    <a:cubicBezTo>
                      <a:pt x="5" y="13"/>
                      <a:pt x="6" y="20"/>
                      <a:pt x="6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18"/>
                      <a:pt x="3" y="17"/>
                      <a:pt x="3" y="18"/>
                    </a:cubicBezTo>
                    <a:cubicBezTo>
                      <a:pt x="0" y="19"/>
                      <a:pt x="3" y="27"/>
                      <a:pt x="4" y="31"/>
                    </a:cubicBezTo>
                    <a:close/>
                    <a:moveTo>
                      <a:pt x="28" y="89"/>
                    </a:moveTo>
                    <a:cubicBezTo>
                      <a:pt x="28" y="89"/>
                      <a:pt x="28" y="88"/>
                      <a:pt x="28" y="87"/>
                    </a:cubicBezTo>
                    <a:cubicBezTo>
                      <a:pt x="28" y="88"/>
                      <a:pt x="28" y="88"/>
                      <a:pt x="29" y="89"/>
                    </a:cubicBezTo>
                    <a:cubicBezTo>
                      <a:pt x="28" y="89"/>
                      <a:pt x="28" y="89"/>
                      <a:pt x="28" y="89"/>
                    </a:cubicBezTo>
                    <a:close/>
                    <a:moveTo>
                      <a:pt x="33" y="49"/>
                    </a:moveTo>
                    <a:cubicBezTo>
                      <a:pt x="33" y="49"/>
                      <a:pt x="33" y="49"/>
                      <a:pt x="33" y="49"/>
                    </a:cubicBezTo>
                    <a:close/>
                    <a:moveTo>
                      <a:pt x="11" y="33"/>
                    </a:moveTo>
                    <a:cubicBezTo>
                      <a:pt x="9" y="33"/>
                      <a:pt x="9" y="31"/>
                      <a:pt x="11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65" name="Rectangle 229">
                <a:extLst>
                  <a:ext uri="{FF2B5EF4-FFF2-40B4-BE49-F238E27FC236}">
                    <a16:creationId xmlns:a16="http://schemas.microsoft.com/office/drawing/2014/main" id="{4C4157CF-F0E8-409A-A415-EB7CDF3A51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4" y="2115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66" name="Freeform 230">
                <a:extLst>
                  <a:ext uri="{FF2B5EF4-FFF2-40B4-BE49-F238E27FC236}">
                    <a16:creationId xmlns:a16="http://schemas.microsoft.com/office/drawing/2014/main" id="{6981FE14-4A0D-4B12-BA9F-32E3E916A2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9" y="2235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67" name="Freeform 231">
                <a:extLst>
                  <a:ext uri="{FF2B5EF4-FFF2-40B4-BE49-F238E27FC236}">
                    <a16:creationId xmlns:a16="http://schemas.microsoft.com/office/drawing/2014/main" id="{52CF79F0-0F95-4108-ACD6-BC8E836FF7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3" y="221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68" name="Freeform 232">
                <a:extLst>
                  <a:ext uri="{FF2B5EF4-FFF2-40B4-BE49-F238E27FC236}">
                    <a16:creationId xmlns:a16="http://schemas.microsoft.com/office/drawing/2014/main" id="{74BE1589-D626-41AA-9F3F-95CBCFC86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9" y="2221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69" name="Freeform 233">
                <a:extLst>
                  <a:ext uri="{FF2B5EF4-FFF2-40B4-BE49-F238E27FC236}">
                    <a16:creationId xmlns:a16="http://schemas.microsoft.com/office/drawing/2014/main" id="{F42BA2B8-CB61-49E5-9E0F-D43134E553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2" y="2259"/>
                <a:ext cx="12" cy="12"/>
              </a:xfrm>
              <a:custGeom>
                <a:avLst/>
                <a:gdLst>
                  <a:gd name="T0" fmla="*/ 5 w 5"/>
                  <a:gd name="T1" fmla="*/ 4 h 5"/>
                  <a:gd name="T2" fmla="*/ 2 w 5"/>
                  <a:gd name="T3" fmla="*/ 0 h 5"/>
                  <a:gd name="T4" fmla="*/ 0 w 5"/>
                  <a:gd name="T5" fmla="*/ 5 h 5"/>
                  <a:gd name="T6" fmla="*/ 5 w 5"/>
                  <a:gd name="T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5" y="4"/>
                    </a:moveTo>
                    <a:cubicBezTo>
                      <a:pt x="4" y="3"/>
                      <a:pt x="3" y="0"/>
                      <a:pt x="2" y="0"/>
                    </a:cubicBezTo>
                    <a:cubicBezTo>
                      <a:pt x="2" y="2"/>
                      <a:pt x="2" y="2"/>
                      <a:pt x="0" y="5"/>
                    </a:cubicBezTo>
                    <a:cubicBezTo>
                      <a:pt x="0" y="4"/>
                      <a:pt x="5" y="5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0" name="Freeform 234">
                <a:extLst>
                  <a:ext uri="{FF2B5EF4-FFF2-40B4-BE49-F238E27FC236}">
                    <a16:creationId xmlns:a16="http://schemas.microsoft.com/office/drawing/2014/main" id="{C55A9F57-6D43-4419-8880-4F28F16EA7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8" y="2092"/>
                <a:ext cx="3" cy="7"/>
              </a:xfrm>
              <a:custGeom>
                <a:avLst/>
                <a:gdLst>
                  <a:gd name="T0" fmla="*/ 1 w 1"/>
                  <a:gd name="T1" fmla="*/ 0 h 3"/>
                  <a:gd name="T2" fmla="*/ 1 w 1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0" y="3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1" name="Rectangle 235">
                <a:extLst>
                  <a:ext uri="{FF2B5EF4-FFF2-40B4-BE49-F238E27FC236}">
                    <a16:creationId xmlns:a16="http://schemas.microsoft.com/office/drawing/2014/main" id="{FC02EE7F-1824-4058-9380-0DA4AABD9F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8" y="209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2" name="Freeform 236">
                <a:extLst>
                  <a:ext uri="{FF2B5EF4-FFF2-40B4-BE49-F238E27FC236}">
                    <a16:creationId xmlns:a16="http://schemas.microsoft.com/office/drawing/2014/main" id="{81D30705-2BC0-43C7-8D66-D2D71C5C66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2" y="3165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3" name="Freeform 237">
                <a:extLst>
                  <a:ext uri="{FF2B5EF4-FFF2-40B4-BE49-F238E27FC236}">
                    <a16:creationId xmlns:a16="http://schemas.microsoft.com/office/drawing/2014/main" id="{7967DBD6-DE93-4BB2-85FE-4A0A27CE9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9" y="3084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4" name="Freeform 238">
                <a:extLst>
                  <a:ext uri="{FF2B5EF4-FFF2-40B4-BE49-F238E27FC236}">
                    <a16:creationId xmlns:a16="http://schemas.microsoft.com/office/drawing/2014/main" id="{587ABB76-F707-40BD-84A5-441AB98437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9" y="308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5" name="Freeform 239">
                <a:extLst>
                  <a:ext uri="{FF2B5EF4-FFF2-40B4-BE49-F238E27FC236}">
                    <a16:creationId xmlns:a16="http://schemas.microsoft.com/office/drawing/2014/main" id="{46EE9549-739E-4450-ACBF-FC397A40E1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8" y="3061"/>
                <a:ext cx="97" cy="153"/>
              </a:xfrm>
              <a:custGeom>
                <a:avLst/>
                <a:gdLst>
                  <a:gd name="T0" fmla="*/ 36 w 41"/>
                  <a:gd name="T1" fmla="*/ 30 h 65"/>
                  <a:gd name="T2" fmla="*/ 22 w 41"/>
                  <a:gd name="T3" fmla="*/ 24 h 65"/>
                  <a:gd name="T4" fmla="*/ 24 w 41"/>
                  <a:gd name="T5" fmla="*/ 24 h 65"/>
                  <a:gd name="T6" fmla="*/ 21 w 41"/>
                  <a:gd name="T7" fmla="*/ 22 h 65"/>
                  <a:gd name="T8" fmla="*/ 22 w 41"/>
                  <a:gd name="T9" fmla="*/ 23 h 65"/>
                  <a:gd name="T10" fmla="*/ 20 w 41"/>
                  <a:gd name="T11" fmla="*/ 23 h 65"/>
                  <a:gd name="T12" fmla="*/ 20 w 41"/>
                  <a:gd name="T13" fmla="*/ 22 h 65"/>
                  <a:gd name="T14" fmla="*/ 17 w 41"/>
                  <a:gd name="T15" fmla="*/ 22 h 65"/>
                  <a:gd name="T16" fmla="*/ 20 w 41"/>
                  <a:gd name="T17" fmla="*/ 26 h 65"/>
                  <a:gd name="T18" fmla="*/ 17 w 41"/>
                  <a:gd name="T19" fmla="*/ 24 h 65"/>
                  <a:gd name="T20" fmla="*/ 15 w 41"/>
                  <a:gd name="T21" fmla="*/ 22 h 65"/>
                  <a:gd name="T22" fmla="*/ 14 w 41"/>
                  <a:gd name="T23" fmla="*/ 17 h 65"/>
                  <a:gd name="T24" fmla="*/ 15 w 41"/>
                  <a:gd name="T25" fmla="*/ 17 h 65"/>
                  <a:gd name="T26" fmla="*/ 9 w 41"/>
                  <a:gd name="T27" fmla="*/ 11 h 65"/>
                  <a:gd name="T28" fmla="*/ 9 w 41"/>
                  <a:gd name="T29" fmla="*/ 10 h 65"/>
                  <a:gd name="T30" fmla="*/ 4 w 41"/>
                  <a:gd name="T31" fmla="*/ 9 h 65"/>
                  <a:gd name="T32" fmla="*/ 0 w 41"/>
                  <a:gd name="T33" fmla="*/ 6 h 65"/>
                  <a:gd name="T34" fmla="*/ 4 w 41"/>
                  <a:gd name="T35" fmla="*/ 11 h 65"/>
                  <a:gd name="T36" fmla="*/ 2 w 41"/>
                  <a:gd name="T37" fmla="*/ 11 h 65"/>
                  <a:gd name="T38" fmla="*/ 13 w 41"/>
                  <a:gd name="T39" fmla="*/ 27 h 65"/>
                  <a:gd name="T40" fmla="*/ 13 w 41"/>
                  <a:gd name="T41" fmla="*/ 36 h 65"/>
                  <a:gd name="T42" fmla="*/ 7 w 41"/>
                  <a:gd name="T43" fmla="*/ 44 h 65"/>
                  <a:gd name="T44" fmla="*/ 15 w 41"/>
                  <a:gd name="T45" fmla="*/ 59 h 65"/>
                  <a:gd name="T46" fmla="*/ 13 w 41"/>
                  <a:gd name="T47" fmla="*/ 61 h 65"/>
                  <a:gd name="T48" fmla="*/ 16 w 41"/>
                  <a:gd name="T49" fmla="*/ 63 h 65"/>
                  <a:gd name="T50" fmla="*/ 17 w 41"/>
                  <a:gd name="T51" fmla="*/ 61 h 65"/>
                  <a:gd name="T52" fmla="*/ 26 w 41"/>
                  <a:gd name="T53" fmla="*/ 57 h 65"/>
                  <a:gd name="T54" fmla="*/ 31 w 41"/>
                  <a:gd name="T55" fmla="*/ 49 h 65"/>
                  <a:gd name="T56" fmla="*/ 36 w 41"/>
                  <a:gd name="T57" fmla="*/ 46 h 65"/>
                  <a:gd name="T58" fmla="*/ 39 w 41"/>
                  <a:gd name="T59" fmla="*/ 40 h 65"/>
                  <a:gd name="T60" fmla="*/ 41 w 41"/>
                  <a:gd name="T61" fmla="*/ 31 h 65"/>
                  <a:gd name="T62" fmla="*/ 36 w 41"/>
                  <a:gd name="T63" fmla="*/ 3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1" h="65">
                    <a:moveTo>
                      <a:pt x="36" y="30"/>
                    </a:moveTo>
                    <a:cubicBezTo>
                      <a:pt x="28" y="30"/>
                      <a:pt x="24" y="34"/>
                      <a:pt x="22" y="24"/>
                    </a:cubicBezTo>
                    <a:cubicBezTo>
                      <a:pt x="23" y="24"/>
                      <a:pt x="23" y="24"/>
                      <a:pt x="24" y="24"/>
                    </a:cubicBezTo>
                    <a:cubicBezTo>
                      <a:pt x="22" y="23"/>
                      <a:pt x="23" y="24"/>
                      <a:pt x="21" y="22"/>
                    </a:cubicBezTo>
                    <a:cubicBezTo>
                      <a:pt x="22" y="22"/>
                      <a:pt x="22" y="23"/>
                      <a:pt x="22" y="23"/>
                    </a:cubicBezTo>
                    <a:cubicBezTo>
                      <a:pt x="21" y="23"/>
                      <a:pt x="20" y="23"/>
                      <a:pt x="20" y="23"/>
                    </a:cubicBezTo>
                    <a:cubicBezTo>
                      <a:pt x="20" y="23"/>
                      <a:pt x="19" y="22"/>
                      <a:pt x="20" y="22"/>
                    </a:cubicBezTo>
                    <a:cubicBezTo>
                      <a:pt x="20" y="22"/>
                      <a:pt x="17" y="21"/>
                      <a:pt x="17" y="22"/>
                    </a:cubicBezTo>
                    <a:cubicBezTo>
                      <a:pt x="18" y="24"/>
                      <a:pt x="20" y="24"/>
                      <a:pt x="20" y="26"/>
                    </a:cubicBezTo>
                    <a:cubicBezTo>
                      <a:pt x="18" y="26"/>
                      <a:pt x="18" y="24"/>
                      <a:pt x="17" y="24"/>
                    </a:cubicBezTo>
                    <a:cubicBezTo>
                      <a:pt x="17" y="24"/>
                      <a:pt x="16" y="23"/>
                      <a:pt x="15" y="22"/>
                    </a:cubicBezTo>
                    <a:cubicBezTo>
                      <a:pt x="15" y="21"/>
                      <a:pt x="15" y="19"/>
                      <a:pt x="14" y="17"/>
                    </a:cubicBezTo>
                    <a:cubicBezTo>
                      <a:pt x="14" y="17"/>
                      <a:pt x="15" y="17"/>
                      <a:pt x="15" y="17"/>
                    </a:cubicBezTo>
                    <a:cubicBezTo>
                      <a:pt x="13" y="13"/>
                      <a:pt x="13" y="12"/>
                      <a:pt x="9" y="11"/>
                    </a:cubicBezTo>
                    <a:cubicBezTo>
                      <a:pt x="8" y="10"/>
                      <a:pt x="8" y="10"/>
                      <a:pt x="9" y="10"/>
                    </a:cubicBezTo>
                    <a:cubicBezTo>
                      <a:pt x="8" y="10"/>
                      <a:pt x="5" y="9"/>
                      <a:pt x="4" y="9"/>
                    </a:cubicBezTo>
                    <a:cubicBezTo>
                      <a:pt x="4" y="8"/>
                      <a:pt x="0" y="0"/>
                      <a:pt x="0" y="6"/>
                    </a:cubicBezTo>
                    <a:cubicBezTo>
                      <a:pt x="1" y="7"/>
                      <a:pt x="3" y="10"/>
                      <a:pt x="4" y="11"/>
                    </a:cubicBezTo>
                    <a:cubicBezTo>
                      <a:pt x="4" y="11"/>
                      <a:pt x="2" y="10"/>
                      <a:pt x="2" y="11"/>
                    </a:cubicBezTo>
                    <a:cubicBezTo>
                      <a:pt x="6" y="18"/>
                      <a:pt x="12" y="23"/>
                      <a:pt x="13" y="27"/>
                    </a:cubicBezTo>
                    <a:cubicBezTo>
                      <a:pt x="15" y="32"/>
                      <a:pt x="14" y="32"/>
                      <a:pt x="13" y="36"/>
                    </a:cubicBezTo>
                    <a:cubicBezTo>
                      <a:pt x="13" y="37"/>
                      <a:pt x="7" y="44"/>
                      <a:pt x="7" y="44"/>
                    </a:cubicBezTo>
                    <a:cubicBezTo>
                      <a:pt x="10" y="50"/>
                      <a:pt x="23" y="52"/>
                      <a:pt x="15" y="59"/>
                    </a:cubicBezTo>
                    <a:cubicBezTo>
                      <a:pt x="15" y="57"/>
                      <a:pt x="12" y="62"/>
                      <a:pt x="13" y="61"/>
                    </a:cubicBezTo>
                    <a:cubicBezTo>
                      <a:pt x="13" y="60"/>
                      <a:pt x="17" y="63"/>
                      <a:pt x="16" y="63"/>
                    </a:cubicBezTo>
                    <a:cubicBezTo>
                      <a:pt x="17" y="63"/>
                      <a:pt x="17" y="63"/>
                      <a:pt x="17" y="61"/>
                    </a:cubicBezTo>
                    <a:cubicBezTo>
                      <a:pt x="21" y="65"/>
                      <a:pt x="24" y="61"/>
                      <a:pt x="26" y="57"/>
                    </a:cubicBezTo>
                    <a:cubicBezTo>
                      <a:pt x="26" y="57"/>
                      <a:pt x="29" y="51"/>
                      <a:pt x="31" y="49"/>
                    </a:cubicBezTo>
                    <a:cubicBezTo>
                      <a:pt x="35" y="44"/>
                      <a:pt x="28" y="46"/>
                      <a:pt x="36" y="46"/>
                    </a:cubicBezTo>
                    <a:cubicBezTo>
                      <a:pt x="36" y="44"/>
                      <a:pt x="39" y="40"/>
                      <a:pt x="39" y="40"/>
                    </a:cubicBezTo>
                    <a:cubicBezTo>
                      <a:pt x="39" y="40"/>
                      <a:pt x="39" y="31"/>
                      <a:pt x="41" y="31"/>
                    </a:cubicBezTo>
                    <a:cubicBezTo>
                      <a:pt x="41" y="29"/>
                      <a:pt x="34" y="32"/>
                      <a:pt x="36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6" name="Rectangle 240">
                <a:extLst>
                  <a:ext uri="{FF2B5EF4-FFF2-40B4-BE49-F238E27FC236}">
                    <a16:creationId xmlns:a16="http://schemas.microsoft.com/office/drawing/2014/main" id="{8BF556E9-FB62-450C-9048-9534CEED39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25" y="313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7" name="Freeform 241">
                <a:extLst>
                  <a:ext uri="{FF2B5EF4-FFF2-40B4-BE49-F238E27FC236}">
                    <a16:creationId xmlns:a16="http://schemas.microsoft.com/office/drawing/2014/main" id="{71ABF7F9-A330-491D-9147-F81B55FBD9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33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8" name="Freeform 242">
                <a:extLst>
                  <a:ext uri="{FF2B5EF4-FFF2-40B4-BE49-F238E27FC236}">
                    <a16:creationId xmlns:a16="http://schemas.microsoft.com/office/drawing/2014/main" id="{A252DE6D-0BF9-4423-B150-1423F4C1CA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5" y="325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9" name="Freeform 243">
                <a:extLst>
                  <a:ext uri="{FF2B5EF4-FFF2-40B4-BE49-F238E27FC236}">
                    <a16:creationId xmlns:a16="http://schemas.microsoft.com/office/drawing/2014/main" id="{5B681C65-9C1B-4C1B-B6C2-5FF891CD97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5" y="3174"/>
                <a:ext cx="141" cy="134"/>
              </a:xfrm>
              <a:custGeom>
                <a:avLst/>
                <a:gdLst>
                  <a:gd name="T0" fmla="*/ 59 w 60"/>
                  <a:gd name="T1" fmla="*/ 9 h 57"/>
                  <a:gd name="T2" fmla="*/ 58 w 60"/>
                  <a:gd name="T3" fmla="*/ 9 h 57"/>
                  <a:gd name="T4" fmla="*/ 58 w 60"/>
                  <a:gd name="T5" fmla="*/ 7 h 57"/>
                  <a:gd name="T6" fmla="*/ 56 w 60"/>
                  <a:gd name="T7" fmla="*/ 7 h 57"/>
                  <a:gd name="T8" fmla="*/ 52 w 60"/>
                  <a:gd name="T9" fmla="*/ 12 h 57"/>
                  <a:gd name="T10" fmla="*/ 52 w 60"/>
                  <a:gd name="T11" fmla="*/ 11 h 57"/>
                  <a:gd name="T12" fmla="*/ 50 w 60"/>
                  <a:gd name="T13" fmla="*/ 9 h 57"/>
                  <a:gd name="T14" fmla="*/ 50 w 60"/>
                  <a:gd name="T15" fmla="*/ 7 h 57"/>
                  <a:gd name="T16" fmla="*/ 52 w 60"/>
                  <a:gd name="T17" fmla="*/ 6 h 57"/>
                  <a:gd name="T18" fmla="*/ 43 w 60"/>
                  <a:gd name="T19" fmla="*/ 15 h 57"/>
                  <a:gd name="T20" fmla="*/ 36 w 60"/>
                  <a:gd name="T21" fmla="*/ 24 h 57"/>
                  <a:gd name="T22" fmla="*/ 19 w 60"/>
                  <a:gd name="T23" fmla="*/ 34 h 57"/>
                  <a:gd name="T24" fmla="*/ 17 w 60"/>
                  <a:gd name="T25" fmla="*/ 37 h 57"/>
                  <a:gd name="T26" fmla="*/ 8 w 60"/>
                  <a:gd name="T27" fmla="*/ 46 h 57"/>
                  <a:gd name="T28" fmla="*/ 17 w 60"/>
                  <a:gd name="T29" fmla="*/ 54 h 57"/>
                  <a:gd name="T30" fmla="*/ 19 w 60"/>
                  <a:gd name="T31" fmla="*/ 57 h 57"/>
                  <a:gd name="T32" fmla="*/ 37 w 60"/>
                  <a:gd name="T33" fmla="*/ 50 h 57"/>
                  <a:gd name="T34" fmla="*/ 36 w 60"/>
                  <a:gd name="T35" fmla="*/ 48 h 57"/>
                  <a:gd name="T36" fmla="*/ 37 w 60"/>
                  <a:gd name="T37" fmla="*/ 46 h 57"/>
                  <a:gd name="T38" fmla="*/ 51 w 60"/>
                  <a:gd name="T39" fmla="*/ 35 h 57"/>
                  <a:gd name="T40" fmla="*/ 52 w 60"/>
                  <a:gd name="T41" fmla="*/ 33 h 57"/>
                  <a:gd name="T42" fmla="*/ 50 w 60"/>
                  <a:gd name="T43" fmla="*/ 31 h 57"/>
                  <a:gd name="T44" fmla="*/ 50 w 60"/>
                  <a:gd name="T45" fmla="*/ 28 h 57"/>
                  <a:gd name="T46" fmla="*/ 57 w 60"/>
                  <a:gd name="T47" fmla="*/ 20 h 57"/>
                  <a:gd name="T48" fmla="*/ 60 w 60"/>
                  <a:gd name="T49" fmla="*/ 11 h 57"/>
                  <a:gd name="T50" fmla="*/ 59 w 60"/>
                  <a:gd name="T51" fmla="*/ 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" h="57">
                    <a:moveTo>
                      <a:pt x="59" y="9"/>
                    </a:moveTo>
                    <a:cubicBezTo>
                      <a:pt x="59" y="9"/>
                      <a:pt x="58" y="9"/>
                      <a:pt x="58" y="9"/>
                    </a:cubicBezTo>
                    <a:cubicBezTo>
                      <a:pt x="59" y="9"/>
                      <a:pt x="59" y="7"/>
                      <a:pt x="58" y="7"/>
                    </a:cubicBezTo>
                    <a:cubicBezTo>
                      <a:pt x="58" y="6"/>
                      <a:pt x="57" y="7"/>
                      <a:pt x="56" y="7"/>
                    </a:cubicBezTo>
                    <a:cubicBezTo>
                      <a:pt x="59" y="7"/>
                      <a:pt x="52" y="12"/>
                      <a:pt x="52" y="12"/>
                    </a:cubicBezTo>
                    <a:cubicBezTo>
                      <a:pt x="53" y="11"/>
                      <a:pt x="52" y="11"/>
                      <a:pt x="52" y="11"/>
                    </a:cubicBezTo>
                    <a:cubicBezTo>
                      <a:pt x="54" y="11"/>
                      <a:pt x="50" y="9"/>
                      <a:pt x="50" y="9"/>
                    </a:cubicBezTo>
                    <a:cubicBezTo>
                      <a:pt x="50" y="9"/>
                      <a:pt x="51" y="7"/>
                      <a:pt x="50" y="7"/>
                    </a:cubicBezTo>
                    <a:cubicBezTo>
                      <a:pt x="49" y="7"/>
                      <a:pt x="53" y="6"/>
                      <a:pt x="52" y="6"/>
                    </a:cubicBezTo>
                    <a:cubicBezTo>
                      <a:pt x="52" y="0"/>
                      <a:pt x="41" y="17"/>
                      <a:pt x="43" y="15"/>
                    </a:cubicBezTo>
                    <a:cubicBezTo>
                      <a:pt x="40" y="18"/>
                      <a:pt x="39" y="22"/>
                      <a:pt x="36" y="24"/>
                    </a:cubicBezTo>
                    <a:cubicBezTo>
                      <a:pt x="34" y="26"/>
                      <a:pt x="19" y="34"/>
                      <a:pt x="19" y="34"/>
                    </a:cubicBezTo>
                    <a:cubicBezTo>
                      <a:pt x="17" y="36"/>
                      <a:pt x="17" y="36"/>
                      <a:pt x="17" y="37"/>
                    </a:cubicBezTo>
                    <a:cubicBezTo>
                      <a:pt x="15" y="38"/>
                      <a:pt x="8" y="41"/>
                      <a:pt x="8" y="46"/>
                    </a:cubicBezTo>
                    <a:cubicBezTo>
                      <a:pt x="0" y="55"/>
                      <a:pt x="17" y="52"/>
                      <a:pt x="17" y="54"/>
                    </a:cubicBezTo>
                    <a:cubicBezTo>
                      <a:pt x="17" y="54"/>
                      <a:pt x="19" y="57"/>
                      <a:pt x="19" y="57"/>
                    </a:cubicBezTo>
                    <a:cubicBezTo>
                      <a:pt x="20" y="56"/>
                      <a:pt x="37" y="53"/>
                      <a:pt x="37" y="50"/>
                    </a:cubicBezTo>
                    <a:cubicBezTo>
                      <a:pt x="37" y="50"/>
                      <a:pt x="37" y="48"/>
                      <a:pt x="36" y="48"/>
                    </a:cubicBezTo>
                    <a:cubicBezTo>
                      <a:pt x="37" y="48"/>
                      <a:pt x="37" y="47"/>
                      <a:pt x="37" y="46"/>
                    </a:cubicBezTo>
                    <a:cubicBezTo>
                      <a:pt x="37" y="42"/>
                      <a:pt x="43" y="30"/>
                      <a:pt x="51" y="35"/>
                    </a:cubicBezTo>
                    <a:cubicBezTo>
                      <a:pt x="51" y="34"/>
                      <a:pt x="52" y="32"/>
                      <a:pt x="52" y="33"/>
                    </a:cubicBezTo>
                    <a:cubicBezTo>
                      <a:pt x="52" y="31"/>
                      <a:pt x="52" y="31"/>
                      <a:pt x="50" y="31"/>
                    </a:cubicBezTo>
                    <a:cubicBezTo>
                      <a:pt x="50" y="30"/>
                      <a:pt x="50" y="29"/>
                      <a:pt x="50" y="28"/>
                    </a:cubicBezTo>
                    <a:cubicBezTo>
                      <a:pt x="54" y="28"/>
                      <a:pt x="57" y="20"/>
                      <a:pt x="57" y="20"/>
                    </a:cubicBezTo>
                    <a:cubicBezTo>
                      <a:pt x="57" y="19"/>
                      <a:pt x="60" y="11"/>
                      <a:pt x="60" y="11"/>
                    </a:cubicBezTo>
                    <a:cubicBezTo>
                      <a:pt x="60" y="10"/>
                      <a:pt x="60" y="8"/>
                      <a:pt x="5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80" name="Freeform 244">
                <a:extLst>
                  <a:ext uri="{FF2B5EF4-FFF2-40B4-BE49-F238E27FC236}">
                    <a16:creationId xmlns:a16="http://schemas.microsoft.com/office/drawing/2014/main" id="{814D8BDD-1EF7-45FC-A94F-974A715608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6" y="1301"/>
                <a:ext cx="4" cy="5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0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81" name="Freeform 245">
                <a:extLst>
                  <a:ext uri="{FF2B5EF4-FFF2-40B4-BE49-F238E27FC236}">
                    <a16:creationId xmlns:a16="http://schemas.microsoft.com/office/drawing/2014/main" id="{B7A92CD6-F279-4693-BA8A-3E65EF2F90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4" y="1151"/>
                <a:ext cx="12" cy="2"/>
              </a:xfrm>
              <a:custGeom>
                <a:avLst/>
                <a:gdLst>
                  <a:gd name="T0" fmla="*/ 5 w 5"/>
                  <a:gd name="T1" fmla="*/ 0 h 1"/>
                  <a:gd name="T2" fmla="*/ 5 w 5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" h="1">
                    <a:moveTo>
                      <a:pt x="5" y="0"/>
                    </a:moveTo>
                    <a:cubicBezTo>
                      <a:pt x="0" y="1"/>
                      <a:pt x="5" y="1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82" name="Freeform 246">
                <a:extLst>
                  <a:ext uri="{FF2B5EF4-FFF2-40B4-BE49-F238E27FC236}">
                    <a16:creationId xmlns:a16="http://schemas.microsoft.com/office/drawing/2014/main" id="{BFCC8B1C-FAC9-480E-9251-9EA7885BAA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3" y="1155"/>
                <a:ext cx="2" cy="7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cubicBezTo>
                      <a:pt x="1" y="0"/>
                      <a:pt x="0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83" name="Freeform 247">
                <a:extLst>
                  <a:ext uri="{FF2B5EF4-FFF2-40B4-BE49-F238E27FC236}">
                    <a16:creationId xmlns:a16="http://schemas.microsoft.com/office/drawing/2014/main" id="{093D96C8-0D5F-4328-B284-C4268DF917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4" y="1212"/>
                <a:ext cx="7" cy="7"/>
              </a:xfrm>
              <a:custGeom>
                <a:avLst/>
                <a:gdLst>
                  <a:gd name="T0" fmla="*/ 0 w 3"/>
                  <a:gd name="T1" fmla="*/ 3 h 3"/>
                  <a:gd name="T2" fmla="*/ 0 w 3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3">
                    <a:moveTo>
                      <a:pt x="0" y="3"/>
                    </a:moveTo>
                    <a:cubicBezTo>
                      <a:pt x="3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84" name="Freeform 248">
                <a:extLst>
                  <a:ext uri="{FF2B5EF4-FFF2-40B4-BE49-F238E27FC236}">
                    <a16:creationId xmlns:a16="http://schemas.microsoft.com/office/drawing/2014/main" id="{B1F546E2-E7DE-4D60-AC26-90AAAB751D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9" y="1167"/>
                <a:ext cx="7" cy="7"/>
              </a:xfrm>
              <a:custGeom>
                <a:avLst/>
                <a:gdLst>
                  <a:gd name="T0" fmla="*/ 2 w 3"/>
                  <a:gd name="T1" fmla="*/ 0 h 3"/>
                  <a:gd name="T2" fmla="*/ 2 w 3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0" y="3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85" name="Freeform 249">
                <a:extLst>
                  <a:ext uri="{FF2B5EF4-FFF2-40B4-BE49-F238E27FC236}">
                    <a16:creationId xmlns:a16="http://schemas.microsoft.com/office/drawing/2014/main" id="{2D84AEDB-4E3A-4827-9D28-9C04CCD510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4" y="1745"/>
                <a:ext cx="5" cy="2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0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86" name="Freeform 250">
                <a:extLst>
                  <a:ext uri="{FF2B5EF4-FFF2-40B4-BE49-F238E27FC236}">
                    <a16:creationId xmlns:a16="http://schemas.microsoft.com/office/drawing/2014/main" id="{CB116F0B-9C85-4008-91E7-D6CDB9F7F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9" y="1747"/>
                <a:ext cx="7" cy="3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0" y="0"/>
                      <a:pt x="1" y="1"/>
                      <a:pt x="2" y="1"/>
                    </a:cubicBezTo>
                    <a:cubicBezTo>
                      <a:pt x="3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87" name="Freeform 251">
                <a:extLst>
                  <a:ext uri="{FF2B5EF4-FFF2-40B4-BE49-F238E27FC236}">
                    <a16:creationId xmlns:a16="http://schemas.microsoft.com/office/drawing/2014/main" id="{CDF667EB-746E-4A68-99DE-5C1BD0AD53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6" y="1905"/>
                <a:ext cx="8" cy="5"/>
              </a:xfrm>
              <a:custGeom>
                <a:avLst/>
                <a:gdLst>
                  <a:gd name="T0" fmla="*/ 2 w 3"/>
                  <a:gd name="T1" fmla="*/ 0 h 2"/>
                  <a:gd name="T2" fmla="*/ 2 w 3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cubicBezTo>
                      <a:pt x="0" y="2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88" name="Freeform 252">
                <a:extLst>
                  <a:ext uri="{FF2B5EF4-FFF2-40B4-BE49-F238E27FC236}">
                    <a16:creationId xmlns:a16="http://schemas.microsoft.com/office/drawing/2014/main" id="{20C3AF6E-A860-41C5-B6B4-68EE01A93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8" y="1889"/>
                <a:ext cx="7" cy="2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cubicBezTo>
                      <a:pt x="0" y="0"/>
                      <a:pt x="3" y="1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89" name="Freeform 253">
                <a:extLst>
                  <a:ext uri="{FF2B5EF4-FFF2-40B4-BE49-F238E27FC236}">
                    <a16:creationId xmlns:a16="http://schemas.microsoft.com/office/drawing/2014/main" id="{6D901307-FC19-4AF2-A9BB-659F41BEBB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4" y="1886"/>
                <a:ext cx="2" cy="7"/>
              </a:xfrm>
              <a:custGeom>
                <a:avLst/>
                <a:gdLst>
                  <a:gd name="T0" fmla="*/ 1 w 1"/>
                  <a:gd name="T1" fmla="*/ 0 h 3"/>
                  <a:gd name="T2" fmla="*/ 1 w 1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0" y="3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0" name="Freeform 254">
                <a:extLst>
                  <a:ext uri="{FF2B5EF4-FFF2-40B4-BE49-F238E27FC236}">
                    <a16:creationId xmlns:a16="http://schemas.microsoft.com/office/drawing/2014/main" id="{00C846EB-FFB1-4408-8FA9-A04EB7060C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4" y="2337"/>
                <a:ext cx="5" cy="7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0" y="0"/>
                      <a:pt x="2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1" name="Freeform 255">
                <a:extLst>
                  <a:ext uri="{FF2B5EF4-FFF2-40B4-BE49-F238E27FC236}">
                    <a16:creationId xmlns:a16="http://schemas.microsoft.com/office/drawing/2014/main" id="{20C4B052-B232-43A7-931E-A9E9FB54F5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6" y="2358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2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2" name="Freeform 256">
                <a:extLst>
                  <a:ext uri="{FF2B5EF4-FFF2-40B4-BE49-F238E27FC236}">
                    <a16:creationId xmlns:a16="http://schemas.microsoft.com/office/drawing/2014/main" id="{44F995EE-D146-436E-AE69-4101B77008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3" y="2665"/>
                <a:ext cx="10" cy="7"/>
              </a:xfrm>
              <a:custGeom>
                <a:avLst/>
                <a:gdLst>
                  <a:gd name="T0" fmla="*/ 2 w 4"/>
                  <a:gd name="T1" fmla="*/ 0 h 3"/>
                  <a:gd name="T2" fmla="*/ 1 w 4"/>
                  <a:gd name="T3" fmla="*/ 3 h 3"/>
                  <a:gd name="T4" fmla="*/ 2 w 4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cubicBezTo>
                      <a:pt x="2" y="0"/>
                      <a:pt x="0" y="3"/>
                      <a:pt x="1" y="3"/>
                    </a:cubicBezTo>
                    <a:cubicBezTo>
                      <a:pt x="1" y="3"/>
                      <a:pt x="4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3" name="Freeform 257">
                <a:extLst>
                  <a:ext uri="{FF2B5EF4-FFF2-40B4-BE49-F238E27FC236}">
                    <a16:creationId xmlns:a16="http://schemas.microsoft.com/office/drawing/2014/main" id="{A9696648-8C98-4711-98ED-BA1FE0BC8B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3" y="271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4" name="Rectangle 258">
                <a:extLst>
                  <a:ext uri="{FF2B5EF4-FFF2-40B4-BE49-F238E27FC236}">
                    <a16:creationId xmlns:a16="http://schemas.microsoft.com/office/drawing/2014/main" id="{4DF02379-E3AC-4884-836A-A09E7EE56C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79" y="270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5" name="Freeform 259">
                <a:extLst>
                  <a:ext uri="{FF2B5EF4-FFF2-40B4-BE49-F238E27FC236}">
                    <a16:creationId xmlns:a16="http://schemas.microsoft.com/office/drawing/2014/main" id="{997F6778-D68D-4640-BF6F-D1232AC3499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49" y="2646"/>
                <a:ext cx="134" cy="269"/>
              </a:xfrm>
              <a:custGeom>
                <a:avLst/>
                <a:gdLst>
                  <a:gd name="T0" fmla="*/ 55 w 57"/>
                  <a:gd name="T1" fmla="*/ 27 h 114"/>
                  <a:gd name="T2" fmla="*/ 46 w 57"/>
                  <a:gd name="T3" fmla="*/ 0 h 114"/>
                  <a:gd name="T4" fmla="*/ 41 w 57"/>
                  <a:gd name="T5" fmla="*/ 13 h 114"/>
                  <a:gd name="T6" fmla="*/ 38 w 57"/>
                  <a:gd name="T7" fmla="*/ 16 h 114"/>
                  <a:gd name="T8" fmla="*/ 36 w 57"/>
                  <a:gd name="T9" fmla="*/ 14 h 114"/>
                  <a:gd name="T10" fmla="*/ 36 w 57"/>
                  <a:gd name="T11" fmla="*/ 14 h 114"/>
                  <a:gd name="T12" fmla="*/ 36 w 57"/>
                  <a:gd name="T13" fmla="*/ 14 h 114"/>
                  <a:gd name="T14" fmla="*/ 36 w 57"/>
                  <a:gd name="T15" fmla="*/ 14 h 114"/>
                  <a:gd name="T16" fmla="*/ 36 w 57"/>
                  <a:gd name="T17" fmla="*/ 14 h 114"/>
                  <a:gd name="T18" fmla="*/ 34 w 57"/>
                  <a:gd name="T19" fmla="*/ 21 h 114"/>
                  <a:gd name="T20" fmla="*/ 36 w 57"/>
                  <a:gd name="T21" fmla="*/ 22 h 114"/>
                  <a:gd name="T22" fmla="*/ 31 w 57"/>
                  <a:gd name="T23" fmla="*/ 27 h 114"/>
                  <a:gd name="T24" fmla="*/ 23 w 57"/>
                  <a:gd name="T25" fmla="*/ 31 h 114"/>
                  <a:gd name="T26" fmla="*/ 22 w 57"/>
                  <a:gd name="T27" fmla="*/ 33 h 114"/>
                  <a:gd name="T28" fmla="*/ 22 w 57"/>
                  <a:gd name="T29" fmla="*/ 31 h 114"/>
                  <a:gd name="T30" fmla="*/ 20 w 57"/>
                  <a:gd name="T31" fmla="*/ 33 h 114"/>
                  <a:gd name="T32" fmla="*/ 12 w 57"/>
                  <a:gd name="T33" fmla="*/ 69 h 114"/>
                  <a:gd name="T34" fmla="*/ 9 w 57"/>
                  <a:gd name="T35" fmla="*/ 71 h 114"/>
                  <a:gd name="T36" fmla="*/ 7 w 57"/>
                  <a:gd name="T37" fmla="*/ 75 h 114"/>
                  <a:gd name="T38" fmla="*/ 8 w 57"/>
                  <a:gd name="T39" fmla="*/ 95 h 114"/>
                  <a:gd name="T40" fmla="*/ 31 w 57"/>
                  <a:gd name="T41" fmla="*/ 106 h 114"/>
                  <a:gd name="T42" fmla="*/ 42 w 57"/>
                  <a:gd name="T43" fmla="*/ 67 h 114"/>
                  <a:gd name="T44" fmla="*/ 47 w 57"/>
                  <a:gd name="T45" fmla="*/ 46 h 114"/>
                  <a:gd name="T46" fmla="*/ 49 w 57"/>
                  <a:gd name="T47" fmla="*/ 43 h 114"/>
                  <a:gd name="T48" fmla="*/ 51 w 57"/>
                  <a:gd name="T49" fmla="*/ 40 h 114"/>
                  <a:gd name="T50" fmla="*/ 50 w 57"/>
                  <a:gd name="T51" fmla="*/ 40 h 114"/>
                  <a:gd name="T52" fmla="*/ 50 w 57"/>
                  <a:gd name="T53" fmla="*/ 32 h 114"/>
                  <a:gd name="T54" fmla="*/ 53 w 57"/>
                  <a:gd name="T55" fmla="*/ 35 h 114"/>
                  <a:gd name="T56" fmla="*/ 55 w 57"/>
                  <a:gd name="T57" fmla="*/ 27 h 114"/>
                  <a:gd name="T58" fmla="*/ 35 w 57"/>
                  <a:gd name="T59" fmla="*/ 24 h 114"/>
                  <a:gd name="T60" fmla="*/ 35 w 57"/>
                  <a:gd name="T61" fmla="*/ 2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7" h="114">
                    <a:moveTo>
                      <a:pt x="55" y="27"/>
                    </a:moveTo>
                    <a:cubicBezTo>
                      <a:pt x="55" y="25"/>
                      <a:pt x="50" y="0"/>
                      <a:pt x="46" y="0"/>
                    </a:cubicBezTo>
                    <a:cubicBezTo>
                      <a:pt x="46" y="0"/>
                      <a:pt x="41" y="11"/>
                      <a:pt x="41" y="13"/>
                    </a:cubicBezTo>
                    <a:cubicBezTo>
                      <a:pt x="39" y="10"/>
                      <a:pt x="39" y="12"/>
                      <a:pt x="38" y="16"/>
                    </a:cubicBezTo>
                    <a:cubicBezTo>
                      <a:pt x="38" y="14"/>
                      <a:pt x="37" y="13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8" y="14"/>
                      <a:pt x="33" y="22"/>
                      <a:pt x="34" y="21"/>
                    </a:cubicBezTo>
                    <a:cubicBezTo>
                      <a:pt x="34" y="22"/>
                      <a:pt x="35" y="22"/>
                      <a:pt x="36" y="22"/>
                    </a:cubicBezTo>
                    <a:cubicBezTo>
                      <a:pt x="33" y="24"/>
                      <a:pt x="33" y="24"/>
                      <a:pt x="31" y="27"/>
                    </a:cubicBezTo>
                    <a:cubicBezTo>
                      <a:pt x="31" y="28"/>
                      <a:pt x="24" y="31"/>
                      <a:pt x="23" y="31"/>
                    </a:cubicBezTo>
                    <a:cubicBezTo>
                      <a:pt x="23" y="31"/>
                      <a:pt x="23" y="33"/>
                      <a:pt x="22" y="33"/>
                    </a:cubicBezTo>
                    <a:cubicBezTo>
                      <a:pt x="23" y="32"/>
                      <a:pt x="22" y="32"/>
                      <a:pt x="22" y="31"/>
                    </a:cubicBezTo>
                    <a:cubicBezTo>
                      <a:pt x="21" y="33"/>
                      <a:pt x="21" y="33"/>
                      <a:pt x="20" y="33"/>
                    </a:cubicBezTo>
                    <a:cubicBezTo>
                      <a:pt x="4" y="33"/>
                      <a:pt x="12" y="59"/>
                      <a:pt x="12" y="69"/>
                    </a:cubicBezTo>
                    <a:cubicBezTo>
                      <a:pt x="11" y="68"/>
                      <a:pt x="9" y="69"/>
                      <a:pt x="9" y="71"/>
                    </a:cubicBezTo>
                    <a:cubicBezTo>
                      <a:pt x="9" y="73"/>
                      <a:pt x="9" y="75"/>
                      <a:pt x="7" y="75"/>
                    </a:cubicBezTo>
                    <a:cubicBezTo>
                      <a:pt x="4" y="75"/>
                      <a:pt x="5" y="91"/>
                      <a:pt x="8" y="95"/>
                    </a:cubicBezTo>
                    <a:cubicBezTo>
                      <a:pt x="0" y="110"/>
                      <a:pt x="25" y="114"/>
                      <a:pt x="31" y="106"/>
                    </a:cubicBezTo>
                    <a:cubicBezTo>
                      <a:pt x="38" y="97"/>
                      <a:pt x="39" y="79"/>
                      <a:pt x="42" y="67"/>
                    </a:cubicBezTo>
                    <a:cubicBezTo>
                      <a:pt x="44" y="60"/>
                      <a:pt x="47" y="51"/>
                      <a:pt x="47" y="46"/>
                    </a:cubicBezTo>
                    <a:cubicBezTo>
                      <a:pt x="47" y="45"/>
                      <a:pt x="48" y="44"/>
                      <a:pt x="49" y="43"/>
                    </a:cubicBezTo>
                    <a:cubicBezTo>
                      <a:pt x="49" y="48"/>
                      <a:pt x="52" y="40"/>
                      <a:pt x="51" y="40"/>
                    </a:cubicBezTo>
                    <a:cubicBezTo>
                      <a:pt x="51" y="40"/>
                      <a:pt x="50" y="40"/>
                      <a:pt x="50" y="40"/>
                    </a:cubicBezTo>
                    <a:cubicBezTo>
                      <a:pt x="50" y="39"/>
                      <a:pt x="50" y="35"/>
                      <a:pt x="50" y="32"/>
                    </a:cubicBezTo>
                    <a:cubicBezTo>
                      <a:pt x="51" y="34"/>
                      <a:pt x="52" y="35"/>
                      <a:pt x="53" y="35"/>
                    </a:cubicBezTo>
                    <a:cubicBezTo>
                      <a:pt x="52" y="35"/>
                      <a:pt x="57" y="28"/>
                      <a:pt x="55" y="27"/>
                    </a:cubicBezTo>
                    <a:close/>
                    <a:moveTo>
                      <a:pt x="35" y="24"/>
                    </a:moveTo>
                    <a:cubicBezTo>
                      <a:pt x="35" y="24"/>
                      <a:pt x="34" y="23"/>
                      <a:pt x="3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6" name="Freeform 260">
                <a:extLst>
                  <a:ext uri="{FF2B5EF4-FFF2-40B4-BE49-F238E27FC236}">
                    <a16:creationId xmlns:a16="http://schemas.microsoft.com/office/drawing/2014/main" id="{421BE51C-750A-493B-98AE-43A5AD6FF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4" y="1587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7" name="Freeform 261">
                <a:extLst>
                  <a:ext uri="{FF2B5EF4-FFF2-40B4-BE49-F238E27FC236}">
                    <a16:creationId xmlns:a16="http://schemas.microsoft.com/office/drawing/2014/main" id="{0CA1F97F-0EB3-458D-9C15-134CE808F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9" y="1603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8" name="Rectangle 262">
                <a:extLst>
                  <a:ext uri="{FF2B5EF4-FFF2-40B4-BE49-F238E27FC236}">
                    <a16:creationId xmlns:a16="http://schemas.microsoft.com/office/drawing/2014/main" id="{3072DFA5-E9FF-4508-B00E-35BD03EF7E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02" y="1625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9" name="Rectangle 263">
                <a:extLst>
                  <a:ext uri="{FF2B5EF4-FFF2-40B4-BE49-F238E27FC236}">
                    <a16:creationId xmlns:a16="http://schemas.microsoft.com/office/drawing/2014/main" id="{15CD161B-D1FD-4B9E-BFCA-838CB9E948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8" y="17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00" name="Freeform 264">
                <a:extLst>
                  <a:ext uri="{FF2B5EF4-FFF2-40B4-BE49-F238E27FC236}">
                    <a16:creationId xmlns:a16="http://schemas.microsoft.com/office/drawing/2014/main" id="{74C360E9-1517-4BB7-A9EB-3CC65BC9BB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6" y="1780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01" name="Freeform 265">
                <a:extLst>
                  <a:ext uri="{FF2B5EF4-FFF2-40B4-BE49-F238E27FC236}">
                    <a16:creationId xmlns:a16="http://schemas.microsoft.com/office/drawing/2014/main" id="{7492B14A-A75F-49B7-987C-457FC466E49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35" y="1566"/>
                <a:ext cx="264" cy="285"/>
              </a:xfrm>
              <a:custGeom>
                <a:avLst/>
                <a:gdLst>
                  <a:gd name="T0" fmla="*/ 3 w 112"/>
                  <a:gd name="T1" fmla="*/ 101 h 121"/>
                  <a:gd name="T2" fmla="*/ 7 w 112"/>
                  <a:gd name="T3" fmla="*/ 103 h 121"/>
                  <a:gd name="T4" fmla="*/ 18 w 112"/>
                  <a:gd name="T5" fmla="*/ 103 h 121"/>
                  <a:gd name="T6" fmla="*/ 21 w 112"/>
                  <a:gd name="T7" fmla="*/ 99 h 121"/>
                  <a:gd name="T8" fmla="*/ 28 w 112"/>
                  <a:gd name="T9" fmla="*/ 97 h 121"/>
                  <a:gd name="T10" fmla="*/ 34 w 112"/>
                  <a:gd name="T11" fmla="*/ 99 h 121"/>
                  <a:gd name="T12" fmla="*/ 38 w 112"/>
                  <a:gd name="T13" fmla="*/ 92 h 121"/>
                  <a:gd name="T14" fmla="*/ 37 w 112"/>
                  <a:gd name="T15" fmla="*/ 90 h 121"/>
                  <a:gd name="T16" fmla="*/ 39 w 112"/>
                  <a:gd name="T17" fmla="*/ 95 h 121"/>
                  <a:gd name="T18" fmla="*/ 46 w 112"/>
                  <a:gd name="T19" fmla="*/ 97 h 121"/>
                  <a:gd name="T20" fmla="*/ 68 w 112"/>
                  <a:gd name="T21" fmla="*/ 81 h 121"/>
                  <a:gd name="T22" fmla="*/ 73 w 112"/>
                  <a:gd name="T23" fmla="*/ 86 h 121"/>
                  <a:gd name="T24" fmla="*/ 81 w 112"/>
                  <a:gd name="T25" fmla="*/ 57 h 121"/>
                  <a:gd name="T26" fmla="*/ 81 w 112"/>
                  <a:gd name="T27" fmla="*/ 57 h 121"/>
                  <a:gd name="T28" fmla="*/ 84 w 112"/>
                  <a:gd name="T29" fmla="*/ 59 h 121"/>
                  <a:gd name="T30" fmla="*/ 86 w 112"/>
                  <a:gd name="T31" fmla="*/ 53 h 121"/>
                  <a:gd name="T32" fmla="*/ 80 w 112"/>
                  <a:gd name="T33" fmla="*/ 31 h 121"/>
                  <a:gd name="T34" fmla="*/ 75 w 112"/>
                  <a:gd name="T35" fmla="*/ 25 h 121"/>
                  <a:gd name="T36" fmla="*/ 79 w 112"/>
                  <a:gd name="T37" fmla="*/ 27 h 121"/>
                  <a:gd name="T38" fmla="*/ 112 w 112"/>
                  <a:gd name="T39" fmla="*/ 16 h 121"/>
                  <a:gd name="T40" fmla="*/ 108 w 112"/>
                  <a:gd name="T41" fmla="*/ 13 h 121"/>
                  <a:gd name="T42" fmla="*/ 103 w 112"/>
                  <a:gd name="T43" fmla="*/ 11 h 121"/>
                  <a:gd name="T44" fmla="*/ 88 w 112"/>
                  <a:gd name="T45" fmla="*/ 0 h 121"/>
                  <a:gd name="T46" fmla="*/ 73 w 112"/>
                  <a:gd name="T47" fmla="*/ 22 h 121"/>
                  <a:gd name="T48" fmla="*/ 71 w 112"/>
                  <a:gd name="T49" fmla="*/ 25 h 121"/>
                  <a:gd name="T50" fmla="*/ 79 w 112"/>
                  <a:gd name="T51" fmla="*/ 31 h 121"/>
                  <a:gd name="T52" fmla="*/ 72 w 112"/>
                  <a:gd name="T53" fmla="*/ 40 h 121"/>
                  <a:gd name="T54" fmla="*/ 70 w 112"/>
                  <a:gd name="T55" fmla="*/ 44 h 121"/>
                  <a:gd name="T56" fmla="*/ 70 w 112"/>
                  <a:gd name="T57" fmla="*/ 53 h 121"/>
                  <a:gd name="T58" fmla="*/ 55 w 112"/>
                  <a:gd name="T59" fmla="*/ 66 h 121"/>
                  <a:gd name="T60" fmla="*/ 44 w 112"/>
                  <a:gd name="T61" fmla="*/ 76 h 121"/>
                  <a:gd name="T62" fmla="*/ 45 w 112"/>
                  <a:gd name="T63" fmla="*/ 79 h 121"/>
                  <a:gd name="T64" fmla="*/ 38 w 112"/>
                  <a:gd name="T65" fmla="*/ 77 h 121"/>
                  <a:gd name="T66" fmla="*/ 36 w 112"/>
                  <a:gd name="T67" fmla="*/ 77 h 121"/>
                  <a:gd name="T68" fmla="*/ 11 w 112"/>
                  <a:gd name="T69" fmla="*/ 88 h 121"/>
                  <a:gd name="T70" fmla="*/ 11 w 112"/>
                  <a:gd name="T71" fmla="*/ 92 h 121"/>
                  <a:gd name="T72" fmla="*/ 2 w 112"/>
                  <a:gd name="T73" fmla="*/ 95 h 121"/>
                  <a:gd name="T74" fmla="*/ 80 w 112"/>
                  <a:gd name="T75" fmla="*/ 36 h 121"/>
                  <a:gd name="T76" fmla="*/ 78 w 112"/>
                  <a:gd name="T77" fmla="*/ 35 h 121"/>
                  <a:gd name="T78" fmla="*/ 52 w 112"/>
                  <a:gd name="T79" fmla="*/ 87 h 121"/>
                  <a:gd name="T80" fmla="*/ 46 w 112"/>
                  <a:gd name="T81" fmla="*/ 77 h 121"/>
                  <a:gd name="T82" fmla="*/ 46 w 112"/>
                  <a:gd name="T83" fmla="*/ 77 h 121"/>
                  <a:gd name="T84" fmla="*/ 37 w 112"/>
                  <a:gd name="T85" fmla="*/ 91 h 121"/>
                  <a:gd name="T86" fmla="*/ 37 w 112"/>
                  <a:gd name="T87" fmla="*/ 91 h 121"/>
                  <a:gd name="T88" fmla="*/ 20 w 112"/>
                  <a:gd name="T89" fmla="*/ 99 h 121"/>
                  <a:gd name="T90" fmla="*/ 20 w 112"/>
                  <a:gd name="T91" fmla="*/ 99 h 121"/>
                  <a:gd name="T92" fmla="*/ 20 w 112"/>
                  <a:gd name="T93" fmla="*/ 99 h 121"/>
                  <a:gd name="T94" fmla="*/ 18 w 112"/>
                  <a:gd name="T95" fmla="*/ 97 h 121"/>
                  <a:gd name="T96" fmla="*/ 13 w 112"/>
                  <a:gd name="T97" fmla="*/ 95 h 121"/>
                  <a:gd name="T98" fmla="*/ 21 w 112"/>
                  <a:gd name="T99" fmla="*/ 94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2" h="121">
                    <a:moveTo>
                      <a:pt x="2" y="95"/>
                    </a:moveTo>
                    <a:cubicBezTo>
                      <a:pt x="2" y="97"/>
                      <a:pt x="0" y="101"/>
                      <a:pt x="3" y="101"/>
                    </a:cubicBezTo>
                    <a:cubicBezTo>
                      <a:pt x="2" y="101"/>
                      <a:pt x="2" y="103"/>
                      <a:pt x="2" y="104"/>
                    </a:cubicBezTo>
                    <a:cubicBezTo>
                      <a:pt x="2" y="103"/>
                      <a:pt x="6" y="103"/>
                      <a:pt x="7" y="103"/>
                    </a:cubicBezTo>
                    <a:cubicBezTo>
                      <a:pt x="4" y="107"/>
                      <a:pt x="9" y="110"/>
                      <a:pt x="5" y="113"/>
                    </a:cubicBezTo>
                    <a:cubicBezTo>
                      <a:pt x="5" y="121"/>
                      <a:pt x="18" y="110"/>
                      <a:pt x="18" y="103"/>
                    </a:cubicBezTo>
                    <a:cubicBezTo>
                      <a:pt x="18" y="102"/>
                      <a:pt x="19" y="100"/>
                      <a:pt x="20" y="99"/>
                    </a:cubicBezTo>
                    <a:cubicBezTo>
                      <a:pt x="20" y="99"/>
                      <a:pt x="20" y="99"/>
                      <a:pt x="21" y="99"/>
                    </a:cubicBezTo>
                    <a:cubicBezTo>
                      <a:pt x="21" y="100"/>
                      <a:pt x="23" y="102"/>
                      <a:pt x="22" y="101"/>
                    </a:cubicBezTo>
                    <a:cubicBezTo>
                      <a:pt x="23" y="101"/>
                      <a:pt x="29" y="97"/>
                      <a:pt x="28" y="97"/>
                    </a:cubicBezTo>
                    <a:cubicBezTo>
                      <a:pt x="29" y="97"/>
                      <a:pt x="32" y="97"/>
                      <a:pt x="33" y="97"/>
                    </a:cubicBezTo>
                    <a:cubicBezTo>
                      <a:pt x="33" y="97"/>
                      <a:pt x="33" y="99"/>
                      <a:pt x="34" y="99"/>
                    </a:cubicBezTo>
                    <a:cubicBezTo>
                      <a:pt x="36" y="97"/>
                      <a:pt x="37" y="95"/>
                      <a:pt x="38" y="95"/>
                    </a:cubicBezTo>
                    <a:cubicBezTo>
                      <a:pt x="37" y="95"/>
                      <a:pt x="38" y="93"/>
                      <a:pt x="38" y="92"/>
                    </a:cubicBezTo>
                    <a:cubicBezTo>
                      <a:pt x="38" y="92"/>
                      <a:pt x="38" y="92"/>
                      <a:pt x="38" y="92"/>
                    </a:cubicBezTo>
                    <a:cubicBezTo>
                      <a:pt x="38" y="92"/>
                      <a:pt x="38" y="91"/>
                      <a:pt x="37" y="90"/>
                    </a:cubicBezTo>
                    <a:cubicBezTo>
                      <a:pt x="37" y="90"/>
                      <a:pt x="39" y="90"/>
                      <a:pt x="39" y="90"/>
                    </a:cubicBezTo>
                    <a:cubicBezTo>
                      <a:pt x="40" y="90"/>
                      <a:pt x="40" y="95"/>
                      <a:pt x="39" y="95"/>
                    </a:cubicBezTo>
                    <a:cubicBezTo>
                      <a:pt x="40" y="95"/>
                      <a:pt x="42" y="94"/>
                      <a:pt x="42" y="95"/>
                    </a:cubicBezTo>
                    <a:cubicBezTo>
                      <a:pt x="41" y="91"/>
                      <a:pt x="46" y="101"/>
                      <a:pt x="46" y="97"/>
                    </a:cubicBezTo>
                    <a:cubicBezTo>
                      <a:pt x="48" y="90"/>
                      <a:pt x="64" y="87"/>
                      <a:pt x="64" y="84"/>
                    </a:cubicBezTo>
                    <a:cubicBezTo>
                      <a:pt x="64" y="95"/>
                      <a:pt x="69" y="81"/>
                      <a:pt x="68" y="81"/>
                    </a:cubicBezTo>
                    <a:cubicBezTo>
                      <a:pt x="68" y="81"/>
                      <a:pt x="71" y="84"/>
                      <a:pt x="71" y="84"/>
                    </a:cubicBezTo>
                    <a:cubicBezTo>
                      <a:pt x="68" y="84"/>
                      <a:pt x="73" y="86"/>
                      <a:pt x="73" y="86"/>
                    </a:cubicBezTo>
                    <a:cubicBezTo>
                      <a:pt x="80" y="86"/>
                      <a:pt x="81" y="62"/>
                      <a:pt x="81" y="57"/>
                    </a:cubicBezTo>
                    <a:cubicBezTo>
                      <a:pt x="81" y="57"/>
                      <a:pt x="81" y="57"/>
                      <a:pt x="81" y="57"/>
                    </a:cubicBezTo>
                    <a:cubicBezTo>
                      <a:pt x="81" y="57"/>
                      <a:pt x="81" y="57"/>
                      <a:pt x="81" y="57"/>
                    </a:cubicBezTo>
                    <a:cubicBezTo>
                      <a:pt x="81" y="57"/>
                      <a:pt x="81" y="57"/>
                      <a:pt x="81" y="57"/>
                    </a:cubicBezTo>
                    <a:cubicBezTo>
                      <a:pt x="81" y="57"/>
                      <a:pt x="81" y="57"/>
                      <a:pt x="81" y="57"/>
                    </a:cubicBezTo>
                    <a:cubicBezTo>
                      <a:pt x="83" y="59"/>
                      <a:pt x="82" y="58"/>
                      <a:pt x="84" y="59"/>
                    </a:cubicBezTo>
                    <a:cubicBezTo>
                      <a:pt x="84" y="59"/>
                      <a:pt x="83" y="56"/>
                      <a:pt x="83" y="55"/>
                    </a:cubicBezTo>
                    <a:cubicBezTo>
                      <a:pt x="84" y="55"/>
                      <a:pt x="86" y="54"/>
                      <a:pt x="86" y="53"/>
                    </a:cubicBezTo>
                    <a:cubicBezTo>
                      <a:pt x="86" y="52"/>
                      <a:pt x="86" y="31"/>
                      <a:pt x="83" y="31"/>
                    </a:cubicBezTo>
                    <a:cubicBezTo>
                      <a:pt x="79" y="33"/>
                      <a:pt x="83" y="31"/>
                      <a:pt x="80" y="31"/>
                    </a:cubicBezTo>
                    <a:cubicBezTo>
                      <a:pt x="80" y="31"/>
                      <a:pt x="81" y="31"/>
                      <a:pt x="81" y="31"/>
                    </a:cubicBezTo>
                    <a:cubicBezTo>
                      <a:pt x="83" y="31"/>
                      <a:pt x="75" y="26"/>
                      <a:pt x="75" y="25"/>
                    </a:cubicBezTo>
                    <a:cubicBezTo>
                      <a:pt x="75" y="25"/>
                      <a:pt x="76" y="25"/>
                      <a:pt x="77" y="25"/>
                    </a:cubicBezTo>
                    <a:cubicBezTo>
                      <a:pt x="78" y="25"/>
                      <a:pt x="80" y="27"/>
                      <a:pt x="79" y="27"/>
                    </a:cubicBezTo>
                    <a:cubicBezTo>
                      <a:pt x="84" y="23"/>
                      <a:pt x="94" y="26"/>
                      <a:pt x="97" y="26"/>
                    </a:cubicBezTo>
                    <a:cubicBezTo>
                      <a:pt x="99" y="25"/>
                      <a:pt x="110" y="17"/>
                      <a:pt x="112" y="16"/>
                    </a:cubicBezTo>
                    <a:cubicBezTo>
                      <a:pt x="112" y="16"/>
                      <a:pt x="110" y="16"/>
                      <a:pt x="110" y="17"/>
                    </a:cubicBezTo>
                    <a:cubicBezTo>
                      <a:pt x="110" y="15"/>
                      <a:pt x="108" y="14"/>
                      <a:pt x="108" y="13"/>
                    </a:cubicBezTo>
                    <a:cubicBezTo>
                      <a:pt x="109" y="12"/>
                      <a:pt x="109" y="12"/>
                      <a:pt x="110" y="10"/>
                    </a:cubicBezTo>
                    <a:cubicBezTo>
                      <a:pt x="109" y="11"/>
                      <a:pt x="104" y="11"/>
                      <a:pt x="103" y="11"/>
                    </a:cubicBezTo>
                    <a:cubicBezTo>
                      <a:pt x="102" y="11"/>
                      <a:pt x="99" y="9"/>
                      <a:pt x="97" y="9"/>
                    </a:cubicBezTo>
                    <a:cubicBezTo>
                      <a:pt x="95" y="8"/>
                      <a:pt x="90" y="0"/>
                      <a:pt x="88" y="0"/>
                    </a:cubicBezTo>
                    <a:cubicBezTo>
                      <a:pt x="81" y="2"/>
                      <a:pt x="85" y="8"/>
                      <a:pt x="81" y="14"/>
                    </a:cubicBezTo>
                    <a:cubicBezTo>
                      <a:pt x="78" y="19"/>
                      <a:pt x="75" y="16"/>
                      <a:pt x="73" y="22"/>
                    </a:cubicBezTo>
                    <a:cubicBezTo>
                      <a:pt x="74" y="22"/>
                      <a:pt x="70" y="23"/>
                      <a:pt x="70" y="23"/>
                    </a:cubicBezTo>
                    <a:cubicBezTo>
                      <a:pt x="73" y="24"/>
                      <a:pt x="71" y="24"/>
                      <a:pt x="71" y="25"/>
                    </a:cubicBezTo>
                    <a:cubicBezTo>
                      <a:pt x="74" y="24"/>
                      <a:pt x="70" y="36"/>
                      <a:pt x="77" y="31"/>
                    </a:cubicBezTo>
                    <a:cubicBezTo>
                      <a:pt x="78" y="31"/>
                      <a:pt x="78" y="31"/>
                      <a:pt x="79" y="31"/>
                    </a:cubicBezTo>
                    <a:cubicBezTo>
                      <a:pt x="80" y="31"/>
                      <a:pt x="77" y="34"/>
                      <a:pt x="77" y="34"/>
                    </a:cubicBezTo>
                    <a:cubicBezTo>
                      <a:pt x="77" y="31"/>
                      <a:pt x="72" y="40"/>
                      <a:pt x="72" y="40"/>
                    </a:cubicBezTo>
                    <a:cubicBezTo>
                      <a:pt x="72" y="40"/>
                      <a:pt x="73" y="42"/>
                      <a:pt x="73" y="42"/>
                    </a:cubicBezTo>
                    <a:cubicBezTo>
                      <a:pt x="73" y="43"/>
                      <a:pt x="70" y="45"/>
                      <a:pt x="70" y="44"/>
                    </a:cubicBezTo>
                    <a:cubicBezTo>
                      <a:pt x="70" y="43"/>
                      <a:pt x="73" y="49"/>
                      <a:pt x="73" y="46"/>
                    </a:cubicBezTo>
                    <a:cubicBezTo>
                      <a:pt x="73" y="50"/>
                      <a:pt x="70" y="51"/>
                      <a:pt x="70" y="53"/>
                    </a:cubicBezTo>
                    <a:cubicBezTo>
                      <a:pt x="69" y="62"/>
                      <a:pt x="60" y="65"/>
                      <a:pt x="54" y="70"/>
                    </a:cubicBezTo>
                    <a:cubicBezTo>
                      <a:pt x="54" y="67"/>
                      <a:pt x="53" y="68"/>
                      <a:pt x="55" y="66"/>
                    </a:cubicBezTo>
                    <a:cubicBezTo>
                      <a:pt x="55" y="64"/>
                      <a:pt x="55" y="64"/>
                      <a:pt x="55" y="64"/>
                    </a:cubicBezTo>
                    <a:cubicBezTo>
                      <a:pt x="51" y="66"/>
                      <a:pt x="50" y="73"/>
                      <a:pt x="44" y="76"/>
                    </a:cubicBezTo>
                    <a:cubicBezTo>
                      <a:pt x="44" y="76"/>
                      <a:pt x="45" y="77"/>
                      <a:pt x="46" y="77"/>
                    </a:cubicBezTo>
                    <a:cubicBezTo>
                      <a:pt x="45" y="77"/>
                      <a:pt x="45" y="79"/>
                      <a:pt x="45" y="79"/>
                    </a:cubicBezTo>
                    <a:cubicBezTo>
                      <a:pt x="41" y="79"/>
                      <a:pt x="41" y="79"/>
                      <a:pt x="38" y="79"/>
                    </a:cubicBezTo>
                    <a:cubicBezTo>
                      <a:pt x="38" y="78"/>
                      <a:pt x="38" y="78"/>
                      <a:pt x="38" y="77"/>
                    </a:cubicBezTo>
                    <a:cubicBezTo>
                      <a:pt x="38" y="76"/>
                      <a:pt x="37" y="79"/>
                      <a:pt x="37" y="79"/>
                    </a:cubicBezTo>
                    <a:cubicBezTo>
                      <a:pt x="36" y="79"/>
                      <a:pt x="37" y="77"/>
                      <a:pt x="36" y="77"/>
                    </a:cubicBezTo>
                    <a:cubicBezTo>
                      <a:pt x="37" y="77"/>
                      <a:pt x="29" y="83"/>
                      <a:pt x="29" y="80"/>
                    </a:cubicBezTo>
                    <a:cubicBezTo>
                      <a:pt x="20" y="78"/>
                      <a:pt x="19" y="88"/>
                      <a:pt x="11" y="88"/>
                    </a:cubicBezTo>
                    <a:cubicBezTo>
                      <a:pt x="13" y="88"/>
                      <a:pt x="10" y="90"/>
                      <a:pt x="9" y="91"/>
                    </a:cubicBezTo>
                    <a:cubicBezTo>
                      <a:pt x="10" y="91"/>
                      <a:pt x="11" y="92"/>
                      <a:pt x="11" y="92"/>
                    </a:cubicBezTo>
                    <a:cubicBezTo>
                      <a:pt x="11" y="92"/>
                      <a:pt x="9" y="92"/>
                      <a:pt x="8" y="92"/>
                    </a:cubicBezTo>
                    <a:cubicBezTo>
                      <a:pt x="5" y="97"/>
                      <a:pt x="4" y="95"/>
                      <a:pt x="2" y="95"/>
                    </a:cubicBezTo>
                    <a:close/>
                    <a:moveTo>
                      <a:pt x="80" y="36"/>
                    </a:moveTo>
                    <a:cubicBezTo>
                      <a:pt x="80" y="35"/>
                      <a:pt x="82" y="35"/>
                      <a:pt x="80" y="36"/>
                    </a:cubicBezTo>
                    <a:close/>
                    <a:moveTo>
                      <a:pt x="78" y="35"/>
                    </a:moveTo>
                    <a:cubicBezTo>
                      <a:pt x="78" y="36"/>
                      <a:pt x="79" y="38"/>
                      <a:pt x="78" y="35"/>
                    </a:cubicBezTo>
                    <a:close/>
                    <a:moveTo>
                      <a:pt x="52" y="87"/>
                    </a:moveTo>
                    <a:cubicBezTo>
                      <a:pt x="52" y="87"/>
                      <a:pt x="52" y="87"/>
                      <a:pt x="52" y="87"/>
                    </a:cubicBezTo>
                    <a:cubicBezTo>
                      <a:pt x="50" y="84"/>
                      <a:pt x="52" y="85"/>
                      <a:pt x="52" y="87"/>
                    </a:cubicBezTo>
                    <a:close/>
                    <a:moveTo>
                      <a:pt x="46" y="77"/>
                    </a:moveTo>
                    <a:cubicBezTo>
                      <a:pt x="46" y="77"/>
                      <a:pt x="46" y="77"/>
                      <a:pt x="46" y="77"/>
                    </a:cubicBezTo>
                    <a:cubicBezTo>
                      <a:pt x="46" y="77"/>
                      <a:pt x="46" y="78"/>
                      <a:pt x="46" y="77"/>
                    </a:cubicBezTo>
                    <a:close/>
                    <a:moveTo>
                      <a:pt x="37" y="91"/>
                    </a:moveTo>
                    <a:cubicBezTo>
                      <a:pt x="37" y="91"/>
                      <a:pt x="37" y="91"/>
                      <a:pt x="37" y="91"/>
                    </a:cubicBezTo>
                    <a:cubicBezTo>
                      <a:pt x="37" y="91"/>
                      <a:pt x="37" y="91"/>
                      <a:pt x="37" y="91"/>
                    </a:cubicBezTo>
                    <a:cubicBezTo>
                      <a:pt x="37" y="91"/>
                      <a:pt x="37" y="91"/>
                      <a:pt x="37" y="91"/>
                    </a:cubicBezTo>
                    <a:close/>
                    <a:moveTo>
                      <a:pt x="20" y="99"/>
                    </a:moveTo>
                    <a:cubicBezTo>
                      <a:pt x="20" y="99"/>
                      <a:pt x="20" y="99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lose/>
                    <a:moveTo>
                      <a:pt x="20" y="99"/>
                    </a:moveTo>
                    <a:cubicBezTo>
                      <a:pt x="20" y="99"/>
                      <a:pt x="20" y="99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lose/>
                    <a:moveTo>
                      <a:pt x="21" y="94"/>
                    </a:moveTo>
                    <a:cubicBezTo>
                      <a:pt x="20" y="95"/>
                      <a:pt x="18" y="97"/>
                      <a:pt x="18" y="97"/>
                    </a:cubicBezTo>
                    <a:cubicBezTo>
                      <a:pt x="17" y="97"/>
                      <a:pt x="17" y="96"/>
                      <a:pt x="18" y="94"/>
                    </a:cubicBezTo>
                    <a:cubicBezTo>
                      <a:pt x="18" y="95"/>
                      <a:pt x="14" y="94"/>
                      <a:pt x="13" y="95"/>
                    </a:cubicBezTo>
                    <a:cubicBezTo>
                      <a:pt x="14" y="95"/>
                      <a:pt x="13" y="92"/>
                      <a:pt x="13" y="92"/>
                    </a:cubicBezTo>
                    <a:cubicBezTo>
                      <a:pt x="14" y="93"/>
                      <a:pt x="19" y="94"/>
                      <a:pt x="21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02" name="Freeform 266">
                <a:extLst>
                  <a:ext uri="{FF2B5EF4-FFF2-40B4-BE49-F238E27FC236}">
                    <a16:creationId xmlns:a16="http://schemas.microsoft.com/office/drawing/2014/main" id="{890115D9-81EB-4468-8B1F-6A86D5EB49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9" y="17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03" name="Freeform 267">
                <a:extLst>
                  <a:ext uri="{FF2B5EF4-FFF2-40B4-BE49-F238E27FC236}">
                    <a16:creationId xmlns:a16="http://schemas.microsoft.com/office/drawing/2014/main" id="{EAA7DB10-D794-407C-938F-4251DDD4B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6" y="1700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04" name="Freeform 268">
                <a:extLst>
                  <a:ext uri="{FF2B5EF4-FFF2-40B4-BE49-F238E27FC236}">
                    <a16:creationId xmlns:a16="http://schemas.microsoft.com/office/drawing/2014/main" id="{8DFB8EEE-3F24-4EDD-B77D-676EEC9D0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2" y="1783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05" name="Freeform 269">
                <a:extLst>
                  <a:ext uri="{FF2B5EF4-FFF2-40B4-BE49-F238E27FC236}">
                    <a16:creationId xmlns:a16="http://schemas.microsoft.com/office/drawing/2014/main" id="{31158073-73F9-4027-9623-788F7842B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8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06" name="Freeform 270">
                <a:extLst>
                  <a:ext uri="{FF2B5EF4-FFF2-40B4-BE49-F238E27FC236}">
                    <a16:creationId xmlns:a16="http://schemas.microsoft.com/office/drawing/2014/main" id="{21103598-7C84-4655-AEB6-C6A1273F8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3" y="1490"/>
                <a:ext cx="11" cy="7"/>
              </a:xfrm>
              <a:custGeom>
                <a:avLst/>
                <a:gdLst>
                  <a:gd name="T0" fmla="*/ 0 w 5"/>
                  <a:gd name="T1" fmla="*/ 3 h 3"/>
                  <a:gd name="T2" fmla="*/ 0 w 5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cubicBezTo>
                      <a:pt x="5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07" name="Freeform 271">
                <a:extLst>
                  <a:ext uri="{FF2B5EF4-FFF2-40B4-BE49-F238E27FC236}">
                    <a16:creationId xmlns:a16="http://schemas.microsoft.com/office/drawing/2014/main" id="{324E1C6D-4129-463C-82CC-9F6EBD756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9" y="2068"/>
                <a:ext cx="44" cy="28"/>
              </a:xfrm>
              <a:custGeom>
                <a:avLst/>
                <a:gdLst>
                  <a:gd name="T0" fmla="*/ 14 w 19"/>
                  <a:gd name="T1" fmla="*/ 4 h 12"/>
                  <a:gd name="T2" fmla="*/ 0 w 19"/>
                  <a:gd name="T3" fmla="*/ 4 h 12"/>
                  <a:gd name="T4" fmla="*/ 0 w 19"/>
                  <a:gd name="T5" fmla="*/ 6 h 12"/>
                  <a:gd name="T6" fmla="*/ 3 w 19"/>
                  <a:gd name="T7" fmla="*/ 8 h 12"/>
                  <a:gd name="T8" fmla="*/ 14 w 19"/>
                  <a:gd name="T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2">
                    <a:moveTo>
                      <a:pt x="14" y="4"/>
                    </a:moveTo>
                    <a:cubicBezTo>
                      <a:pt x="12" y="3"/>
                      <a:pt x="0" y="0"/>
                      <a:pt x="0" y="4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4" y="6"/>
                      <a:pt x="1" y="8"/>
                      <a:pt x="3" y="8"/>
                    </a:cubicBezTo>
                    <a:cubicBezTo>
                      <a:pt x="3" y="10"/>
                      <a:pt x="19" y="12"/>
                      <a:pt x="1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08" name="Rectangle 272">
                <a:extLst>
                  <a:ext uri="{FF2B5EF4-FFF2-40B4-BE49-F238E27FC236}">
                    <a16:creationId xmlns:a16="http://schemas.microsoft.com/office/drawing/2014/main" id="{B9A2EA58-29E3-400A-97E6-791A18C458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6" y="208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09" name="Freeform 273">
                <a:extLst>
                  <a:ext uri="{FF2B5EF4-FFF2-40B4-BE49-F238E27FC236}">
                    <a16:creationId xmlns:a16="http://schemas.microsoft.com/office/drawing/2014/main" id="{919EB16C-EAF9-4891-AE41-1BFDA5E965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6" y="1750"/>
                <a:ext cx="2" cy="4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10" name="Freeform 274">
                <a:extLst>
                  <a:ext uri="{FF2B5EF4-FFF2-40B4-BE49-F238E27FC236}">
                    <a16:creationId xmlns:a16="http://schemas.microsoft.com/office/drawing/2014/main" id="{3058A6BB-18BE-42F5-A452-6299D85C45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8" y="1601"/>
                <a:ext cx="0" cy="5"/>
              </a:xfrm>
              <a:custGeom>
                <a:avLst/>
                <a:gdLst>
                  <a:gd name="T0" fmla="*/ 2 h 2"/>
                  <a:gd name="T1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11" name="Freeform 275">
                <a:extLst>
                  <a:ext uri="{FF2B5EF4-FFF2-40B4-BE49-F238E27FC236}">
                    <a16:creationId xmlns:a16="http://schemas.microsoft.com/office/drawing/2014/main" id="{7461B1A9-AC6F-4972-946B-48A7F61558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5" y="1648"/>
                <a:ext cx="7" cy="5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cubicBezTo>
                      <a:pt x="0" y="2"/>
                      <a:pt x="3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12" name="Freeform 276">
                <a:extLst>
                  <a:ext uri="{FF2B5EF4-FFF2-40B4-BE49-F238E27FC236}">
                    <a16:creationId xmlns:a16="http://schemas.microsoft.com/office/drawing/2014/main" id="{F1313E29-0A48-4FF6-A01D-472D40F877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9" y="1693"/>
                <a:ext cx="2" cy="5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13" name="Freeform 277">
                <a:extLst>
                  <a:ext uri="{FF2B5EF4-FFF2-40B4-BE49-F238E27FC236}">
                    <a16:creationId xmlns:a16="http://schemas.microsoft.com/office/drawing/2014/main" id="{13F74836-8BA4-44E1-BAE1-93236C96EF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5" y="1745"/>
                <a:ext cx="3" cy="5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14" name="Rectangle 278">
                <a:extLst>
                  <a:ext uri="{FF2B5EF4-FFF2-40B4-BE49-F238E27FC236}">
                    <a16:creationId xmlns:a16="http://schemas.microsoft.com/office/drawing/2014/main" id="{4C3FD92C-D535-4818-A095-42A599F7B1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1" y="170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15" name="Freeform 279">
                <a:extLst>
                  <a:ext uri="{FF2B5EF4-FFF2-40B4-BE49-F238E27FC236}">
                    <a16:creationId xmlns:a16="http://schemas.microsoft.com/office/drawing/2014/main" id="{74D1C855-E50B-49A2-9F54-7809020297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1" y="1707"/>
                <a:ext cx="5" cy="2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2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16" name="Freeform 280">
                <a:extLst>
                  <a:ext uri="{FF2B5EF4-FFF2-40B4-BE49-F238E27FC236}">
                    <a16:creationId xmlns:a16="http://schemas.microsoft.com/office/drawing/2014/main" id="{23FF5EDC-1588-43BE-B838-030A2EAC35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3" y="1688"/>
                <a:ext cx="2" cy="5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17" name="Freeform 281">
                <a:extLst>
                  <a:ext uri="{FF2B5EF4-FFF2-40B4-BE49-F238E27FC236}">
                    <a16:creationId xmlns:a16="http://schemas.microsoft.com/office/drawing/2014/main" id="{70581790-2F3C-431E-91CE-10C138D5A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6" y="1608"/>
                <a:ext cx="2" cy="5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18" name="Freeform 282">
                <a:extLst>
                  <a:ext uri="{FF2B5EF4-FFF2-40B4-BE49-F238E27FC236}">
                    <a16:creationId xmlns:a16="http://schemas.microsoft.com/office/drawing/2014/main" id="{308642DE-20E5-4C08-912B-FE4EFE0D8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3" y="1620"/>
                <a:ext cx="5" cy="7"/>
              </a:xfrm>
              <a:custGeom>
                <a:avLst/>
                <a:gdLst>
                  <a:gd name="T0" fmla="*/ 0 w 2"/>
                  <a:gd name="T1" fmla="*/ 3 h 3"/>
                  <a:gd name="T2" fmla="*/ 0 w 2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2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19" name="Freeform 283">
                <a:extLst>
                  <a:ext uri="{FF2B5EF4-FFF2-40B4-BE49-F238E27FC236}">
                    <a16:creationId xmlns:a16="http://schemas.microsoft.com/office/drawing/2014/main" id="{E6983352-0276-4764-9C88-DFF9F7E7D1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5" y="1627"/>
                <a:ext cx="5" cy="7"/>
              </a:xfrm>
              <a:custGeom>
                <a:avLst/>
                <a:gdLst>
                  <a:gd name="T0" fmla="*/ 1 w 2"/>
                  <a:gd name="T1" fmla="*/ 0 h 3"/>
                  <a:gd name="T2" fmla="*/ 1 w 2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0" y="3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20" name="Freeform 284">
                <a:extLst>
                  <a:ext uri="{FF2B5EF4-FFF2-40B4-BE49-F238E27FC236}">
                    <a16:creationId xmlns:a16="http://schemas.microsoft.com/office/drawing/2014/main" id="{E66DA3E1-AB46-49A4-A83A-F6BC92959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1" y="1691"/>
                <a:ext cx="5" cy="7"/>
              </a:xfrm>
              <a:custGeom>
                <a:avLst/>
                <a:gdLst>
                  <a:gd name="T0" fmla="*/ 0 w 2"/>
                  <a:gd name="T1" fmla="*/ 3 h 3"/>
                  <a:gd name="T2" fmla="*/ 0 w 2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2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21" name="Freeform 285">
                <a:extLst>
                  <a:ext uri="{FF2B5EF4-FFF2-40B4-BE49-F238E27FC236}">
                    <a16:creationId xmlns:a16="http://schemas.microsoft.com/office/drawing/2014/main" id="{97BEC657-E434-4F05-9837-A4BF84304D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8" y="1693"/>
                <a:ext cx="7" cy="2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3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22" name="Rectangle 286">
                <a:extLst>
                  <a:ext uri="{FF2B5EF4-FFF2-40B4-BE49-F238E27FC236}">
                    <a16:creationId xmlns:a16="http://schemas.microsoft.com/office/drawing/2014/main" id="{22060C60-DDDC-4789-853E-3965FB196A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2" y="162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23" name="Freeform 287">
                <a:extLst>
                  <a:ext uri="{FF2B5EF4-FFF2-40B4-BE49-F238E27FC236}">
                    <a16:creationId xmlns:a16="http://schemas.microsoft.com/office/drawing/2014/main" id="{6C67A757-7B5A-426F-BDB1-AC0BD265A4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2" y="1622"/>
                <a:ext cx="5" cy="5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2" y="2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24" name="Freeform 288">
                <a:extLst>
                  <a:ext uri="{FF2B5EF4-FFF2-40B4-BE49-F238E27FC236}">
                    <a16:creationId xmlns:a16="http://schemas.microsoft.com/office/drawing/2014/main" id="{AC7A44A9-4BA4-4233-917B-86A498E7F8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8" y="1754"/>
                <a:ext cx="3" cy="3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25" name="Freeform 289">
                <a:extLst>
                  <a:ext uri="{FF2B5EF4-FFF2-40B4-BE49-F238E27FC236}">
                    <a16:creationId xmlns:a16="http://schemas.microsoft.com/office/drawing/2014/main" id="{C6818488-41F6-4C5D-97C0-D884D30287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1" y="1752"/>
                <a:ext cx="2" cy="5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2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26" name="Freeform 290">
                <a:extLst>
                  <a:ext uri="{FF2B5EF4-FFF2-40B4-BE49-F238E27FC236}">
                    <a16:creationId xmlns:a16="http://schemas.microsoft.com/office/drawing/2014/main" id="{2EA98CBF-9677-49C5-B9E9-B837D6988E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1" y="1731"/>
                <a:ext cx="0" cy="2"/>
              </a:xfrm>
              <a:custGeom>
                <a:avLst/>
                <a:gdLst>
                  <a:gd name="T0" fmla="*/ 0 h 1"/>
                  <a:gd name="T1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27" name="Freeform 291">
                <a:extLst>
                  <a:ext uri="{FF2B5EF4-FFF2-40B4-BE49-F238E27FC236}">
                    <a16:creationId xmlns:a16="http://schemas.microsoft.com/office/drawing/2014/main" id="{F7E865AC-3ED6-4F81-89D2-2F072FFC34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1" y="1726"/>
                <a:ext cx="3" cy="7"/>
              </a:xfrm>
              <a:custGeom>
                <a:avLst/>
                <a:gdLst>
                  <a:gd name="T0" fmla="*/ 0 w 1"/>
                  <a:gd name="T1" fmla="*/ 2 h 3"/>
                  <a:gd name="T2" fmla="*/ 0 w 1"/>
                  <a:gd name="T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cubicBezTo>
                      <a:pt x="1" y="3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28" name="Rectangle 292">
                <a:extLst>
                  <a:ext uri="{FF2B5EF4-FFF2-40B4-BE49-F238E27FC236}">
                    <a16:creationId xmlns:a16="http://schemas.microsoft.com/office/drawing/2014/main" id="{28988E98-6946-4CC7-B47B-E1CED3DA12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6" y="169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29" name="Freeform 293">
                <a:extLst>
                  <a:ext uri="{FF2B5EF4-FFF2-40B4-BE49-F238E27FC236}">
                    <a16:creationId xmlns:a16="http://schemas.microsoft.com/office/drawing/2014/main" id="{28B6D9BB-4055-4E96-8E2F-8B16C1CF48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3" y="1613"/>
                <a:ext cx="38" cy="80"/>
              </a:xfrm>
              <a:custGeom>
                <a:avLst/>
                <a:gdLst>
                  <a:gd name="T0" fmla="*/ 11 w 16"/>
                  <a:gd name="T1" fmla="*/ 13 h 34"/>
                  <a:gd name="T2" fmla="*/ 13 w 16"/>
                  <a:gd name="T3" fmla="*/ 0 h 34"/>
                  <a:gd name="T4" fmla="*/ 11 w 16"/>
                  <a:gd name="T5" fmla="*/ 0 h 34"/>
                  <a:gd name="T6" fmla="*/ 10 w 16"/>
                  <a:gd name="T7" fmla="*/ 13 h 34"/>
                  <a:gd name="T8" fmla="*/ 7 w 16"/>
                  <a:gd name="T9" fmla="*/ 15 h 34"/>
                  <a:gd name="T10" fmla="*/ 5 w 16"/>
                  <a:gd name="T11" fmla="*/ 18 h 34"/>
                  <a:gd name="T12" fmla="*/ 4 w 16"/>
                  <a:gd name="T13" fmla="*/ 16 h 34"/>
                  <a:gd name="T14" fmla="*/ 3 w 16"/>
                  <a:gd name="T15" fmla="*/ 20 h 34"/>
                  <a:gd name="T16" fmla="*/ 4 w 16"/>
                  <a:gd name="T17" fmla="*/ 24 h 34"/>
                  <a:gd name="T18" fmla="*/ 4 w 16"/>
                  <a:gd name="T19" fmla="*/ 31 h 34"/>
                  <a:gd name="T20" fmla="*/ 7 w 16"/>
                  <a:gd name="T21" fmla="*/ 33 h 34"/>
                  <a:gd name="T22" fmla="*/ 11 w 16"/>
                  <a:gd name="T23" fmla="*/ 31 h 34"/>
                  <a:gd name="T24" fmla="*/ 13 w 16"/>
                  <a:gd name="T25" fmla="*/ 33 h 34"/>
                  <a:gd name="T26" fmla="*/ 13 w 16"/>
                  <a:gd name="T27" fmla="*/ 22 h 34"/>
                  <a:gd name="T28" fmla="*/ 11 w 16"/>
                  <a:gd name="T29" fmla="*/ 1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34">
                    <a:moveTo>
                      <a:pt x="11" y="13"/>
                    </a:moveTo>
                    <a:cubicBezTo>
                      <a:pt x="13" y="10"/>
                      <a:pt x="14" y="5"/>
                      <a:pt x="13" y="0"/>
                    </a:cubicBezTo>
                    <a:cubicBezTo>
                      <a:pt x="13" y="0"/>
                      <a:pt x="11" y="0"/>
                      <a:pt x="11" y="0"/>
                    </a:cubicBezTo>
                    <a:cubicBezTo>
                      <a:pt x="5" y="3"/>
                      <a:pt x="3" y="9"/>
                      <a:pt x="10" y="13"/>
                    </a:cubicBezTo>
                    <a:cubicBezTo>
                      <a:pt x="10" y="13"/>
                      <a:pt x="7" y="15"/>
                      <a:pt x="7" y="15"/>
                    </a:cubicBezTo>
                    <a:cubicBezTo>
                      <a:pt x="5" y="15"/>
                      <a:pt x="7" y="18"/>
                      <a:pt x="5" y="18"/>
                    </a:cubicBezTo>
                    <a:cubicBezTo>
                      <a:pt x="4" y="18"/>
                      <a:pt x="4" y="16"/>
                      <a:pt x="4" y="16"/>
                    </a:cubicBezTo>
                    <a:cubicBezTo>
                      <a:pt x="3" y="16"/>
                      <a:pt x="0" y="20"/>
                      <a:pt x="3" y="20"/>
                    </a:cubicBezTo>
                    <a:cubicBezTo>
                      <a:pt x="4" y="22"/>
                      <a:pt x="5" y="24"/>
                      <a:pt x="4" y="24"/>
                    </a:cubicBezTo>
                    <a:cubicBezTo>
                      <a:pt x="4" y="26"/>
                      <a:pt x="4" y="29"/>
                      <a:pt x="4" y="31"/>
                    </a:cubicBezTo>
                    <a:cubicBezTo>
                      <a:pt x="4" y="33"/>
                      <a:pt x="5" y="33"/>
                      <a:pt x="7" y="33"/>
                    </a:cubicBezTo>
                    <a:cubicBezTo>
                      <a:pt x="7" y="34"/>
                      <a:pt x="11" y="32"/>
                      <a:pt x="11" y="31"/>
                    </a:cubicBezTo>
                    <a:cubicBezTo>
                      <a:pt x="12" y="31"/>
                      <a:pt x="11" y="30"/>
                      <a:pt x="13" y="33"/>
                    </a:cubicBezTo>
                    <a:cubicBezTo>
                      <a:pt x="14" y="33"/>
                      <a:pt x="13" y="22"/>
                      <a:pt x="13" y="22"/>
                    </a:cubicBezTo>
                    <a:cubicBezTo>
                      <a:pt x="13" y="18"/>
                      <a:pt x="16" y="17"/>
                      <a:pt x="1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0" name="Freeform 294">
                <a:extLst>
                  <a:ext uri="{FF2B5EF4-FFF2-40B4-BE49-F238E27FC236}">
                    <a16:creationId xmlns:a16="http://schemas.microsoft.com/office/drawing/2014/main" id="{B3227D3A-D32C-405B-A864-DA49DD57C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2" y="1648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  <a:gd name="T12" fmla="*/ 0 w 1"/>
                  <a:gd name="T13" fmla="*/ 1 h 1"/>
                  <a:gd name="T14" fmla="*/ 1 w 1"/>
                  <a:gd name="T15" fmla="*/ 0 h 1"/>
                  <a:gd name="T16" fmla="*/ 1 w 1"/>
                  <a:gd name="T1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1" name="Freeform 295">
                <a:extLst>
                  <a:ext uri="{FF2B5EF4-FFF2-40B4-BE49-F238E27FC236}">
                    <a16:creationId xmlns:a16="http://schemas.microsoft.com/office/drawing/2014/main" id="{29DD187C-4AB7-46E7-809D-117CD08C1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0" y="1167"/>
                <a:ext cx="5" cy="7"/>
              </a:xfrm>
              <a:custGeom>
                <a:avLst/>
                <a:gdLst>
                  <a:gd name="T0" fmla="*/ 1 w 2"/>
                  <a:gd name="T1" fmla="*/ 0 h 3"/>
                  <a:gd name="T2" fmla="*/ 1 w 2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0" y="3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2" name="Freeform 296">
                <a:extLst>
                  <a:ext uri="{FF2B5EF4-FFF2-40B4-BE49-F238E27FC236}">
                    <a16:creationId xmlns:a16="http://schemas.microsoft.com/office/drawing/2014/main" id="{2DB6572D-DC1D-4D99-B78F-C6D22ED52B9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77" y="1165"/>
                <a:ext cx="183" cy="68"/>
              </a:xfrm>
              <a:custGeom>
                <a:avLst/>
                <a:gdLst>
                  <a:gd name="T0" fmla="*/ 57 w 78"/>
                  <a:gd name="T1" fmla="*/ 23 h 29"/>
                  <a:gd name="T2" fmla="*/ 58 w 78"/>
                  <a:gd name="T3" fmla="*/ 21 h 29"/>
                  <a:gd name="T4" fmla="*/ 58 w 78"/>
                  <a:gd name="T5" fmla="*/ 23 h 29"/>
                  <a:gd name="T6" fmla="*/ 66 w 78"/>
                  <a:gd name="T7" fmla="*/ 21 h 29"/>
                  <a:gd name="T8" fmla="*/ 72 w 78"/>
                  <a:gd name="T9" fmla="*/ 17 h 29"/>
                  <a:gd name="T10" fmla="*/ 74 w 78"/>
                  <a:gd name="T11" fmla="*/ 11 h 29"/>
                  <a:gd name="T12" fmla="*/ 66 w 78"/>
                  <a:gd name="T13" fmla="*/ 4 h 29"/>
                  <a:gd name="T14" fmla="*/ 70 w 78"/>
                  <a:gd name="T15" fmla="*/ 3 h 29"/>
                  <a:gd name="T16" fmla="*/ 67 w 78"/>
                  <a:gd name="T17" fmla="*/ 3 h 29"/>
                  <a:gd name="T18" fmla="*/ 55 w 78"/>
                  <a:gd name="T19" fmla="*/ 3 h 29"/>
                  <a:gd name="T20" fmla="*/ 48 w 78"/>
                  <a:gd name="T21" fmla="*/ 6 h 29"/>
                  <a:gd name="T22" fmla="*/ 41 w 78"/>
                  <a:gd name="T23" fmla="*/ 6 h 29"/>
                  <a:gd name="T24" fmla="*/ 33 w 78"/>
                  <a:gd name="T25" fmla="*/ 6 h 29"/>
                  <a:gd name="T26" fmla="*/ 28 w 78"/>
                  <a:gd name="T27" fmla="*/ 4 h 29"/>
                  <a:gd name="T28" fmla="*/ 28 w 78"/>
                  <a:gd name="T29" fmla="*/ 8 h 29"/>
                  <a:gd name="T30" fmla="*/ 24 w 78"/>
                  <a:gd name="T31" fmla="*/ 10 h 29"/>
                  <a:gd name="T32" fmla="*/ 23 w 78"/>
                  <a:gd name="T33" fmla="*/ 10 h 29"/>
                  <a:gd name="T34" fmla="*/ 22 w 78"/>
                  <a:gd name="T35" fmla="*/ 8 h 29"/>
                  <a:gd name="T36" fmla="*/ 24 w 78"/>
                  <a:gd name="T37" fmla="*/ 6 h 29"/>
                  <a:gd name="T38" fmla="*/ 9 w 78"/>
                  <a:gd name="T39" fmla="*/ 4 h 29"/>
                  <a:gd name="T40" fmla="*/ 4 w 78"/>
                  <a:gd name="T41" fmla="*/ 5 h 29"/>
                  <a:gd name="T42" fmla="*/ 4 w 78"/>
                  <a:gd name="T43" fmla="*/ 6 h 29"/>
                  <a:gd name="T44" fmla="*/ 4 w 78"/>
                  <a:gd name="T45" fmla="*/ 6 h 29"/>
                  <a:gd name="T46" fmla="*/ 4 w 78"/>
                  <a:gd name="T47" fmla="*/ 8 h 29"/>
                  <a:gd name="T48" fmla="*/ 0 w 78"/>
                  <a:gd name="T49" fmla="*/ 10 h 29"/>
                  <a:gd name="T50" fmla="*/ 9 w 78"/>
                  <a:gd name="T51" fmla="*/ 10 h 29"/>
                  <a:gd name="T52" fmla="*/ 13 w 78"/>
                  <a:gd name="T53" fmla="*/ 12 h 29"/>
                  <a:gd name="T54" fmla="*/ 4 w 78"/>
                  <a:gd name="T55" fmla="*/ 15 h 29"/>
                  <a:gd name="T56" fmla="*/ 4 w 78"/>
                  <a:gd name="T57" fmla="*/ 17 h 29"/>
                  <a:gd name="T58" fmla="*/ 15 w 78"/>
                  <a:gd name="T59" fmla="*/ 17 h 29"/>
                  <a:gd name="T60" fmla="*/ 15 w 78"/>
                  <a:gd name="T61" fmla="*/ 17 h 29"/>
                  <a:gd name="T62" fmla="*/ 15 w 78"/>
                  <a:gd name="T63" fmla="*/ 19 h 29"/>
                  <a:gd name="T64" fmla="*/ 18 w 78"/>
                  <a:gd name="T65" fmla="*/ 19 h 29"/>
                  <a:gd name="T66" fmla="*/ 13 w 78"/>
                  <a:gd name="T67" fmla="*/ 21 h 29"/>
                  <a:gd name="T68" fmla="*/ 13 w 78"/>
                  <a:gd name="T69" fmla="*/ 24 h 29"/>
                  <a:gd name="T70" fmla="*/ 29 w 78"/>
                  <a:gd name="T71" fmla="*/ 26 h 29"/>
                  <a:gd name="T72" fmla="*/ 28 w 78"/>
                  <a:gd name="T73" fmla="*/ 28 h 29"/>
                  <a:gd name="T74" fmla="*/ 49 w 78"/>
                  <a:gd name="T75" fmla="*/ 23 h 29"/>
                  <a:gd name="T76" fmla="*/ 57 w 78"/>
                  <a:gd name="T77" fmla="*/ 23 h 29"/>
                  <a:gd name="T78" fmla="*/ 10 w 78"/>
                  <a:gd name="T79" fmla="*/ 4 h 29"/>
                  <a:gd name="T80" fmla="*/ 11 w 78"/>
                  <a:gd name="T81" fmla="*/ 4 h 29"/>
                  <a:gd name="T82" fmla="*/ 10 w 78"/>
                  <a:gd name="T83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8" h="29">
                    <a:moveTo>
                      <a:pt x="57" y="23"/>
                    </a:moveTo>
                    <a:cubicBezTo>
                      <a:pt x="56" y="23"/>
                      <a:pt x="58" y="21"/>
                      <a:pt x="58" y="21"/>
                    </a:cubicBezTo>
                    <a:cubicBezTo>
                      <a:pt x="58" y="22"/>
                      <a:pt x="58" y="23"/>
                      <a:pt x="58" y="23"/>
                    </a:cubicBezTo>
                    <a:cubicBezTo>
                      <a:pt x="61" y="21"/>
                      <a:pt x="60" y="21"/>
                      <a:pt x="66" y="21"/>
                    </a:cubicBezTo>
                    <a:cubicBezTo>
                      <a:pt x="65" y="21"/>
                      <a:pt x="72" y="16"/>
                      <a:pt x="72" y="17"/>
                    </a:cubicBezTo>
                    <a:cubicBezTo>
                      <a:pt x="78" y="17"/>
                      <a:pt x="74" y="12"/>
                      <a:pt x="74" y="11"/>
                    </a:cubicBezTo>
                    <a:cubicBezTo>
                      <a:pt x="73" y="8"/>
                      <a:pt x="69" y="7"/>
                      <a:pt x="66" y="4"/>
                    </a:cubicBezTo>
                    <a:cubicBezTo>
                      <a:pt x="66" y="4"/>
                      <a:pt x="70" y="4"/>
                      <a:pt x="70" y="3"/>
                    </a:cubicBezTo>
                    <a:cubicBezTo>
                      <a:pt x="69" y="2"/>
                      <a:pt x="68" y="0"/>
                      <a:pt x="67" y="3"/>
                    </a:cubicBezTo>
                    <a:cubicBezTo>
                      <a:pt x="66" y="3"/>
                      <a:pt x="54" y="1"/>
                      <a:pt x="55" y="3"/>
                    </a:cubicBezTo>
                    <a:cubicBezTo>
                      <a:pt x="54" y="3"/>
                      <a:pt x="49" y="5"/>
                      <a:pt x="48" y="6"/>
                    </a:cubicBezTo>
                    <a:cubicBezTo>
                      <a:pt x="44" y="3"/>
                      <a:pt x="46" y="4"/>
                      <a:pt x="41" y="6"/>
                    </a:cubicBezTo>
                    <a:cubicBezTo>
                      <a:pt x="37" y="2"/>
                      <a:pt x="37" y="6"/>
                      <a:pt x="33" y="6"/>
                    </a:cubicBezTo>
                    <a:cubicBezTo>
                      <a:pt x="31" y="6"/>
                      <a:pt x="31" y="4"/>
                      <a:pt x="28" y="4"/>
                    </a:cubicBezTo>
                    <a:cubicBezTo>
                      <a:pt x="28" y="4"/>
                      <a:pt x="28" y="8"/>
                      <a:pt x="28" y="8"/>
                    </a:cubicBezTo>
                    <a:cubicBezTo>
                      <a:pt x="28" y="5"/>
                      <a:pt x="24" y="10"/>
                      <a:pt x="24" y="10"/>
                    </a:cubicBezTo>
                    <a:cubicBezTo>
                      <a:pt x="24" y="10"/>
                      <a:pt x="23" y="10"/>
                      <a:pt x="23" y="10"/>
                    </a:cubicBezTo>
                    <a:cubicBezTo>
                      <a:pt x="25" y="10"/>
                      <a:pt x="22" y="8"/>
                      <a:pt x="22" y="8"/>
                    </a:cubicBezTo>
                    <a:cubicBezTo>
                      <a:pt x="22" y="7"/>
                      <a:pt x="23" y="7"/>
                      <a:pt x="24" y="6"/>
                    </a:cubicBezTo>
                    <a:cubicBezTo>
                      <a:pt x="24" y="1"/>
                      <a:pt x="9" y="4"/>
                      <a:pt x="9" y="4"/>
                    </a:cubicBezTo>
                    <a:cubicBezTo>
                      <a:pt x="8" y="4"/>
                      <a:pt x="4" y="6"/>
                      <a:pt x="4" y="5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7"/>
                      <a:pt x="4" y="7"/>
                      <a:pt x="4" y="8"/>
                    </a:cubicBezTo>
                    <a:cubicBezTo>
                      <a:pt x="1" y="8"/>
                      <a:pt x="2" y="8"/>
                      <a:pt x="0" y="10"/>
                    </a:cubicBezTo>
                    <a:cubicBezTo>
                      <a:pt x="0" y="10"/>
                      <a:pt x="9" y="10"/>
                      <a:pt x="9" y="10"/>
                    </a:cubicBezTo>
                    <a:cubicBezTo>
                      <a:pt x="9" y="10"/>
                      <a:pt x="12" y="12"/>
                      <a:pt x="13" y="12"/>
                    </a:cubicBezTo>
                    <a:cubicBezTo>
                      <a:pt x="9" y="13"/>
                      <a:pt x="9" y="14"/>
                      <a:pt x="4" y="15"/>
                    </a:cubicBezTo>
                    <a:cubicBezTo>
                      <a:pt x="5" y="15"/>
                      <a:pt x="4" y="17"/>
                      <a:pt x="4" y="17"/>
                    </a:cubicBezTo>
                    <a:cubicBezTo>
                      <a:pt x="8" y="16"/>
                      <a:pt x="12" y="17"/>
                      <a:pt x="15" y="17"/>
                    </a:cubicBezTo>
                    <a:cubicBezTo>
                      <a:pt x="14" y="17"/>
                      <a:pt x="14" y="17"/>
                      <a:pt x="15" y="17"/>
                    </a:cubicBezTo>
                    <a:cubicBezTo>
                      <a:pt x="15" y="17"/>
                      <a:pt x="15" y="19"/>
                      <a:pt x="15" y="19"/>
                    </a:cubicBezTo>
                    <a:cubicBezTo>
                      <a:pt x="15" y="19"/>
                      <a:pt x="18" y="19"/>
                      <a:pt x="18" y="19"/>
                    </a:cubicBezTo>
                    <a:cubicBezTo>
                      <a:pt x="19" y="19"/>
                      <a:pt x="13" y="23"/>
                      <a:pt x="13" y="21"/>
                    </a:cubicBezTo>
                    <a:cubicBezTo>
                      <a:pt x="13" y="21"/>
                      <a:pt x="13" y="24"/>
                      <a:pt x="13" y="24"/>
                    </a:cubicBezTo>
                    <a:cubicBezTo>
                      <a:pt x="13" y="21"/>
                      <a:pt x="27" y="25"/>
                      <a:pt x="29" y="26"/>
                    </a:cubicBezTo>
                    <a:cubicBezTo>
                      <a:pt x="28" y="26"/>
                      <a:pt x="29" y="27"/>
                      <a:pt x="28" y="28"/>
                    </a:cubicBezTo>
                    <a:cubicBezTo>
                      <a:pt x="32" y="27"/>
                      <a:pt x="49" y="29"/>
                      <a:pt x="49" y="23"/>
                    </a:cubicBezTo>
                    <a:cubicBezTo>
                      <a:pt x="52" y="23"/>
                      <a:pt x="55" y="23"/>
                      <a:pt x="57" y="23"/>
                    </a:cubicBezTo>
                    <a:close/>
                    <a:moveTo>
                      <a:pt x="10" y="4"/>
                    </a:moveTo>
                    <a:cubicBezTo>
                      <a:pt x="10" y="4"/>
                      <a:pt x="10" y="4"/>
                      <a:pt x="11" y="4"/>
                    </a:cubicBezTo>
                    <a:cubicBezTo>
                      <a:pt x="11" y="4"/>
                      <a:pt x="10" y="4"/>
                      <a:pt x="1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3" name="Freeform 297">
                <a:extLst>
                  <a:ext uri="{FF2B5EF4-FFF2-40B4-BE49-F238E27FC236}">
                    <a16:creationId xmlns:a16="http://schemas.microsoft.com/office/drawing/2014/main" id="{C08C1FF3-43E2-45EC-B3F1-7DDB97B685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0" y="1231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4" name="Freeform 298">
                <a:extLst>
                  <a:ext uri="{FF2B5EF4-FFF2-40B4-BE49-F238E27FC236}">
                    <a16:creationId xmlns:a16="http://schemas.microsoft.com/office/drawing/2014/main" id="{DE4E3B12-4C22-4DAD-B266-54B8F613A6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8" y="1924"/>
                <a:ext cx="4" cy="9"/>
              </a:xfrm>
              <a:custGeom>
                <a:avLst/>
                <a:gdLst>
                  <a:gd name="T0" fmla="*/ 1 w 2"/>
                  <a:gd name="T1" fmla="*/ 3 h 4"/>
                  <a:gd name="T2" fmla="*/ 2 w 2"/>
                  <a:gd name="T3" fmla="*/ 2 h 4"/>
                  <a:gd name="T4" fmla="*/ 1 w 2"/>
                  <a:gd name="T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1" y="3"/>
                    </a:moveTo>
                    <a:cubicBezTo>
                      <a:pt x="0" y="3"/>
                      <a:pt x="2" y="4"/>
                      <a:pt x="2" y="2"/>
                    </a:cubicBezTo>
                    <a:cubicBezTo>
                      <a:pt x="1" y="0"/>
                      <a:pt x="1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5" name="Freeform 299">
                <a:extLst>
                  <a:ext uri="{FF2B5EF4-FFF2-40B4-BE49-F238E27FC236}">
                    <a16:creationId xmlns:a16="http://schemas.microsoft.com/office/drawing/2014/main" id="{5717493C-0375-4814-9CE8-F38F529841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2" y="1926"/>
                <a:ext cx="0" cy="3"/>
              </a:xfrm>
              <a:custGeom>
                <a:avLst/>
                <a:gdLst>
                  <a:gd name="T0" fmla="*/ 1 h 1"/>
                  <a:gd name="T1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6" name="Freeform 300">
                <a:extLst>
                  <a:ext uri="{FF2B5EF4-FFF2-40B4-BE49-F238E27FC236}">
                    <a16:creationId xmlns:a16="http://schemas.microsoft.com/office/drawing/2014/main" id="{B45B0A91-7B5E-43DC-9280-AF4446E17F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0" y="1931"/>
                <a:ext cx="5" cy="5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2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7" name="Freeform 301">
                <a:extLst>
                  <a:ext uri="{FF2B5EF4-FFF2-40B4-BE49-F238E27FC236}">
                    <a16:creationId xmlns:a16="http://schemas.microsoft.com/office/drawing/2014/main" id="{500EE6D9-E6D7-4660-9971-662DD3C9E5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4" y="1863"/>
                <a:ext cx="0" cy="12"/>
              </a:xfrm>
              <a:custGeom>
                <a:avLst/>
                <a:gdLst>
                  <a:gd name="T0" fmla="*/ 5 h 5"/>
                  <a:gd name="T1" fmla="*/ 5 h 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5">
                    <a:moveTo>
                      <a:pt x="0" y="5"/>
                    </a:moveTo>
                    <a:cubicBezTo>
                      <a:pt x="0" y="0"/>
                      <a:pt x="0" y="5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8" name="Freeform 302">
                <a:extLst>
                  <a:ext uri="{FF2B5EF4-FFF2-40B4-BE49-F238E27FC236}">
                    <a16:creationId xmlns:a16="http://schemas.microsoft.com/office/drawing/2014/main" id="{EFB4AD69-410A-4703-95B7-B9F9CB652D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4" y="1924"/>
                <a:ext cx="11" cy="2"/>
              </a:xfrm>
              <a:custGeom>
                <a:avLst/>
                <a:gdLst>
                  <a:gd name="T0" fmla="*/ 5 w 5"/>
                  <a:gd name="T1" fmla="*/ 0 h 1"/>
                  <a:gd name="T2" fmla="*/ 5 w 5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" h="1">
                    <a:moveTo>
                      <a:pt x="5" y="0"/>
                    </a:moveTo>
                    <a:cubicBezTo>
                      <a:pt x="0" y="0"/>
                      <a:pt x="5" y="1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9" name="Freeform 303">
                <a:extLst>
                  <a:ext uri="{FF2B5EF4-FFF2-40B4-BE49-F238E27FC236}">
                    <a16:creationId xmlns:a16="http://schemas.microsoft.com/office/drawing/2014/main" id="{F85BFB80-3306-4974-9721-9AB5FCA412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5" y="140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0" name="Freeform 304">
                <a:extLst>
                  <a:ext uri="{FF2B5EF4-FFF2-40B4-BE49-F238E27FC236}">
                    <a16:creationId xmlns:a16="http://schemas.microsoft.com/office/drawing/2014/main" id="{40065CE7-9213-418C-9FFD-F016C8CEDA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3" y="1403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0" y="1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1" name="Freeform 305">
                <a:extLst>
                  <a:ext uri="{FF2B5EF4-FFF2-40B4-BE49-F238E27FC236}">
                    <a16:creationId xmlns:a16="http://schemas.microsoft.com/office/drawing/2014/main" id="{636D777C-D2F3-4EB9-A9A3-5C66B6C374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4" y="1379"/>
                <a:ext cx="0" cy="3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2" name="Freeform 306">
                <a:extLst>
                  <a:ext uri="{FF2B5EF4-FFF2-40B4-BE49-F238E27FC236}">
                    <a16:creationId xmlns:a16="http://schemas.microsoft.com/office/drawing/2014/main" id="{6EBEE963-67AD-4DDD-A9D0-86A7780790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93" y="1375"/>
                <a:ext cx="97" cy="77"/>
              </a:xfrm>
              <a:custGeom>
                <a:avLst/>
                <a:gdLst>
                  <a:gd name="T0" fmla="*/ 2 w 41"/>
                  <a:gd name="T1" fmla="*/ 29 h 33"/>
                  <a:gd name="T2" fmla="*/ 2 w 41"/>
                  <a:gd name="T3" fmla="*/ 31 h 33"/>
                  <a:gd name="T4" fmla="*/ 5 w 41"/>
                  <a:gd name="T5" fmla="*/ 31 h 33"/>
                  <a:gd name="T6" fmla="*/ 17 w 41"/>
                  <a:gd name="T7" fmla="*/ 33 h 33"/>
                  <a:gd name="T8" fmla="*/ 33 w 41"/>
                  <a:gd name="T9" fmla="*/ 15 h 33"/>
                  <a:gd name="T10" fmla="*/ 35 w 41"/>
                  <a:gd name="T11" fmla="*/ 5 h 33"/>
                  <a:gd name="T12" fmla="*/ 17 w 41"/>
                  <a:gd name="T13" fmla="*/ 3 h 33"/>
                  <a:gd name="T14" fmla="*/ 17 w 41"/>
                  <a:gd name="T15" fmla="*/ 5 h 33"/>
                  <a:gd name="T16" fmla="*/ 15 w 41"/>
                  <a:gd name="T17" fmla="*/ 9 h 33"/>
                  <a:gd name="T18" fmla="*/ 17 w 41"/>
                  <a:gd name="T19" fmla="*/ 9 h 33"/>
                  <a:gd name="T20" fmla="*/ 17 w 41"/>
                  <a:gd name="T21" fmla="*/ 9 h 33"/>
                  <a:gd name="T22" fmla="*/ 15 w 41"/>
                  <a:gd name="T23" fmla="*/ 11 h 33"/>
                  <a:gd name="T24" fmla="*/ 15 w 41"/>
                  <a:gd name="T25" fmla="*/ 9 h 33"/>
                  <a:gd name="T26" fmla="*/ 13 w 41"/>
                  <a:gd name="T27" fmla="*/ 10 h 33"/>
                  <a:gd name="T28" fmla="*/ 5 w 41"/>
                  <a:gd name="T29" fmla="*/ 12 h 33"/>
                  <a:gd name="T30" fmla="*/ 6 w 41"/>
                  <a:gd name="T31" fmla="*/ 15 h 33"/>
                  <a:gd name="T32" fmla="*/ 4 w 41"/>
                  <a:gd name="T33" fmla="*/ 16 h 33"/>
                  <a:gd name="T34" fmla="*/ 6 w 41"/>
                  <a:gd name="T35" fmla="*/ 18 h 33"/>
                  <a:gd name="T36" fmla="*/ 10 w 41"/>
                  <a:gd name="T37" fmla="*/ 22 h 33"/>
                  <a:gd name="T38" fmla="*/ 7 w 41"/>
                  <a:gd name="T39" fmla="*/ 26 h 33"/>
                  <a:gd name="T40" fmla="*/ 2 w 41"/>
                  <a:gd name="T41" fmla="*/ 29 h 33"/>
                  <a:gd name="T42" fmla="*/ 6 w 41"/>
                  <a:gd name="T43" fmla="*/ 15 h 33"/>
                  <a:gd name="T44" fmla="*/ 6 w 41"/>
                  <a:gd name="T45" fmla="*/ 15 h 33"/>
                  <a:gd name="T46" fmla="*/ 6 w 41"/>
                  <a:gd name="T47" fmla="*/ 15 h 33"/>
                  <a:gd name="T48" fmla="*/ 6 w 41"/>
                  <a:gd name="T49" fmla="*/ 18 h 33"/>
                  <a:gd name="T50" fmla="*/ 6 w 41"/>
                  <a:gd name="T51" fmla="*/ 18 h 33"/>
                  <a:gd name="T52" fmla="*/ 11 w 41"/>
                  <a:gd name="T53" fmla="*/ 20 h 33"/>
                  <a:gd name="T54" fmla="*/ 11 w 41"/>
                  <a:gd name="T55" fmla="*/ 20 h 33"/>
                  <a:gd name="T56" fmla="*/ 2 w 41"/>
                  <a:gd name="T57" fmla="*/ 29 h 33"/>
                  <a:gd name="T58" fmla="*/ 2 w 41"/>
                  <a:gd name="T59" fmla="*/ 2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1" h="33">
                    <a:moveTo>
                      <a:pt x="2" y="29"/>
                    </a:moveTo>
                    <a:cubicBezTo>
                      <a:pt x="2" y="29"/>
                      <a:pt x="2" y="31"/>
                      <a:pt x="2" y="31"/>
                    </a:cubicBezTo>
                    <a:cubicBezTo>
                      <a:pt x="3" y="31"/>
                      <a:pt x="4" y="31"/>
                      <a:pt x="5" y="31"/>
                    </a:cubicBezTo>
                    <a:cubicBezTo>
                      <a:pt x="3" y="31"/>
                      <a:pt x="18" y="33"/>
                      <a:pt x="17" y="33"/>
                    </a:cubicBezTo>
                    <a:cubicBezTo>
                      <a:pt x="29" y="23"/>
                      <a:pt x="33" y="31"/>
                      <a:pt x="33" y="15"/>
                    </a:cubicBezTo>
                    <a:cubicBezTo>
                      <a:pt x="38" y="12"/>
                      <a:pt x="41" y="8"/>
                      <a:pt x="35" y="5"/>
                    </a:cubicBezTo>
                    <a:cubicBezTo>
                      <a:pt x="35" y="0"/>
                      <a:pt x="21" y="2"/>
                      <a:pt x="17" y="3"/>
                    </a:cubicBezTo>
                    <a:cubicBezTo>
                      <a:pt x="17" y="3"/>
                      <a:pt x="17" y="4"/>
                      <a:pt x="17" y="5"/>
                    </a:cubicBezTo>
                    <a:cubicBezTo>
                      <a:pt x="20" y="5"/>
                      <a:pt x="14" y="9"/>
                      <a:pt x="15" y="9"/>
                    </a:cubicBezTo>
                    <a:cubicBezTo>
                      <a:pt x="16" y="9"/>
                      <a:pt x="17" y="8"/>
                      <a:pt x="17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5" y="10"/>
                      <a:pt x="16" y="9"/>
                      <a:pt x="15" y="11"/>
                    </a:cubicBezTo>
                    <a:cubicBezTo>
                      <a:pt x="15" y="10"/>
                      <a:pt x="15" y="10"/>
                      <a:pt x="15" y="9"/>
                    </a:cubicBezTo>
                    <a:cubicBezTo>
                      <a:pt x="12" y="9"/>
                      <a:pt x="14" y="10"/>
                      <a:pt x="13" y="10"/>
                    </a:cubicBezTo>
                    <a:cubicBezTo>
                      <a:pt x="13" y="6"/>
                      <a:pt x="5" y="10"/>
                      <a:pt x="5" y="12"/>
                    </a:cubicBezTo>
                    <a:cubicBezTo>
                      <a:pt x="5" y="13"/>
                      <a:pt x="6" y="14"/>
                      <a:pt x="6" y="15"/>
                    </a:cubicBezTo>
                    <a:cubicBezTo>
                      <a:pt x="6" y="15"/>
                      <a:pt x="4" y="16"/>
                      <a:pt x="4" y="16"/>
                    </a:cubicBezTo>
                    <a:cubicBezTo>
                      <a:pt x="4" y="16"/>
                      <a:pt x="6" y="19"/>
                      <a:pt x="6" y="18"/>
                    </a:cubicBezTo>
                    <a:cubicBezTo>
                      <a:pt x="8" y="19"/>
                      <a:pt x="9" y="21"/>
                      <a:pt x="10" y="22"/>
                    </a:cubicBezTo>
                    <a:cubicBezTo>
                      <a:pt x="10" y="22"/>
                      <a:pt x="8" y="25"/>
                      <a:pt x="7" y="26"/>
                    </a:cubicBezTo>
                    <a:cubicBezTo>
                      <a:pt x="6" y="26"/>
                      <a:pt x="0" y="28"/>
                      <a:pt x="2" y="29"/>
                    </a:cubicBezTo>
                    <a:close/>
                    <a:moveTo>
                      <a:pt x="6" y="15"/>
                    </a:moveTo>
                    <a:cubicBezTo>
                      <a:pt x="6" y="15"/>
                      <a:pt x="6" y="15"/>
                      <a:pt x="6" y="15"/>
                    </a:cubicBezTo>
                    <a:cubicBezTo>
                      <a:pt x="6" y="16"/>
                      <a:pt x="6" y="16"/>
                      <a:pt x="6" y="15"/>
                    </a:cubicBezTo>
                    <a:close/>
                    <a:moveTo>
                      <a:pt x="6" y="18"/>
                    </a:moveTo>
                    <a:cubicBezTo>
                      <a:pt x="6" y="17"/>
                      <a:pt x="7" y="18"/>
                      <a:pt x="6" y="18"/>
                    </a:cubicBezTo>
                    <a:close/>
                    <a:moveTo>
                      <a:pt x="11" y="20"/>
                    </a:moveTo>
                    <a:cubicBezTo>
                      <a:pt x="11" y="20"/>
                      <a:pt x="11" y="20"/>
                      <a:pt x="11" y="20"/>
                    </a:cubicBezTo>
                    <a:close/>
                    <a:moveTo>
                      <a:pt x="2" y="29"/>
                    </a:moveTo>
                    <a:cubicBezTo>
                      <a:pt x="2" y="29"/>
                      <a:pt x="2" y="29"/>
                      <a:pt x="2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3" name="Freeform 307">
                <a:extLst>
                  <a:ext uri="{FF2B5EF4-FFF2-40B4-BE49-F238E27FC236}">
                    <a16:creationId xmlns:a16="http://schemas.microsoft.com/office/drawing/2014/main" id="{C47B5602-F8EA-4AB7-9C71-4229FC497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2188"/>
                <a:ext cx="3" cy="7"/>
              </a:xfrm>
              <a:custGeom>
                <a:avLst/>
                <a:gdLst>
                  <a:gd name="T0" fmla="*/ 1 w 1"/>
                  <a:gd name="T1" fmla="*/ 0 h 3"/>
                  <a:gd name="T2" fmla="*/ 1 w 1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0" y="3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4" name="Freeform 308">
                <a:extLst>
                  <a:ext uri="{FF2B5EF4-FFF2-40B4-BE49-F238E27FC236}">
                    <a16:creationId xmlns:a16="http://schemas.microsoft.com/office/drawing/2014/main" id="{C05E3B42-A4FA-4081-9E05-5B8A899BE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6" y="2158"/>
                <a:ext cx="2" cy="7"/>
              </a:xfrm>
              <a:custGeom>
                <a:avLst/>
                <a:gdLst>
                  <a:gd name="T0" fmla="*/ 1 w 1"/>
                  <a:gd name="T1" fmla="*/ 0 h 3"/>
                  <a:gd name="T2" fmla="*/ 1 w 1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0" y="3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5" name="Freeform 309">
                <a:extLst>
                  <a:ext uri="{FF2B5EF4-FFF2-40B4-BE49-F238E27FC236}">
                    <a16:creationId xmlns:a16="http://schemas.microsoft.com/office/drawing/2014/main" id="{BFF2674B-0909-45C6-82E5-017A1C479F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6" y="2217"/>
                <a:ext cx="3" cy="4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6" name="Freeform 310">
                <a:extLst>
                  <a:ext uri="{FF2B5EF4-FFF2-40B4-BE49-F238E27FC236}">
                    <a16:creationId xmlns:a16="http://schemas.microsoft.com/office/drawing/2014/main" id="{34E9B0E9-8903-48BF-B45D-064FD034B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4" y="2228"/>
                <a:ext cx="5" cy="7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cubicBezTo>
                      <a:pt x="2" y="3"/>
                      <a:pt x="0" y="0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7" name="Freeform 311">
                <a:extLst>
                  <a:ext uri="{FF2B5EF4-FFF2-40B4-BE49-F238E27FC236}">
                    <a16:creationId xmlns:a16="http://schemas.microsoft.com/office/drawing/2014/main" id="{F115A684-401A-4065-9A7A-7F2257D21E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0" y="1396"/>
                <a:ext cx="17" cy="19"/>
              </a:xfrm>
              <a:custGeom>
                <a:avLst/>
                <a:gdLst>
                  <a:gd name="T0" fmla="*/ 5 w 7"/>
                  <a:gd name="T1" fmla="*/ 0 h 8"/>
                  <a:gd name="T2" fmla="*/ 0 w 7"/>
                  <a:gd name="T3" fmla="*/ 4 h 8"/>
                  <a:gd name="T4" fmla="*/ 5 w 7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8">
                    <a:moveTo>
                      <a:pt x="5" y="0"/>
                    </a:moveTo>
                    <a:cubicBezTo>
                      <a:pt x="3" y="2"/>
                      <a:pt x="1" y="1"/>
                      <a:pt x="0" y="4"/>
                    </a:cubicBezTo>
                    <a:cubicBezTo>
                      <a:pt x="0" y="8"/>
                      <a:pt x="7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8" name="Freeform 312">
                <a:extLst>
                  <a:ext uri="{FF2B5EF4-FFF2-40B4-BE49-F238E27FC236}">
                    <a16:creationId xmlns:a16="http://schemas.microsoft.com/office/drawing/2014/main" id="{E409E4F5-72CF-49F9-9137-7DBD47698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9" y="2459"/>
                <a:ext cx="21" cy="33"/>
              </a:xfrm>
              <a:custGeom>
                <a:avLst/>
                <a:gdLst>
                  <a:gd name="T0" fmla="*/ 7 w 9"/>
                  <a:gd name="T1" fmla="*/ 11 h 14"/>
                  <a:gd name="T2" fmla="*/ 1 w 9"/>
                  <a:gd name="T3" fmla="*/ 0 h 14"/>
                  <a:gd name="T4" fmla="*/ 1 w 9"/>
                  <a:gd name="T5" fmla="*/ 4 h 14"/>
                  <a:gd name="T6" fmla="*/ 3 w 9"/>
                  <a:gd name="T7" fmla="*/ 5 h 14"/>
                  <a:gd name="T8" fmla="*/ 7 w 9"/>
                  <a:gd name="T9" fmla="*/ 14 h 14"/>
                  <a:gd name="T10" fmla="*/ 7 w 9"/>
                  <a:gd name="T11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4">
                    <a:moveTo>
                      <a:pt x="7" y="11"/>
                    </a:moveTo>
                    <a:cubicBezTo>
                      <a:pt x="6" y="6"/>
                      <a:pt x="4" y="4"/>
                      <a:pt x="1" y="0"/>
                    </a:cubicBezTo>
                    <a:cubicBezTo>
                      <a:pt x="0" y="0"/>
                      <a:pt x="1" y="3"/>
                      <a:pt x="1" y="4"/>
                    </a:cubicBezTo>
                    <a:cubicBezTo>
                      <a:pt x="1" y="5"/>
                      <a:pt x="3" y="5"/>
                      <a:pt x="3" y="5"/>
                    </a:cubicBezTo>
                    <a:cubicBezTo>
                      <a:pt x="1" y="5"/>
                      <a:pt x="7" y="14"/>
                      <a:pt x="7" y="14"/>
                    </a:cubicBezTo>
                    <a:cubicBezTo>
                      <a:pt x="9" y="14"/>
                      <a:pt x="7" y="9"/>
                      <a:pt x="7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9" name="Freeform 313">
                <a:extLst>
                  <a:ext uri="{FF2B5EF4-FFF2-40B4-BE49-F238E27FC236}">
                    <a16:creationId xmlns:a16="http://schemas.microsoft.com/office/drawing/2014/main" id="{0C7E0BBC-E509-41A0-A895-1BDCF4C356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1" y="2469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50" name="Freeform 314">
                <a:extLst>
                  <a:ext uri="{FF2B5EF4-FFF2-40B4-BE49-F238E27FC236}">
                    <a16:creationId xmlns:a16="http://schemas.microsoft.com/office/drawing/2014/main" id="{D0047151-0F7C-452B-9136-DAFD8ABF0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4" y="2382"/>
                <a:ext cx="14" cy="9"/>
              </a:xfrm>
              <a:custGeom>
                <a:avLst/>
                <a:gdLst>
                  <a:gd name="T0" fmla="*/ 6 w 6"/>
                  <a:gd name="T1" fmla="*/ 0 h 4"/>
                  <a:gd name="T2" fmla="*/ 6 w 6"/>
                  <a:gd name="T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4">
                    <a:moveTo>
                      <a:pt x="6" y="0"/>
                    </a:moveTo>
                    <a:cubicBezTo>
                      <a:pt x="0" y="4"/>
                      <a:pt x="6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51" name="Freeform 315">
                <a:extLst>
                  <a:ext uri="{FF2B5EF4-FFF2-40B4-BE49-F238E27FC236}">
                    <a16:creationId xmlns:a16="http://schemas.microsoft.com/office/drawing/2014/main" id="{3BAD2893-C41B-4642-AC29-727E13EDC4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2424"/>
                <a:ext cx="4" cy="7"/>
              </a:xfrm>
              <a:custGeom>
                <a:avLst/>
                <a:gdLst>
                  <a:gd name="T0" fmla="*/ 2 w 2"/>
                  <a:gd name="T1" fmla="*/ 0 h 3"/>
                  <a:gd name="T2" fmla="*/ 2 w 2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0" y="3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52" name="Rectangle 316">
                <a:extLst>
                  <a:ext uri="{FF2B5EF4-FFF2-40B4-BE49-F238E27FC236}">
                    <a16:creationId xmlns:a16="http://schemas.microsoft.com/office/drawing/2014/main" id="{87FA38FE-518E-4275-B705-28851271B1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7" y="238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53" name="Freeform 317">
                <a:extLst>
                  <a:ext uri="{FF2B5EF4-FFF2-40B4-BE49-F238E27FC236}">
                    <a16:creationId xmlns:a16="http://schemas.microsoft.com/office/drawing/2014/main" id="{89979009-4981-43B3-99E4-BDF597BCA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2" y="2384"/>
                <a:ext cx="5" cy="2"/>
              </a:xfrm>
              <a:custGeom>
                <a:avLst/>
                <a:gdLst>
                  <a:gd name="T0" fmla="*/ 2 w 2"/>
                  <a:gd name="T1" fmla="*/ 0 h 1"/>
                  <a:gd name="T2" fmla="*/ 2 w 2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54" name="Freeform 318">
                <a:extLst>
                  <a:ext uri="{FF2B5EF4-FFF2-40B4-BE49-F238E27FC236}">
                    <a16:creationId xmlns:a16="http://schemas.microsoft.com/office/drawing/2014/main" id="{44CC788C-F05F-4DA5-83CD-01431E874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8" y="2419"/>
                <a:ext cx="12" cy="19"/>
              </a:xfrm>
              <a:custGeom>
                <a:avLst/>
                <a:gdLst>
                  <a:gd name="T0" fmla="*/ 5 w 5"/>
                  <a:gd name="T1" fmla="*/ 2 h 8"/>
                  <a:gd name="T2" fmla="*/ 5 w 5"/>
                  <a:gd name="T3" fmla="*/ 0 h 8"/>
                  <a:gd name="T4" fmla="*/ 1 w 5"/>
                  <a:gd name="T5" fmla="*/ 2 h 8"/>
                  <a:gd name="T6" fmla="*/ 3 w 5"/>
                  <a:gd name="T7" fmla="*/ 8 h 8"/>
                  <a:gd name="T8" fmla="*/ 5 w 5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8">
                    <a:moveTo>
                      <a:pt x="5" y="2"/>
                    </a:moveTo>
                    <a:cubicBezTo>
                      <a:pt x="5" y="2"/>
                      <a:pt x="5" y="0"/>
                      <a:pt x="5" y="0"/>
                    </a:cubicBezTo>
                    <a:cubicBezTo>
                      <a:pt x="4" y="0"/>
                      <a:pt x="1" y="3"/>
                      <a:pt x="1" y="2"/>
                    </a:cubicBezTo>
                    <a:cubicBezTo>
                      <a:pt x="0" y="5"/>
                      <a:pt x="3" y="8"/>
                      <a:pt x="3" y="8"/>
                    </a:cubicBezTo>
                    <a:cubicBezTo>
                      <a:pt x="4" y="5"/>
                      <a:pt x="1" y="3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55" name="Freeform 319">
                <a:extLst>
                  <a:ext uri="{FF2B5EF4-FFF2-40B4-BE49-F238E27FC236}">
                    <a16:creationId xmlns:a16="http://schemas.microsoft.com/office/drawing/2014/main" id="{AFF3ECD0-1961-4AE7-BC20-BC5616BBC3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367"/>
                <a:ext cx="16" cy="19"/>
              </a:xfrm>
              <a:custGeom>
                <a:avLst/>
                <a:gdLst>
                  <a:gd name="T0" fmla="*/ 3 w 7"/>
                  <a:gd name="T1" fmla="*/ 0 h 8"/>
                  <a:gd name="T2" fmla="*/ 0 w 7"/>
                  <a:gd name="T3" fmla="*/ 2 h 8"/>
                  <a:gd name="T4" fmla="*/ 7 w 7"/>
                  <a:gd name="T5" fmla="*/ 6 h 8"/>
                  <a:gd name="T6" fmla="*/ 3 w 7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8">
                    <a:moveTo>
                      <a:pt x="3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1" y="3"/>
                      <a:pt x="7" y="8"/>
                      <a:pt x="7" y="6"/>
                    </a:cubicBezTo>
                    <a:cubicBezTo>
                      <a:pt x="6" y="4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56" name="Freeform 320">
                <a:extLst>
                  <a:ext uri="{FF2B5EF4-FFF2-40B4-BE49-F238E27FC236}">
                    <a16:creationId xmlns:a16="http://schemas.microsoft.com/office/drawing/2014/main" id="{6ACC26CB-64C8-4A37-A96B-D011054889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" y="257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57" name="Freeform 321">
                <a:extLst>
                  <a:ext uri="{FF2B5EF4-FFF2-40B4-BE49-F238E27FC236}">
                    <a16:creationId xmlns:a16="http://schemas.microsoft.com/office/drawing/2014/main" id="{DE5DBE88-74ED-4ADC-8BF3-644427077D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4" y="2566"/>
                <a:ext cx="26" cy="14"/>
              </a:xfrm>
              <a:custGeom>
                <a:avLst/>
                <a:gdLst>
                  <a:gd name="T0" fmla="*/ 2 w 11"/>
                  <a:gd name="T1" fmla="*/ 6 h 6"/>
                  <a:gd name="T2" fmla="*/ 11 w 11"/>
                  <a:gd name="T3" fmla="*/ 2 h 6"/>
                  <a:gd name="T4" fmla="*/ 8 w 11"/>
                  <a:gd name="T5" fmla="*/ 0 h 6"/>
                  <a:gd name="T6" fmla="*/ 4 w 11"/>
                  <a:gd name="T7" fmla="*/ 0 h 6"/>
                  <a:gd name="T8" fmla="*/ 2 w 11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6">
                    <a:moveTo>
                      <a:pt x="2" y="6"/>
                    </a:moveTo>
                    <a:cubicBezTo>
                      <a:pt x="4" y="6"/>
                      <a:pt x="9" y="3"/>
                      <a:pt x="11" y="2"/>
                    </a:cubicBezTo>
                    <a:cubicBezTo>
                      <a:pt x="10" y="2"/>
                      <a:pt x="8" y="0"/>
                      <a:pt x="8" y="0"/>
                    </a:cubicBezTo>
                    <a:cubicBezTo>
                      <a:pt x="7" y="0"/>
                      <a:pt x="4" y="0"/>
                      <a:pt x="4" y="0"/>
                    </a:cubicBezTo>
                    <a:cubicBezTo>
                      <a:pt x="4" y="0"/>
                      <a:pt x="0" y="6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58" name="Rectangle 322">
                <a:extLst>
                  <a:ext uri="{FF2B5EF4-FFF2-40B4-BE49-F238E27FC236}">
                    <a16:creationId xmlns:a16="http://schemas.microsoft.com/office/drawing/2014/main" id="{0FB762B1-759A-4C5A-91A9-0A4E149D3E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4" y="245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59" name="Freeform 323">
                <a:extLst>
                  <a:ext uri="{FF2B5EF4-FFF2-40B4-BE49-F238E27FC236}">
                    <a16:creationId xmlns:a16="http://schemas.microsoft.com/office/drawing/2014/main" id="{91A329ED-3026-41F0-AF46-66676F49D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9" y="2455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60" name="Freeform 324">
                <a:extLst>
                  <a:ext uri="{FF2B5EF4-FFF2-40B4-BE49-F238E27FC236}">
                    <a16:creationId xmlns:a16="http://schemas.microsoft.com/office/drawing/2014/main" id="{240B358D-9256-464D-8A08-1B47F4E68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4" y="2443"/>
                <a:ext cx="15" cy="19"/>
              </a:xfrm>
              <a:custGeom>
                <a:avLst/>
                <a:gdLst>
                  <a:gd name="T0" fmla="*/ 6 w 6"/>
                  <a:gd name="T1" fmla="*/ 5 h 8"/>
                  <a:gd name="T2" fmla="*/ 4 w 6"/>
                  <a:gd name="T3" fmla="*/ 3 h 8"/>
                  <a:gd name="T4" fmla="*/ 0 w 6"/>
                  <a:gd name="T5" fmla="*/ 5 h 8"/>
                  <a:gd name="T6" fmla="*/ 0 w 6"/>
                  <a:gd name="T7" fmla="*/ 6 h 8"/>
                  <a:gd name="T8" fmla="*/ 3 w 6"/>
                  <a:gd name="T9" fmla="*/ 5 h 8"/>
                  <a:gd name="T10" fmla="*/ 6 w 6"/>
                  <a:gd name="T11" fmla="*/ 7 h 8"/>
                  <a:gd name="T12" fmla="*/ 6 w 6"/>
                  <a:gd name="T13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8">
                    <a:moveTo>
                      <a:pt x="6" y="5"/>
                    </a:moveTo>
                    <a:cubicBezTo>
                      <a:pt x="6" y="4"/>
                      <a:pt x="6" y="3"/>
                      <a:pt x="4" y="3"/>
                    </a:cubicBezTo>
                    <a:cubicBezTo>
                      <a:pt x="1" y="0"/>
                      <a:pt x="0" y="2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1" y="8"/>
                      <a:pt x="3" y="8"/>
                      <a:pt x="3" y="5"/>
                    </a:cubicBezTo>
                    <a:cubicBezTo>
                      <a:pt x="5" y="6"/>
                      <a:pt x="4" y="7"/>
                      <a:pt x="6" y="7"/>
                    </a:cubicBezTo>
                    <a:cubicBezTo>
                      <a:pt x="5" y="7"/>
                      <a:pt x="6" y="6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61" name="Freeform 325">
                <a:extLst>
                  <a:ext uri="{FF2B5EF4-FFF2-40B4-BE49-F238E27FC236}">
                    <a16:creationId xmlns:a16="http://schemas.microsoft.com/office/drawing/2014/main" id="{B9BB1D48-0A34-4004-9B0B-2999A22876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2" y="2443"/>
                <a:ext cx="19" cy="31"/>
              </a:xfrm>
              <a:custGeom>
                <a:avLst/>
                <a:gdLst>
                  <a:gd name="T0" fmla="*/ 1 w 8"/>
                  <a:gd name="T1" fmla="*/ 1 h 13"/>
                  <a:gd name="T2" fmla="*/ 8 w 8"/>
                  <a:gd name="T3" fmla="*/ 6 h 13"/>
                  <a:gd name="T4" fmla="*/ 1 w 8"/>
                  <a:gd name="T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3">
                    <a:moveTo>
                      <a:pt x="1" y="1"/>
                    </a:moveTo>
                    <a:cubicBezTo>
                      <a:pt x="0" y="1"/>
                      <a:pt x="8" y="13"/>
                      <a:pt x="8" y="6"/>
                    </a:cubicBezTo>
                    <a:cubicBezTo>
                      <a:pt x="5" y="0"/>
                      <a:pt x="4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62" name="Freeform 326">
                <a:extLst>
                  <a:ext uri="{FF2B5EF4-FFF2-40B4-BE49-F238E27FC236}">
                    <a16:creationId xmlns:a16="http://schemas.microsoft.com/office/drawing/2014/main" id="{90001493-6C99-4A68-9957-614435B1F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7" y="2384"/>
                <a:ext cx="18" cy="31"/>
              </a:xfrm>
              <a:custGeom>
                <a:avLst/>
                <a:gdLst>
                  <a:gd name="T0" fmla="*/ 8 w 8"/>
                  <a:gd name="T1" fmla="*/ 9 h 13"/>
                  <a:gd name="T2" fmla="*/ 1 w 8"/>
                  <a:gd name="T3" fmla="*/ 6 h 13"/>
                  <a:gd name="T4" fmla="*/ 2 w 8"/>
                  <a:gd name="T5" fmla="*/ 6 h 13"/>
                  <a:gd name="T6" fmla="*/ 3 w 8"/>
                  <a:gd name="T7" fmla="*/ 8 h 13"/>
                  <a:gd name="T8" fmla="*/ 3 w 8"/>
                  <a:gd name="T9" fmla="*/ 9 h 13"/>
                  <a:gd name="T10" fmla="*/ 5 w 8"/>
                  <a:gd name="T11" fmla="*/ 13 h 13"/>
                  <a:gd name="T12" fmla="*/ 8 w 8"/>
                  <a:gd name="T13" fmla="*/ 13 h 13"/>
                  <a:gd name="T14" fmla="*/ 8 w 8"/>
                  <a:gd name="T15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13">
                    <a:moveTo>
                      <a:pt x="8" y="9"/>
                    </a:moveTo>
                    <a:cubicBezTo>
                      <a:pt x="7" y="9"/>
                      <a:pt x="1" y="0"/>
                      <a:pt x="1" y="6"/>
                    </a:cubicBezTo>
                    <a:cubicBezTo>
                      <a:pt x="1" y="7"/>
                      <a:pt x="1" y="6"/>
                      <a:pt x="2" y="6"/>
                    </a:cubicBezTo>
                    <a:cubicBezTo>
                      <a:pt x="0" y="10"/>
                      <a:pt x="3" y="7"/>
                      <a:pt x="3" y="8"/>
                    </a:cubicBezTo>
                    <a:cubicBezTo>
                      <a:pt x="3" y="8"/>
                      <a:pt x="3" y="9"/>
                      <a:pt x="3" y="9"/>
                    </a:cubicBezTo>
                    <a:cubicBezTo>
                      <a:pt x="3" y="9"/>
                      <a:pt x="5" y="11"/>
                      <a:pt x="5" y="13"/>
                    </a:cubicBezTo>
                    <a:cubicBezTo>
                      <a:pt x="6" y="13"/>
                      <a:pt x="7" y="13"/>
                      <a:pt x="8" y="13"/>
                    </a:cubicBezTo>
                    <a:cubicBezTo>
                      <a:pt x="8" y="13"/>
                      <a:pt x="8" y="9"/>
                      <a:pt x="8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63" name="Freeform 327">
                <a:extLst>
                  <a:ext uri="{FF2B5EF4-FFF2-40B4-BE49-F238E27FC236}">
                    <a16:creationId xmlns:a16="http://schemas.microsoft.com/office/drawing/2014/main" id="{CD3D9F16-2524-43FC-B8B9-666E5CA61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4" y="2471"/>
                <a:ext cx="21" cy="17"/>
              </a:xfrm>
              <a:custGeom>
                <a:avLst/>
                <a:gdLst>
                  <a:gd name="T0" fmla="*/ 0 w 9"/>
                  <a:gd name="T1" fmla="*/ 7 h 7"/>
                  <a:gd name="T2" fmla="*/ 7 w 9"/>
                  <a:gd name="T3" fmla="*/ 7 h 7"/>
                  <a:gd name="T4" fmla="*/ 9 w 9"/>
                  <a:gd name="T5" fmla="*/ 4 h 7"/>
                  <a:gd name="T6" fmla="*/ 2 w 9"/>
                  <a:gd name="T7" fmla="*/ 2 h 7"/>
                  <a:gd name="T8" fmla="*/ 0 w 9"/>
                  <a:gd name="T9" fmla="*/ 5 h 7"/>
                  <a:gd name="T10" fmla="*/ 2 w 9"/>
                  <a:gd name="T11" fmla="*/ 4 h 7"/>
                  <a:gd name="T12" fmla="*/ 1 w 9"/>
                  <a:gd name="T13" fmla="*/ 7 h 7"/>
                  <a:gd name="T14" fmla="*/ 0 w 9"/>
                  <a:gd name="T1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7">
                    <a:moveTo>
                      <a:pt x="0" y="7"/>
                    </a:move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5"/>
                      <a:pt x="9" y="4"/>
                    </a:cubicBezTo>
                    <a:cubicBezTo>
                      <a:pt x="9" y="0"/>
                      <a:pt x="4" y="1"/>
                      <a:pt x="2" y="2"/>
                    </a:cubicBezTo>
                    <a:cubicBezTo>
                      <a:pt x="1" y="3"/>
                      <a:pt x="0" y="2"/>
                      <a:pt x="0" y="5"/>
                    </a:cubicBezTo>
                    <a:cubicBezTo>
                      <a:pt x="1" y="4"/>
                      <a:pt x="1" y="4"/>
                      <a:pt x="2" y="4"/>
                    </a:cubicBezTo>
                    <a:cubicBezTo>
                      <a:pt x="1" y="5"/>
                      <a:pt x="1" y="6"/>
                      <a:pt x="1" y="7"/>
                    </a:cubicBezTo>
                    <a:cubicBezTo>
                      <a:pt x="1" y="6"/>
                      <a:pt x="0" y="7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64" name="Freeform 328">
                <a:extLst>
                  <a:ext uri="{FF2B5EF4-FFF2-40B4-BE49-F238E27FC236}">
                    <a16:creationId xmlns:a16="http://schemas.microsoft.com/office/drawing/2014/main" id="{04E17262-9554-4C8F-B6BC-A5CEB76338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9" y="2481"/>
                <a:ext cx="61" cy="33"/>
              </a:xfrm>
              <a:custGeom>
                <a:avLst/>
                <a:gdLst>
                  <a:gd name="T0" fmla="*/ 6 w 26"/>
                  <a:gd name="T1" fmla="*/ 0 h 14"/>
                  <a:gd name="T2" fmla="*/ 12 w 26"/>
                  <a:gd name="T3" fmla="*/ 0 h 14"/>
                  <a:gd name="T4" fmla="*/ 6 w 26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14">
                    <a:moveTo>
                      <a:pt x="6" y="0"/>
                    </a:moveTo>
                    <a:cubicBezTo>
                      <a:pt x="0" y="0"/>
                      <a:pt x="26" y="14"/>
                      <a:pt x="12" y="0"/>
                    </a:cubicBezTo>
                    <a:cubicBezTo>
                      <a:pt x="10" y="0"/>
                      <a:pt x="8" y="1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65" name="Freeform 329">
                <a:extLst>
                  <a:ext uri="{FF2B5EF4-FFF2-40B4-BE49-F238E27FC236}">
                    <a16:creationId xmlns:a16="http://schemas.microsoft.com/office/drawing/2014/main" id="{5D2FEF76-80C2-4D42-AE55-18DCDA8BFF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3" y="2523"/>
                <a:ext cx="19" cy="35"/>
              </a:xfrm>
              <a:custGeom>
                <a:avLst/>
                <a:gdLst>
                  <a:gd name="T0" fmla="*/ 4 w 8"/>
                  <a:gd name="T1" fmla="*/ 0 h 15"/>
                  <a:gd name="T2" fmla="*/ 0 w 8"/>
                  <a:gd name="T3" fmla="*/ 6 h 15"/>
                  <a:gd name="T4" fmla="*/ 1 w 8"/>
                  <a:gd name="T5" fmla="*/ 15 h 15"/>
                  <a:gd name="T6" fmla="*/ 5 w 8"/>
                  <a:gd name="T7" fmla="*/ 13 h 15"/>
                  <a:gd name="T8" fmla="*/ 4 w 8"/>
                  <a:gd name="T9" fmla="*/ 7 h 15"/>
                  <a:gd name="T10" fmla="*/ 4 w 8"/>
                  <a:gd name="T11" fmla="*/ 6 h 15"/>
                  <a:gd name="T12" fmla="*/ 4 w 8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15">
                    <a:moveTo>
                      <a:pt x="4" y="0"/>
                    </a:moveTo>
                    <a:cubicBezTo>
                      <a:pt x="1" y="2"/>
                      <a:pt x="1" y="3"/>
                      <a:pt x="0" y="6"/>
                    </a:cubicBezTo>
                    <a:cubicBezTo>
                      <a:pt x="0" y="8"/>
                      <a:pt x="0" y="15"/>
                      <a:pt x="1" y="15"/>
                    </a:cubicBezTo>
                    <a:cubicBezTo>
                      <a:pt x="1" y="15"/>
                      <a:pt x="5" y="13"/>
                      <a:pt x="5" y="13"/>
                    </a:cubicBezTo>
                    <a:cubicBezTo>
                      <a:pt x="8" y="13"/>
                      <a:pt x="5" y="7"/>
                      <a:pt x="4" y="7"/>
                    </a:cubicBezTo>
                    <a:cubicBezTo>
                      <a:pt x="4" y="7"/>
                      <a:pt x="4" y="6"/>
                      <a:pt x="4" y="6"/>
                    </a:cubicBezTo>
                    <a:cubicBezTo>
                      <a:pt x="4" y="7"/>
                      <a:pt x="6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66" name="Freeform 330">
                <a:extLst>
                  <a:ext uri="{FF2B5EF4-FFF2-40B4-BE49-F238E27FC236}">
                    <a16:creationId xmlns:a16="http://schemas.microsoft.com/office/drawing/2014/main" id="{7C852C6C-E400-4ED7-A6F7-96A960CF8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6" y="2591"/>
                <a:ext cx="57" cy="29"/>
              </a:xfrm>
              <a:custGeom>
                <a:avLst/>
                <a:gdLst>
                  <a:gd name="T0" fmla="*/ 14 w 24"/>
                  <a:gd name="T1" fmla="*/ 12 h 12"/>
                  <a:gd name="T2" fmla="*/ 12 w 24"/>
                  <a:gd name="T3" fmla="*/ 4 h 12"/>
                  <a:gd name="T4" fmla="*/ 14 w 24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12">
                    <a:moveTo>
                      <a:pt x="14" y="12"/>
                    </a:moveTo>
                    <a:cubicBezTo>
                      <a:pt x="24" y="11"/>
                      <a:pt x="17" y="5"/>
                      <a:pt x="12" y="4"/>
                    </a:cubicBezTo>
                    <a:cubicBezTo>
                      <a:pt x="0" y="0"/>
                      <a:pt x="12" y="12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67" name="Rectangle 331">
                <a:extLst>
                  <a:ext uri="{FF2B5EF4-FFF2-40B4-BE49-F238E27FC236}">
                    <a16:creationId xmlns:a16="http://schemas.microsoft.com/office/drawing/2014/main" id="{75967F73-215B-419C-AD4B-FC4DA3E361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38" y="262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68" name="Freeform 332">
                <a:extLst>
                  <a:ext uri="{FF2B5EF4-FFF2-40B4-BE49-F238E27FC236}">
                    <a16:creationId xmlns:a16="http://schemas.microsoft.com/office/drawing/2014/main" id="{10CFCC05-D17A-44DC-8C77-231E4C7BDA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4" y="2580"/>
                <a:ext cx="73" cy="47"/>
              </a:xfrm>
              <a:custGeom>
                <a:avLst/>
                <a:gdLst>
                  <a:gd name="T0" fmla="*/ 12 w 31"/>
                  <a:gd name="T1" fmla="*/ 15 h 20"/>
                  <a:gd name="T2" fmla="*/ 30 w 31"/>
                  <a:gd name="T3" fmla="*/ 0 h 20"/>
                  <a:gd name="T4" fmla="*/ 15 w 31"/>
                  <a:gd name="T5" fmla="*/ 6 h 20"/>
                  <a:gd name="T6" fmla="*/ 10 w 31"/>
                  <a:gd name="T7" fmla="*/ 9 h 20"/>
                  <a:gd name="T8" fmla="*/ 2 w 31"/>
                  <a:gd name="T9" fmla="*/ 17 h 20"/>
                  <a:gd name="T10" fmla="*/ 12 w 31"/>
                  <a:gd name="T11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0">
                    <a:moveTo>
                      <a:pt x="12" y="15"/>
                    </a:moveTo>
                    <a:cubicBezTo>
                      <a:pt x="13" y="13"/>
                      <a:pt x="31" y="0"/>
                      <a:pt x="30" y="0"/>
                    </a:cubicBezTo>
                    <a:cubicBezTo>
                      <a:pt x="25" y="2"/>
                      <a:pt x="15" y="0"/>
                      <a:pt x="15" y="6"/>
                    </a:cubicBezTo>
                    <a:cubicBezTo>
                      <a:pt x="11" y="7"/>
                      <a:pt x="12" y="6"/>
                      <a:pt x="10" y="9"/>
                    </a:cubicBezTo>
                    <a:cubicBezTo>
                      <a:pt x="10" y="5"/>
                      <a:pt x="0" y="17"/>
                      <a:pt x="2" y="17"/>
                    </a:cubicBezTo>
                    <a:cubicBezTo>
                      <a:pt x="2" y="20"/>
                      <a:pt x="12" y="14"/>
                      <a:pt x="12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69" name="Freeform 333">
                <a:extLst>
                  <a:ext uri="{FF2B5EF4-FFF2-40B4-BE49-F238E27FC236}">
                    <a16:creationId xmlns:a16="http://schemas.microsoft.com/office/drawing/2014/main" id="{D0F3C1CF-7DE9-4D35-8F10-3BA2ED259E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7" y="2471"/>
                <a:ext cx="66" cy="31"/>
              </a:xfrm>
              <a:custGeom>
                <a:avLst/>
                <a:gdLst>
                  <a:gd name="T0" fmla="*/ 3 w 28"/>
                  <a:gd name="T1" fmla="*/ 4 h 13"/>
                  <a:gd name="T2" fmla="*/ 2 w 28"/>
                  <a:gd name="T3" fmla="*/ 4 h 13"/>
                  <a:gd name="T4" fmla="*/ 0 w 28"/>
                  <a:gd name="T5" fmla="*/ 7 h 13"/>
                  <a:gd name="T6" fmla="*/ 1 w 28"/>
                  <a:gd name="T7" fmla="*/ 9 h 13"/>
                  <a:gd name="T8" fmla="*/ 1 w 28"/>
                  <a:gd name="T9" fmla="*/ 6 h 13"/>
                  <a:gd name="T10" fmla="*/ 3 w 28"/>
                  <a:gd name="T11" fmla="*/ 7 h 13"/>
                  <a:gd name="T12" fmla="*/ 3 w 28"/>
                  <a:gd name="T13" fmla="*/ 11 h 13"/>
                  <a:gd name="T14" fmla="*/ 7 w 28"/>
                  <a:gd name="T15" fmla="*/ 9 h 13"/>
                  <a:gd name="T16" fmla="*/ 9 w 28"/>
                  <a:gd name="T17" fmla="*/ 6 h 13"/>
                  <a:gd name="T18" fmla="*/ 16 w 28"/>
                  <a:gd name="T19" fmla="*/ 6 h 13"/>
                  <a:gd name="T20" fmla="*/ 24 w 28"/>
                  <a:gd name="T21" fmla="*/ 13 h 13"/>
                  <a:gd name="T22" fmla="*/ 23 w 28"/>
                  <a:gd name="T23" fmla="*/ 11 h 13"/>
                  <a:gd name="T24" fmla="*/ 12 w 28"/>
                  <a:gd name="T25" fmla="*/ 2 h 13"/>
                  <a:gd name="T26" fmla="*/ 3 w 28"/>
                  <a:gd name="T27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" h="13">
                    <a:moveTo>
                      <a:pt x="3" y="4"/>
                    </a:moveTo>
                    <a:cubicBezTo>
                      <a:pt x="2" y="3"/>
                      <a:pt x="2" y="4"/>
                      <a:pt x="2" y="4"/>
                    </a:cubicBezTo>
                    <a:cubicBezTo>
                      <a:pt x="2" y="4"/>
                      <a:pt x="1" y="6"/>
                      <a:pt x="0" y="7"/>
                    </a:cubicBezTo>
                    <a:cubicBezTo>
                      <a:pt x="0" y="7"/>
                      <a:pt x="1" y="8"/>
                      <a:pt x="1" y="9"/>
                    </a:cubicBezTo>
                    <a:cubicBezTo>
                      <a:pt x="1" y="8"/>
                      <a:pt x="1" y="7"/>
                      <a:pt x="1" y="6"/>
                    </a:cubicBezTo>
                    <a:cubicBezTo>
                      <a:pt x="2" y="6"/>
                      <a:pt x="3" y="6"/>
                      <a:pt x="3" y="7"/>
                    </a:cubicBezTo>
                    <a:cubicBezTo>
                      <a:pt x="3" y="7"/>
                      <a:pt x="4" y="11"/>
                      <a:pt x="3" y="11"/>
                    </a:cubicBezTo>
                    <a:cubicBezTo>
                      <a:pt x="6" y="11"/>
                      <a:pt x="7" y="11"/>
                      <a:pt x="7" y="9"/>
                    </a:cubicBezTo>
                    <a:cubicBezTo>
                      <a:pt x="10" y="10"/>
                      <a:pt x="10" y="11"/>
                      <a:pt x="9" y="6"/>
                    </a:cubicBezTo>
                    <a:cubicBezTo>
                      <a:pt x="13" y="6"/>
                      <a:pt x="12" y="7"/>
                      <a:pt x="16" y="6"/>
                    </a:cubicBezTo>
                    <a:cubicBezTo>
                      <a:pt x="17" y="6"/>
                      <a:pt x="22" y="12"/>
                      <a:pt x="24" y="13"/>
                    </a:cubicBezTo>
                    <a:cubicBezTo>
                      <a:pt x="28" y="13"/>
                      <a:pt x="23" y="10"/>
                      <a:pt x="23" y="11"/>
                    </a:cubicBezTo>
                    <a:cubicBezTo>
                      <a:pt x="24" y="3"/>
                      <a:pt x="17" y="4"/>
                      <a:pt x="12" y="2"/>
                    </a:cubicBezTo>
                    <a:cubicBezTo>
                      <a:pt x="11" y="0"/>
                      <a:pt x="3" y="5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0" name="Freeform 334">
                <a:extLst>
                  <a:ext uri="{FF2B5EF4-FFF2-40B4-BE49-F238E27FC236}">
                    <a16:creationId xmlns:a16="http://schemas.microsoft.com/office/drawing/2014/main" id="{5A998D8C-DD70-4DCF-B813-1E27995EF1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4" y="2485"/>
                <a:ext cx="3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1" name="Rectangle 335">
                <a:extLst>
                  <a:ext uri="{FF2B5EF4-FFF2-40B4-BE49-F238E27FC236}">
                    <a16:creationId xmlns:a16="http://schemas.microsoft.com/office/drawing/2014/main" id="{693E5E06-33FC-46C1-B9C5-7190E35AEA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35" y="247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2" name="Freeform 336">
                <a:extLst>
                  <a:ext uri="{FF2B5EF4-FFF2-40B4-BE49-F238E27FC236}">
                    <a16:creationId xmlns:a16="http://schemas.microsoft.com/office/drawing/2014/main" id="{AD44E901-488F-4ECD-A60E-4B3592FB8D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2" y="2573"/>
                <a:ext cx="139" cy="28"/>
              </a:xfrm>
              <a:custGeom>
                <a:avLst/>
                <a:gdLst>
                  <a:gd name="T0" fmla="*/ 45 w 59"/>
                  <a:gd name="T1" fmla="*/ 5 h 12"/>
                  <a:gd name="T2" fmla="*/ 51 w 59"/>
                  <a:gd name="T3" fmla="*/ 7 h 12"/>
                  <a:gd name="T4" fmla="*/ 59 w 59"/>
                  <a:gd name="T5" fmla="*/ 3 h 12"/>
                  <a:gd name="T6" fmla="*/ 55 w 59"/>
                  <a:gd name="T7" fmla="*/ 1 h 12"/>
                  <a:gd name="T8" fmla="*/ 44 w 59"/>
                  <a:gd name="T9" fmla="*/ 3 h 12"/>
                  <a:gd name="T10" fmla="*/ 42 w 59"/>
                  <a:gd name="T11" fmla="*/ 1 h 12"/>
                  <a:gd name="T12" fmla="*/ 39 w 59"/>
                  <a:gd name="T13" fmla="*/ 5 h 12"/>
                  <a:gd name="T14" fmla="*/ 39 w 59"/>
                  <a:gd name="T15" fmla="*/ 5 h 12"/>
                  <a:gd name="T16" fmla="*/ 38 w 59"/>
                  <a:gd name="T17" fmla="*/ 5 h 12"/>
                  <a:gd name="T18" fmla="*/ 38 w 59"/>
                  <a:gd name="T19" fmla="*/ 5 h 12"/>
                  <a:gd name="T20" fmla="*/ 38 w 59"/>
                  <a:gd name="T21" fmla="*/ 5 h 12"/>
                  <a:gd name="T22" fmla="*/ 35 w 59"/>
                  <a:gd name="T23" fmla="*/ 3 h 12"/>
                  <a:gd name="T24" fmla="*/ 22 w 59"/>
                  <a:gd name="T25" fmla="*/ 3 h 12"/>
                  <a:gd name="T26" fmla="*/ 23 w 59"/>
                  <a:gd name="T27" fmla="*/ 5 h 12"/>
                  <a:gd name="T28" fmla="*/ 18 w 59"/>
                  <a:gd name="T29" fmla="*/ 6 h 12"/>
                  <a:gd name="T30" fmla="*/ 17 w 59"/>
                  <a:gd name="T31" fmla="*/ 1 h 12"/>
                  <a:gd name="T32" fmla="*/ 6 w 59"/>
                  <a:gd name="T33" fmla="*/ 5 h 12"/>
                  <a:gd name="T34" fmla="*/ 1 w 59"/>
                  <a:gd name="T35" fmla="*/ 5 h 12"/>
                  <a:gd name="T36" fmla="*/ 4 w 59"/>
                  <a:gd name="T37" fmla="*/ 12 h 12"/>
                  <a:gd name="T38" fmla="*/ 15 w 59"/>
                  <a:gd name="T39" fmla="*/ 7 h 12"/>
                  <a:gd name="T40" fmla="*/ 16 w 59"/>
                  <a:gd name="T41" fmla="*/ 9 h 12"/>
                  <a:gd name="T42" fmla="*/ 23 w 59"/>
                  <a:gd name="T43" fmla="*/ 9 h 12"/>
                  <a:gd name="T44" fmla="*/ 23 w 59"/>
                  <a:gd name="T45" fmla="*/ 7 h 12"/>
                  <a:gd name="T46" fmla="*/ 27 w 59"/>
                  <a:gd name="T47" fmla="*/ 7 h 12"/>
                  <a:gd name="T48" fmla="*/ 34 w 59"/>
                  <a:gd name="T49" fmla="*/ 9 h 12"/>
                  <a:gd name="T50" fmla="*/ 45 w 59"/>
                  <a:gd name="T51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9" h="12">
                    <a:moveTo>
                      <a:pt x="45" y="5"/>
                    </a:moveTo>
                    <a:cubicBezTo>
                      <a:pt x="47" y="6"/>
                      <a:pt x="50" y="7"/>
                      <a:pt x="51" y="7"/>
                    </a:cubicBezTo>
                    <a:cubicBezTo>
                      <a:pt x="53" y="7"/>
                      <a:pt x="57" y="5"/>
                      <a:pt x="59" y="3"/>
                    </a:cubicBezTo>
                    <a:cubicBezTo>
                      <a:pt x="58" y="3"/>
                      <a:pt x="55" y="1"/>
                      <a:pt x="55" y="1"/>
                    </a:cubicBezTo>
                    <a:cubicBezTo>
                      <a:pt x="52" y="4"/>
                      <a:pt x="50" y="3"/>
                      <a:pt x="44" y="3"/>
                    </a:cubicBezTo>
                    <a:cubicBezTo>
                      <a:pt x="44" y="2"/>
                      <a:pt x="45" y="0"/>
                      <a:pt x="42" y="1"/>
                    </a:cubicBezTo>
                    <a:cubicBezTo>
                      <a:pt x="44" y="1"/>
                      <a:pt x="41" y="3"/>
                      <a:pt x="39" y="5"/>
                    </a:cubicBezTo>
                    <a:cubicBezTo>
                      <a:pt x="39" y="5"/>
                      <a:pt x="39" y="6"/>
                      <a:pt x="39" y="5"/>
                    </a:cubicBezTo>
                    <a:cubicBezTo>
                      <a:pt x="39" y="6"/>
                      <a:pt x="39" y="5"/>
                      <a:pt x="38" y="5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7" y="5"/>
                      <a:pt x="36" y="4"/>
                      <a:pt x="35" y="3"/>
                    </a:cubicBezTo>
                    <a:cubicBezTo>
                      <a:pt x="32" y="5"/>
                      <a:pt x="26" y="2"/>
                      <a:pt x="22" y="3"/>
                    </a:cubicBezTo>
                    <a:cubicBezTo>
                      <a:pt x="23" y="4"/>
                      <a:pt x="23" y="4"/>
                      <a:pt x="23" y="5"/>
                    </a:cubicBezTo>
                    <a:cubicBezTo>
                      <a:pt x="21" y="4"/>
                      <a:pt x="20" y="5"/>
                      <a:pt x="18" y="6"/>
                    </a:cubicBezTo>
                    <a:cubicBezTo>
                      <a:pt x="18" y="5"/>
                      <a:pt x="18" y="1"/>
                      <a:pt x="17" y="1"/>
                    </a:cubicBezTo>
                    <a:cubicBezTo>
                      <a:pt x="14" y="2"/>
                      <a:pt x="5" y="5"/>
                      <a:pt x="6" y="5"/>
                    </a:cubicBezTo>
                    <a:cubicBezTo>
                      <a:pt x="5" y="4"/>
                      <a:pt x="1" y="2"/>
                      <a:pt x="1" y="5"/>
                    </a:cubicBezTo>
                    <a:cubicBezTo>
                      <a:pt x="0" y="7"/>
                      <a:pt x="1" y="9"/>
                      <a:pt x="4" y="12"/>
                    </a:cubicBezTo>
                    <a:cubicBezTo>
                      <a:pt x="7" y="12"/>
                      <a:pt x="14" y="8"/>
                      <a:pt x="15" y="7"/>
                    </a:cubicBezTo>
                    <a:cubicBezTo>
                      <a:pt x="15" y="11"/>
                      <a:pt x="15" y="9"/>
                      <a:pt x="16" y="9"/>
                    </a:cubicBezTo>
                    <a:cubicBezTo>
                      <a:pt x="19" y="9"/>
                      <a:pt x="19" y="7"/>
                      <a:pt x="23" y="9"/>
                    </a:cubicBezTo>
                    <a:cubicBezTo>
                      <a:pt x="23" y="9"/>
                      <a:pt x="22" y="8"/>
                      <a:pt x="23" y="7"/>
                    </a:cubicBezTo>
                    <a:cubicBezTo>
                      <a:pt x="26" y="9"/>
                      <a:pt x="25" y="9"/>
                      <a:pt x="27" y="7"/>
                    </a:cubicBezTo>
                    <a:cubicBezTo>
                      <a:pt x="30" y="9"/>
                      <a:pt x="33" y="9"/>
                      <a:pt x="34" y="9"/>
                    </a:cubicBezTo>
                    <a:cubicBezTo>
                      <a:pt x="36" y="9"/>
                      <a:pt x="41" y="7"/>
                      <a:pt x="4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3" name="Freeform 337">
                <a:extLst>
                  <a:ext uri="{FF2B5EF4-FFF2-40B4-BE49-F238E27FC236}">
                    <a16:creationId xmlns:a16="http://schemas.microsoft.com/office/drawing/2014/main" id="{B32137AF-5F79-4AEB-B809-6E9CB210ED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2" y="2582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4" name="Freeform 338">
                <a:extLst>
                  <a:ext uri="{FF2B5EF4-FFF2-40B4-BE49-F238E27FC236}">
                    <a16:creationId xmlns:a16="http://schemas.microsoft.com/office/drawing/2014/main" id="{FA9B4EA2-A728-4008-A9AC-121143DC2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" y="257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5" name="Freeform 339">
                <a:extLst>
                  <a:ext uri="{FF2B5EF4-FFF2-40B4-BE49-F238E27FC236}">
                    <a16:creationId xmlns:a16="http://schemas.microsoft.com/office/drawing/2014/main" id="{19E60642-C0F8-4529-BED0-CDE73E3EC2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5" y="2580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6" name="Freeform 340">
                <a:extLst>
                  <a:ext uri="{FF2B5EF4-FFF2-40B4-BE49-F238E27FC236}">
                    <a16:creationId xmlns:a16="http://schemas.microsoft.com/office/drawing/2014/main" id="{1EF065DE-F236-4C2F-BB5D-D05FB80160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2580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7" name="Freeform 341">
                <a:extLst>
                  <a:ext uri="{FF2B5EF4-FFF2-40B4-BE49-F238E27FC236}">
                    <a16:creationId xmlns:a16="http://schemas.microsoft.com/office/drawing/2014/main" id="{735AB930-1570-4D3B-9F85-BD5FCF9039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3" y="2382"/>
                <a:ext cx="50" cy="63"/>
              </a:xfrm>
              <a:custGeom>
                <a:avLst/>
                <a:gdLst>
                  <a:gd name="T0" fmla="*/ 9 w 21"/>
                  <a:gd name="T1" fmla="*/ 20 h 27"/>
                  <a:gd name="T2" fmla="*/ 16 w 21"/>
                  <a:gd name="T3" fmla="*/ 27 h 27"/>
                  <a:gd name="T4" fmla="*/ 18 w 21"/>
                  <a:gd name="T5" fmla="*/ 27 h 27"/>
                  <a:gd name="T6" fmla="*/ 13 w 21"/>
                  <a:gd name="T7" fmla="*/ 15 h 27"/>
                  <a:gd name="T8" fmla="*/ 20 w 21"/>
                  <a:gd name="T9" fmla="*/ 16 h 27"/>
                  <a:gd name="T10" fmla="*/ 20 w 21"/>
                  <a:gd name="T11" fmla="*/ 16 h 27"/>
                  <a:gd name="T12" fmla="*/ 20 w 21"/>
                  <a:gd name="T13" fmla="*/ 14 h 27"/>
                  <a:gd name="T14" fmla="*/ 16 w 21"/>
                  <a:gd name="T15" fmla="*/ 12 h 27"/>
                  <a:gd name="T16" fmla="*/ 16 w 21"/>
                  <a:gd name="T17" fmla="*/ 7 h 27"/>
                  <a:gd name="T18" fmla="*/ 14 w 21"/>
                  <a:gd name="T19" fmla="*/ 3 h 27"/>
                  <a:gd name="T20" fmla="*/ 16 w 21"/>
                  <a:gd name="T21" fmla="*/ 1 h 27"/>
                  <a:gd name="T22" fmla="*/ 13 w 21"/>
                  <a:gd name="T23" fmla="*/ 0 h 27"/>
                  <a:gd name="T24" fmla="*/ 9 w 21"/>
                  <a:gd name="T25" fmla="*/ 12 h 27"/>
                  <a:gd name="T26" fmla="*/ 11 w 21"/>
                  <a:gd name="T27" fmla="*/ 12 h 27"/>
                  <a:gd name="T28" fmla="*/ 9 w 21"/>
                  <a:gd name="T2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27">
                    <a:moveTo>
                      <a:pt x="9" y="20"/>
                    </a:moveTo>
                    <a:cubicBezTo>
                      <a:pt x="0" y="18"/>
                      <a:pt x="14" y="26"/>
                      <a:pt x="16" y="27"/>
                    </a:cubicBezTo>
                    <a:cubicBezTo>
                      <a:pt x="16" y="27"/>
                      <a:pt x="17" y="27"/>
                      <a:pt x="18" y="27"/>
                    </a:cubicBezTo>
                    <a:cubicBezTo>
                      <a:pt x="15" y="23"/>
                      <a:pt x="14" y="20"/>
                      <a:pt x="13" y="15"/>
                    </a:cubicBezTo>
                    <a:cubicBezTo>
                      <a:pt x="13" y="17"/>
                      <a:pt x="18" y="15"/>
                      <a:pt x="20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15"/>
                      <a:pt x="20" y="14"/>
                      <a:pt x="20" y="14"/>
                    </a:cubicBezTo>
                    <a:cubicBezTo>
                      <a:pt x="20" y="15"/>
                      <a:pt x="17" y="12"/>
                      <a:pt x="16" y="12"/>
                    </a:cubicBezTo>
                    <a:cubicBezTo>
                      <a:pt x="20" y="9"/>
                      <a:pt x="21" y="4"/>
                      <a:pt x="16" y="7"/>
                    </a:cubicBezTo>
                    <a:cubicBezTo>
                      <a:pt x="16" y="6"/>
                      <a:pt x="14" y="3"/>
                      <a:pt x="14" y="3"/>
                    </a:cubicBezTo>
                    <a:cubicBezTo>
                      <a:pt x="14" y="2"/>
                      <a:pt x="15" y="1"/>
                      <a:pt x="16" y="1"/>
                    </a:cubicBezTo>
                    <a:cubicBezTo>
                      <a:pt x="16" y="0"/>
                      <a:pt x="13" y="1"/>
                      <a:pt x="13" y="0"/>
                    </a:cubicBezTo>
                    <a:cubicBezTo>
                      <a:pt x="9" y="3"/>
                      <a:pt x="8" y="7"/>
                      <a:pt x="9" y="12"/>
                    </a:cubicBezTo>
                    <a:cubicBezTo>
                      <a:pt x="9" y="12"/>
                      <a:pt x="11" y="11"/>
                      <a:pt x="11" y="12"/>
                    </a:cubicBezTo>
                    <a:cubicBezTo>
                      <a:pt x="11" y="13"/>
                      <a:pt x="11" y="20"/>
                      <a:pt x="9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8" name="Freeform 342">
                <a:extLst>
                  <a:ext uri="{FF2B5EF4-FFF2-40B4-BE49-F238E27FC236}">
                    <a16:creationId xmlns:a16="http://schemas.microsoft.com/office/drawing/2014/main" id="{5E04197B-4326-457D-A671-8843F30BA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6" y="2445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9" name="Freeform 343">
                <a:extLst>
                  <a:ext uri="{FF2B5EF4-FFF2-40B4-BE49-F238E27FC236}">
                    <a16:creationId xmlns:a16="http://schemas.microsoft.com/office/drawing/2014/main" id="{4C53B626-2BF7-4EA4-B406-07CD39ED13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0" y="2419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80" name="Freeform 344">
                <a:extLst>
                  <a:ext uri="{FF2B5EF4-FFF2-40B4-BE49-F238E27FC236}">
                    <a16:creationId xmlns:a16="http://schemas.microsoft.com/office/drawing/2014/main" id="{4D8E4A9E-0DD8-4E46-A524-3EC13DD2E3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9" y="255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81" name="Rectangle 345">
                <a:extLst>
                  <a:ext uri="{FF2B5EF4-FFF2-40B4-BE49-F238E27FC236}">
                    <a16:creationId xmlns:a16="http://schemas.microsoft.com/office/drawing/2014/main" id="{3015C583-DE54-40B2-B951-9253491544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6" y="258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82" name="Freeform 346">
                <a:extLst>
                  <a:ext uri="{FF2B5EF4-FFF2-40B4-BE49-F238E27FC236}">
                    <a16:creationId xmlns:a16="http://schemas.microsoft.com/office/drawing/2014/main" id="{40077C86-0A4F-4C1C-85BF-B2903028C8F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44" y="2525"/>
                <a:ext cx="177" cy="69"/>
              </a:xfrm>
              <a:custGeom>
                <a:avLst/>
                <a:gdLst>
                  <a:gd name="T0" fmla="*/ 56 w 75"/>
                  <a:gd name="T1" fmla="*/ 25 h 29"/>
                  <a:gd name="T2" fmla="*/ 57 w 75"/>
                  <a:gd name="T3" fmla="*/ 25 h 29"/>
                  <a:gd name="T4" fmla="*/ 57 w 75"/>
                  <a:gd name="T5" fmla="*/ 26 h 29"/>
                  <a:gd name="T6" fmla="*/ 68 w 75"/>
                  <a:gd name="T7" fmla="*/ 28 h 29"/>
                  <a:gd name="T8" fmla="*/ 65 w 75"/>
                  <a:gd name="T9" fmla="*/ 25 h 29"/>
                  <a:gd name="T10" fmla="*/ 71 w 75"/>
                  <a:gd name="T11" fmla="*/ 29 h 29"/>
                  <a:gd name="T12" fmla="*/ 75 w 75"/>
                  <a:gd name="T13" fmla="*/ 23 h 29"/>
                  <a:gd name="T14" fmla="*/ 65 w 75"/>
                  <a:gd name="T15" fmla="*/ 21 h 29"/>
                  <a:gd name="T16" fmla="*/ 56 w 75"/>
                  <a:gd name="T17" fmla="*/ 19 h 29"/>
                  <a:gd name="T18" fmla="*/ 55 w 75"/>
                  <a:gd name="T19" fmla="*/ 16 h 29"/>
                  <a:gd name="T20" fmla="*/ 57 w 75"/>
                  <a:gd name="T21" fmla="*/ 16 h 29"/>
                  <a:gd name="T22" fmla="*/ 65 w 75"/>
                  <a:gd name="T23" fmla="*/ 14 h 29"/>
                  <a:gd name="T24" fmla="*/ 54 w 75"/>
                  <a:gd name="T25" fmla="*/ 13 h 29"/>
                  <a:gd name="T26" fmla="*/ 28 w 75"/>
                  <a:gd name="T27" fmla="*/ 10 h 29"/>
                  <a:gd name="T28" fmla="*/ 27 w 75"/>
                  <a:gd name="T29" fmla="*/ 12 h 29"/>
                  <a:gd name="T30" fmla="*/ 26 w 75"/>
                  <a:gd name="T31" fmla="*/ 7 h 29"/>
                  <a:gd name="T32" fmla="*/ 19 w 75"/>
                  <a:gd name="T33" fmla="*/ 5 h 29"/>
                  <a:gd name="T34" fmla="*/ 17 w 75"/>
                  <a:gd name="T35" fmla="*/ 3 h 29"/>
                  <a:gd name="T36" fmla="*/ 17 w 75"/>
                  <a:gd name="T37" fmla="*/ 5 h 29"/>
                  <a:gd name="T38" fmla="*/ 13 w 75"/>
                  <a:gd name="T39" fmla="*/ 4 h 29"/>
                  <a:gd name="T40" fmla="*/ 11 w 75"/>
                  <a:gd name="T41" fmla="*/ 1 h 29"/>
                  <a:gd name="T42" fmla="*/ 11 w 75"/>
                  <a:gd name="T43" fmla="*/ 4 h 29"/>
                  <a:gd name="T44" fmla="*/ 4 w 75"/>
                  <a:gd name="T45" fmla="*/ 9 h 29"/>
                  <a:gd name="T46" fmla="*/ 2 w 75"/>
                  <a:gd name="T47" fmla="*/ 12 h 29"/>
                  <a:gd name="T48" fmla="*/ 11 w 75"/>
                  <a:gd name="T49" fmla="*/ 14 h 29"/>
                  <a:gd name="T50" fmla="*/ 19 w 75"/>
                  <a:gd name="T51" fmla="*/ 19 h 29"/>
                  <a:gd name="T52" fmla="*/ 26 w 75"/>
                  <a:gd name="T53" fmla="*/ 20 h 29"/>
                  <a:gd name="T54" fmla="*/ 30 w 75"/>
                  <a:gd name="T55" fmla="*/ 19 h 29"/>
                  <a:gd name="T56" fmla="*/ 56 w 75"/>
                  <a:gd name="T57" fmla="*/ 25 h 29"/>
                  <a:gd name="T58" fmla="*/ 57 w 75"/>
                  <a:gd name="T59" fmla="*/ 24 h 29"/>
                  <a:gd name="T60" fmla="*/ 57 w 75"/>
                  <a:gd name="T61" fmla="*/ 24 h 29"/>
                  <a:gd name="T62" fmla="*/ 57 w 75"/>
                  <a:gd name="T63" fmla="*/ 24 h 29"/>
                  <a:gd name="T64" fmla="*/ 11 w 75"/>
                  <a:gd name="T65" fmla="*/ 4 h 29"/>
                  <a:gd name="T66" fmla="*/ 11 w 75"/>
                  <a:gd name="T67" fmla="*/ 3 h 29"/>
                  <a:gd name="T68" fmla="*/ 11 w 75"/>
                  <a:gd name="T69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5" h="29">
                    <a:moveTo>
                      <a:pt x="56" y="25"/>
                    </a:moveTo>
                    <a:cubicBezTo>
                      <a:pt x="56" y="25"/>
                      <a:pt x="56" y="25"/>
                      <a:pt x="57" y="25"/>
                    </a:cubicBezTo>
                    <a:cubicBezTo>
                      <a:pt x="57" y="25"/>
                      <a:pt x="57" y="25"/>
                      <a:pt x="57" y="26"/>
                    </a:cubicBezTo>
                    <a:cubicBezTo>
                      <a:pt x="57" y="24"/>
                      <a:pt x="68" y="29"/>
                      <a:pt x="68" y="28"/>
                    </a:cubicBezTo>
                    <a:cubicBezTo>
                      <a:pt x="67" y="27"/>
                      <a:pt x="65" y="24"/>
                      <a:pt x="65" y="25"/>
                    </a:cubicBezTo>
                    <a:cubicBezTo>
                      <a:pt x="65" y="22"/>
                      <a:pt x="71" y="27"/>
                      <a:pt x="71" y="29"/>
                    </a:cubicBezTo>
                    <a:cubicBezTo>
                      <a:pt x="72" y="27"/>
                      <a:pt x="75" y="23"/>
                      <a:pt x="75" y="23"/>
                    </a:cubicBezTo>
                    <a:cubicBezTo>
                      <a:pt x="70" y="22"/>
                      <a:pt x="69" y="21"/>
                      <a:pt x="65" y="21"/>
                    </a:cubicBezTo>
                    <a:cubicBezTo>
                      <a:pt x="69" y="21"/>
                      <a:pt x="61" y="18"/>
                      <a:pt x="56" y="19"/>
                    </a:cubicBezTo>
                    <a:cubicBezTo>
                      <a:pt x="58" y="19"/>
                      <a:pt x="55" y="17"/>
                      <a:pt x="55" y="16"/>
                    </a:cubicBezTo>
                    <a:cubicBezTo>
                      <a:pt x="55" y="16"/>
                      <a:pt x="57" y="16"/>
                      <a:pt x="57" y="16"/>
                    </a:cubicBezTo>
                    <a:cubicBezTo>
                      <a:pt x="57" y="18"/>
                      <a:pt x="65" y="16"/>
                      <a:pt x="65" y="14"/>
                    </a:cubicBezTo>
                    <a:cubicBezTo>
                      <a:pt x="63" y="12"/>
                      <a:pt x="57" y="9"/>
                      <a:pt x="54" y="13"/>
                    </a:cubicBezTo>
                    <a:cubicBezTo>
                      <a:pt x="46" y="3"/>
                      <a:pt x="37" y="17"/>
                      <a:pt x="28" y="10"/>
                    </a:cubicBezTo>
                    <a:cubicBezTo>
                      <a:pt x="28" y="11"/>
                      <a:pt x="27" y="12"/>
                      <a:pt x="27" y="12"/>
                    </a:cubicBezTo>
                    <a:cubicBezTo>
                      <a:pt x="27" y="10"/>
                      <a:pt x="26" y="9"/>
                      <a:pt x="26" y="7"/>
                    </a:cubicBezTo>
                    <a:cubicBezTo>
                      <a:pt x="26" y="9"/>
                      <a:pt x="20" y="5"/>
                      <a:pt x="19" y="5"/>
                    </a:cubicBezTo>
                    <a:cubicBezTo>
                      <a:pt x="19" y="6"/>
                      <a:pt x="17" y="3"/>
                      <a:pt x="17" y="3"/>
                    </a:cubicBezTo>
                    <a:cubicBezTo>
                      <a:pt x="17" y="4"/>
                      <a:pt x="17" y="5"/>
                      <a:pt x="17" y="5"/>
                    </a:cubicBezTo>
                    <a:cubicBezTo>
                      <a:pt x="16" y="3"/>
                      <a:pt x="15" y="4"/>
                      <a:pt x="13" y="4"/>
                    </a:cubicBezTo>
                    <a:cubicBezTo>
                      <a:pt x="13" y="0"/>
                      <a:pt x="11" y="1"/>
                      <a:pt x="11" y="1"/>
                    </a:cubicBezTo>
                    <a:cubicBezTo>
                      <a:pt x="10" y="2"/>
                      <a:pt x="11" y="3"/>
                      <a:pt x="11" y="4"/>
                    </a:cubicBezTo>
                    <a:cubicBezTo>
                      <a:pt x="8" y="6"/>
                      <a:pt x="3" y="10"/>
                      <a:pt x="4" y="9"/>
                    </a:cubicBezTo>
                    <a:cubicBezTo>
                      <a:pt x="4" y="9"/>
                      <a:pt x="0" y="11"/>
                      <a:pt x="2" y="12"/>
                    </a:cubicBezTo>
                    <a:cubicBezTo>
                      <a:pt x="3" y="9"/>
                      <a:pt x="12" y="15"/>
                      <a:pt x="11" y="14"/>
                    </a:cubicBezTo>
                    <a:cubicBezTo>
                      <a:pt x="9" y="14"/>
                      <a:pt x="17" y="19"/>
                      <a:pt x="19" y="19"/>
                    </a:cubicBezTo>
                    <a:cubicBezTo>
                      <a:pt x="21" y="20"/>
                      <a:pt x="22" y="22"/>
                      <a:pt x="26" y="20"/>
                    </a:cubicBezTo>
                    <a:cubicBezTo>
                      <a:pt x="26" y="23"/>
                      <a:pt x="30" y="18"/>
                      <a:pt x="30" y="19"/>
                    </a:cubicBezTo>
                    <a:cubicBezTo>
                      <a:pt x="31" y="19"/>
                      <a:pt x="56" y="29"/>
                      <a:pt x="56" y="25"/>
                    </a:cubicBezTo>
                    <a:close/>
                    <a:moveTo>
                      <a:pt x="57" y="24"/>
                    </a:moveTo>
                    <a:cubicBezTo>
                      <a:pt x="57" y="24"/>
                      <a:pt x="57" y="24"/>
                      <a:pt x="57" y="24"/>
                    </a:cubicBezTo>
                    <a:cubicBezTo>
                      <a:pt x="57" y="24"/>
                      <a:pt x="57" y="23"/>
                      <a:pt x="57" y="24"/>
                    </a:cubicBezTo>
                    <a:close/>
                    <a:moveTo>
                      <a:pt x="11" y="4"/>
                    </a:move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83" name="Freeform 347">
                <a:extLst>
                  <a:ext uri="{FF2B5EF4-FFF2-40B4-BE49-F238E27FC236}">
                    <a16:creationId xmlns:a16="http://schemas.microsoft.com/office/drawing/2014/main" id="{D9FEA004-6C91-4A1F-B4B7-89B855A2D7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0" y="254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84" name="Freeform 348">
                <a:extLst>
                  <a:ext uri="{FF2B5EF4-FFF2-40B4-BE49-F238E27FC236}">
                    <a16:creationId xmlns:a16="http://schemas.microsoft.com/office/drawing/2014/main" id="{7084A1E8-B6CE-4EC7-9407-AFE8789D7E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9" y="2594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85" name="Freeform 349">
                <a:extLst>
                  <a:ext uri="{FF2B5EF4-FFF2-40B4-BE49-F238E27FC236}">
                    <a16:creationId xmlns:a16="http://schemas.microsoft.com/office/drawing/2014/main" id="{617FD390-DDF8-401E-B492-E2D3F2CC68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9" y="255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86" name="Freeform 350">
                <a:extLst>
                  <a:ext uri="{FF2B5EF4-FFF2-40B4-BE49-F238E27FC236}">
                    <a16:creationId xmlns:a16="http://schemas.microsoft.com/office/drawing/2014/main" id="{32386848-7A42-4295-8FA8-BBF60FFFB4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9" y="255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87" name="Freeform 351">
                <a:extLst>
                  <a:ext uri="{FF2B5EF4-FFF2-40B4-BE49-F238E27FC236}">
                    <a16:creationId xmlns:a16="http://schemas.microsoft.com/office/drawing/2014/main" id="{43970B26-3857-45AA-B8CC-71779B85DE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5" y="2523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88" name="Freeform 352">
                <a:extLst>
                  <a:ext uri="{FF2B5EF4-FFF2-40B4-BE49-F238E27FC236}">
                    <a16:creationId xmlns:a16="http://schemas.microsoft.com/office/drawing/2014/main" id="{6C1D94A0-BB0B-42E5-AEB7-BBCF5840E83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63" y="2389"/>
                <a:ext cx="111" cy="148"/>
              </a:xfrm>
              <a:custGeom>
                <a:avLst/>
                <a:gdLst>
                  <a:gd name="T0" fmla="*/ 1 w 47"/>
                  <a:gd name="T1" fmla="*/ 41 h 63"/>
                  <a:gd name="T2" fmla="*/ 7 w 47"/>
                  <a:gd name="T3" fmla="*/ 44 h 63"/>
                  <a:gd name="T4" fmla="*/ 7 w 47"/>
                  <a:gd name="T5" fmla="*/ 51 h 63"/>
                  <a:gd name="T6" fmla="*/ 4 w 47"/>
                  <a:gd name="T7" fmla="*/ 52 h 63"/>
                  <a:gd name="T8" fmla="*/ 7 w 47"/>
                  <a:gd name="T9" fmla="*/ 55 h 63"/>
                  <a:gd name="T10" fmla="*/ 5 w 47"/>
                  <a:gd name="T11" fmla="*/ 57 h 63"/>
                  <a:gd name="T12" fmla="*/ 12 w 47"/>
                  <a:gd name="T13" fmla="*/ 56 h 63"/>
                  <a:gd name="T14" fmla="*/ 12 w 47"/>
                  <a:gd name="T15" fmla="*/ 40 h 63"/>
                  <a:gd name="T16" fmla="*/ 17 w 47"/>
                  <a:gd name="T17" fmla="*/ 37 h 63"/>
                  <a:gd name="T18" fmla="*/ 19 w 47"/>
                  <a:gd name="T19" fmla="*/ 48 h 63"/>
                  <a:gd name="T20" fmla="*/ 19 w 47"/>
                  <a:gd name="T21" fmla="*/ 48 h 63"/>
                  <a:gd name="T22" fmla="*/ 19 w 47"/>
                  <a:gd name="T23" fmla="*/ 48 h 63"/>
                  <a:gd name="T24" fmla="*/ 21 w 47"/>
                  <a:gd name="T25" fmla="*/ 50 h 63"/>
                  <a:gd name="T26" fmla="*/ 20 w 47"/>
                  <a:gd name="T27" fmla="*/ 55 h 63"/>
                  <a:gd name="T28" fmla="*/ 25 w 47"/>
                  <a:gd name="T29" fmla="*/ 55 h 63"/>
                  <a:gd name="T30" fmla="*/ 27 w 47"/>
                  <a:gd name="T31" fmla="*/ 61 h 63"/>
                  <a:gd name="T32" fmla="*/ 29 w 47"/>
                  <a:gd name="T33" fmla="*/ 62 h 63"/>
                  <a:gd name="T34" fmla="*/ 31 w 47"/>
                  <a:gd name="T35" fmla="*/ 59 h 63"/>
                  <a:gd name="T36" fmla="*/ 34 w 47"/>
                  <a:gd name="T37" fmla="*/ 57 h 63"/>
                  <a:gd name="T38" fmla="*/ 31 w 47"/>
                  <a:gd name="T39" fmla="*/ 57 h 63"/>
                  <a:gd name="T40" fmla="*/ 32 w 47"/>
                  <a:gd name="T41" fmla="*/ 50 h 63"/>
                  <a:gd name="T42" fmla="*/ 29 w 47"/>
                  <a:gd name="T43" fmla="*/ 47 h 63"/>
                  <a:gd name="T44" fmla="*/ 29 w 47"/>
                  <a:gd name="T45" fmla="*/ 41 h 63"/>
                  <a:gd name="T46" fmla="*/ 25 w 47"/>
                  <a:gd name="T47" fmla="*/ 38 h 63"/>
                  <a:gd name="T48" fmla="*/ 21 w 47"/>
                  <a:gd name="T49" fmla="*/ 32 h 63"/>
                  <a:gd name="T50" fmla="*/ 23 w 47"/>
                  <a:gd name="T51" fmla="*/ 30 h 63"/>
                  <a:gd name="T52" fmla="*/ 29 w 47"/>
                  <a:gd name="T53" fmla="*/ 24 h 63"/>
                  <a:gd name="T54" fmla="*/ 29 w 47"/>
                  <a:gd name="T55" fmla="*/ 24 h 63"/>
                  <a:gd name="T56" fmla="*/ 29 w 47"/>
                  <a:gd name="T57" fmla="*/ 24 h 63"/>
                  <a:gd name="T58" fmla="*/ 29 w 47"/>
                  <a:gd name="T59" fmla="*/ 24 h 63"/>
                  <a:gd name="T60" fmla="*/ 29 w 47"/>
                  <a:gd name="T61" fmla="*/ 24 h 63"/>
                  <a:gd name="T62" fmla="*/ 34 w 47"/>
                  <a:gd name="T63" fmla="*/ 24 h 63"/>
                  <a:gd name="T64" fmla="*/ 16 w 47"/>
                  <a:gd name="T65" fmla="*/ 26 h 63"/>
                  <a:gd name="T66" fmla="*/ 12 w 47"/>
                  <a:gd name="T67" fmla="*/ 13 h 63"/>
                  <a:gd name="T68" fmla="*/ 38 w 47"/>
                  <a:gd name="T69" fmla="*/ 13 h 63"/>
                  <a:gd name="T70" fmla="*/ 45 w 47"/>
                  <a:gd name="T71" fmla="*/ 1 h 63"/>
                  <a:gd name="T72" fmla="*/ 43 w 47"/>
                  <a:gd name="T73" fmla="*/ 0 h 63"/>
                  <a:gd name="T74" fmla="*/ 42 w 47"/>
                  <a:gd name="T75" fmla="*/ 3 h 63"/>
                  <a:gd name="T76" fmla="*/ 29 w 47"/>
                  <a:gd name="T77" fmla="*/ 9 h 63"/>
                  <a:gd name="T78" fmla="*/ 24 w 47"/>
                  <a:gd name="T79" fmla="*/ 6 h 63"/>
                  <a:gd name="T80" fmla="*/ 24 w 47"/>
                  <a:gd name="T81" fmla="*/ 4 h 63"/>
                  <a:gd name="T82" fmla="*/ 14 w 47"/>
                  <a:gd name="T83" fmla="*/ 6 h 63"/>
                  <a:gd name="T84" fmla="*/ 16 w 47"/>
                  <a:gd name="T85" fmla="*/ 6 h 63"/>
                  <a:gd name="T86" fmla="*/ 14 w 47"/>
                  <a:gd name="T87" fmla="*/ 7 h 63"/>
                  <a:gd name="T88" fmla="*/ 14 w 47"/>
                  <a:gd name="T89" fmla="*/ 7 h 63"/>
                  <a:gd name="T90" fmla="*/ 12 w 47"/>
                  <a:gd name="T91" fmla="*/ 6 h 63"/>
                  <a:gd name="T92" fmla="*/ 7 w 47"/>
                  <a:gd name="T93" fmla="*/ 13 h 63"/>
                  <a:gd name="T94" fmla="*/ 9 w 47"/>
                  <a:gd name="T95" fmla="*/ 15 h 63"/>
                  <a:gd name="T96" fmla="*/ 7 w 47"/>
                  <a:gd name="T97" fmla="*/ 15 h 63"/>
                  <a:gd name="T98" fmla="*/ 9 w 47"/>
                  <a:gd name="T99" fmla="*/ 17 h 63"/>
                  <a:gd name="T100" fmla="*/ 3 w 47"/>
                  <a:gd name="T101" fmla="*/ 34 h 63"/>
                  <a:gd name="T102" fmla="*/ 3 w 47"/>
                  <a:gd name="T103" fmla="*/ 35 h 63"/>
                  <a:gd name="T104" fmla="*/ 3 w 47"/>
                  <a:gd name="T105" fmla="*/ 39 h 63"/>
                  <a:gd name="T106" fmla="*/ 1 w 47"/>
                  <a:gd name="T107" fmla="*/ 41 h 63"/>
                  <a:gd name="T108" fmla="*/ 14 w 47"/>
                  <a:gd name="T109" fmla="*/ 8 h 63"/>
                  <a:gd name="T110" fmla="*/ 14 w 47"/>
                  <a:gd name="T111" fmla="*/ 9 h 63"/>
                  <a:gd name="T112" fmla="*/ 14 w 47"/>
                  <a:gd name="T113" fmla="*/ 8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7" h="63">
                    <a:moveTo>
                      <a:pt x="1" y="41"/>
                    </a:moveTo>
                    <a:cubicBezTo>
                      <a:pt x="1" y="43"/>
                      <a:pt x="6" y="43"/>
                      <a:pt x="7" y="44"/>
                    </a:cubicBezTo>
                    <a:cubicBezTo>
                      <a:pt x="6" y="45"/>
                      <a:pt x="7" y="46"/>
                      <a:pt x="7" y="51"/>
                    </a:cubicBezTo>
                    <a:cubicBezTo>
                      <a:pt x="7" y="48"/>
                      <a:pt x="5" y="51"/>
                      <a:pt x="4" y="52"/>
                    </a:cubicBezTo>
                    <a:cubicBezTo>
                      <a:pt x="1" y="53"/>
                      <a:pt x="5" y="55"/>
                      <a:pt x="7" y="55"/>
                    </a:cubicBezTo>
                    <a:cubicBezTo>
                      <a:pt x="6" y="56"/>
                      <a:pt x="5" y="56"/>
                      <a:pt x="5" y="57"/>
                    </a:cubicBezTo>
                    <a:cubicBezTo>
                      <a:pt x="7" y="63"/>
                      <a:pt x="17" y="62"/>
                      <a:pt x="12" y="56"/>
                    </a:cubicBezTo>
                    <a:cubicBezTo>
                      <a:pt x="16" y="56"/>
                      <a:pt x="14" y="41"/>
                      <a:pt x="12" y="40"/>
                    </a:cubicBezTo>
                    <a:cubicBezTo>
                      <a:pt x="12" y="39"/>
                      <a:pt x="16" y="37"/>
                      <a:pt x="17" y="37"/>
                    </a:cubicBezTo>
                    <a:cubicBezTo>
                      <a:pt x="16" y="37"/>
                      <a:pt x="16" y="48"/>
                      <a:pt x="19" y="48"/>
                    </a:cubicBezTo>
                    <a:cubicBezTo>
                      <a:pt x="19" y="48"/>
                      <a:pt x="19" y="48"/>
                      <a:pt x="19" y="48"/>
                    </a:cubicBezTo>
                    <a:cubicBezTo>
                      <a:pt x="19" y="48"/>
                      <a:pt x="19" y="48"/>
                      <a:pt x="19" y="48"/>
                    </a:cubicBezTo>
                    <a:cubicBezTo>
                      <a:pt x="19" y="49"/>
                      <a:pt x="21" y="51"/>
                      <a:pt x="21" y="50"/>
                    </a:cubicBezTo>
                    <a:cubicBezTo>
                      <a:pt x="21" y="50"/>
                      <a:pt x="21" y="55"/>
                      <a:pt x="20" y="55"/>
                    </a:cubicBezTo>
                    <a:cubicBezTo>
                      <a:pt x="22" y="55"/>
                      <a:pt x="24" y="55"/>
                      <a:pt x="25" y="55"/>
                    </a:cubicBezTo>
                    <a:cubicBezTo>
                      <a:pt x="23" y="55"/>
                      <a:pt x="28" y="61"/>
                      <a:pt x="27" y="61"/>
                    </a:cubicBezTo>
                    <a:cubicBezTo>
                      <a:pt x="28" y="61"/>
                      <a:pt x="29" y="61"/>
                      <a:pt x="29" y="62"/>
                    </a:cubicBezTo>
                    <a:cubicBezTo>
                      <a:pt x="30" y="61"/>
                      <a:pt x="33" y="59"/>
                      <a:pt x="31" y="59"/>
                    </a:cubicBezTo>
                    <a:cubicBezTo>
                      <a:pt x="32" y="58"/>
                      <a:pt x="33" y="59"/>
                      <a:pt x="34" y="57"/>
                    </a:cubicBezTo>
                    <a:cubicBezTo>
                      <a:pt x="34" y="57"/>
                      <a:pt x="32" y="57"/>
                      <a:pt x="31" y="57"/>
                    </a:cubicBezTo>
                    <a:cubicBezTo>
                      <a:pt x="32" y="52"/>
                      <a:pt x="32" y="53"/>
                      <a:pt x="32" y="50"/>
                    </a:cubicBezTo>
                    <a:cubicBezTo>
                      <a:pt x="36" y="45"/>
                      <a:pt x="29" y="47"/>
                      <a:pt x="29" y="47"/>
                    </a:cubicBezTo>
                    <a:cubicBezTo>
                      <a:pt x="25" y="43"/>
                      <a:pt x="29" y="44"/>
                      <a:pt x="29" y="41"/>
                    </a:cubicBezTo>
                    <a:cubicBezTo>
                      <a:pt x="28" y="39"/>
                      <a:pt x="26" y="38"/>
                      <a:pt x="25" y="38"/>
                    </a:cubicBezTo>
                    <a:cubicBezTo>
                      <a:pt x="25" y="34"/>
                      <a:pt x="23" y="34"/>
                      <a:pt x="21" y="32"/>
                    </a:cubicBezTo>
                    <a:cubicBezTo>
                      <a:pt x="21" y="29"/>
                      <a:pt x="23" y="32"/>
                      <a:pt x="23" y="30"/>
                    </a:cubicBezTo>
                    <a:cubicBezTo>
                      <a:pt x="23" y="33"/>
                      <a:pt x="28" y="25"/>
                      <a:pt x="29" y="24"/>
                    </a:cubicBezTo>
                    <a:cubicBezTo>
                      <a:pt x="29" y="24"/>
                      <a:pt x="29" y="25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34" y="24"/>
                      <a:pt x="34" y="24"/>
                    </a:cubicBezTo>
                    <a:cubicBezTo>
                      <a:pt x="32" y="16"/>
                      <a:pt x="20" y="21"/>
                      <a:pt x="16" y="26"/>
                    </a:cubicBezTo>
                    <a:cubicBezTo>
                      <a:pt x="15" y="26"/>
                      <a:pt x="11" y="17"/>
                      <a:pt x="12" y="13"/>
                    </a:cubicBezTo>
                    <a:cubicBezTo>
                      <a:pt x="12" y="12"/>
                      <a:pt x="37" y="14"/>
                      <a:pt x="38" y="13"/>
                    </a:cubicBezTo>
                    <a:cubicBezTo>
                      <a:pt x="47" y="10"/>
                      <a:pt x="45" y="1"/>
                      <a:pt x="45" y="1"/>
                    </a:cubicBezTo>
                    <a:cubicBezTo>
                      <a:pt x="45" y="1"/>
                      <a:pt x="43" y="0"/>
                      <a:pt x="43" y="0"/>
                    </a:cubicBezTo>
                    <a:cubicBezTo>
                      <a:pt x="42" y="0"/>
                      <a:pt x="43" y="2"/>
                      <a:pt x="42" y="3"/>
                    </a:cubicBezTo>
                    <a:cubicBezTo>
                      <a:pt x="42" y="7"/>
                      <a:pt x="33" y="7"/>
                      <a:pt x="29" y="9"/>
                    </a:cubicBezTo>
                    <a:cubicBezTo>
                      <a:pt x="28" y="7"/>
                      <a:pt x="28" y="6"/>
                      <a:pt x="24" y="6"/>
                    </a:cubicBezTo>
                    <a:cubicBezTo>
                      <a:pt x="26" y="6"/>
                      <a:pt x="25" y="4"/>
                      <a:pt x="24" y="4"/>
                    </a:cubicBezTo>
                    <a:cubicBezTo>
                      <a:pt x="21" y="5"/>
                      <a:pt x="19" y="5"/>
                      <a:pt x="14" y="6"/>
                    </a:cubicBezTo>
                    <a:cubicBezTo>
                      <a:pt x="15" y="6"/>
                      <a:pt x="15" y="6"/>
                      <a:pt x="16" y="6"/>
                    </a:cubicBezTo>
                    <a:cubicBezTo>
                      <a:pt x="15" y="6"/>
                      <a:pt x="14" y="7"/>
                      <a:pt x="14" y="7"/>
                    </a:cubicBezTo>
                    <a:cubicBezTo>
                      <a:pt x="14" y="7"/>
                      <a:pt x="14" y="6"/>
                      <a:pt x="14" y="7"/>
                    </a:cubicBezTo>
                    <a:cubicBezTo>
                      <a:pt x="14" y="6"/>
                      <a:pt x="12" y="6"/>
                      <a:pt x="12" y="6"/>
                    </a:cubicBezTo>
                    <a:cubicBezTo>
                      <a:pt x="11" y="7"/>
                      <a:pt x="7" y="13"/>
                      <a:pt x="7" y="13"/>
                    </a:cubicBezTo>
                    <a:cubicBezTo>
                      <a:pt x="7" y="13"/>
                      <a:pt x="9" y="15"/>
                      <a:pt x="9" y="15"/>
                    </a:cubicBezTo>
                    <a:cubicBezTo>
                      <a:pt x="9" y="15"/>
                      <a:pt x="7" y="16"/>
                      <a:pt x="7" y="15"/>
                    </a:cubicBezTo>
                    <a:cubicBezTo>
                      <a:pt x="8" y="15"/>
                      <a:pt x="9" y="17"/>
                      <a:pt x="9" y="17"/>
                    </a:cubicBezTo>
                    <a:cubicBezTo>
                      <a:pt x="8" y="17"/>
                      <a:pt x="4" y="31"/>
                      <a:pt x="3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1" y="35"/>
                      <a:pt x="0" y="36"/>
                      <a:pt x="3" y="39"/>
                    </a:cubicBezTo>
                    <a:cubicBezTo>
                      <a:pt x="3" y="40"/>
                      <a:pt x="0" y="38"/>
                      <a:pt x="1" y="41"/>
                    </a:cubicBezTo>
                    <a:close/>
                    <a:moveTo>
                      <a:pt x="14" y="8"/>
                    </a:moveTo>
                    <a:cubicBezTo>
                      <a:pt x="14" y="8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89" name="Freeform 353">
                <a:extLst>
                  <a:ext uri="{FF2B5EF4-FFF2-40B4-BE49-F238E27FC236}">
                    <a16:creationId xmlns:a16="http://schemas.microsoft.com/office/drawing/2014/main" id="{BCACEAB0-5F3F-4181-BEAC-435FEAFA25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2398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0" name="Freeform 354">
                <a:extLst>
                  <a:ext uri="{FF2B5EF4-FFF2-40B4-BE49-F238E27FC236}">
                    <a16:creationId xmlns:a16="http://schemas.microsoft.com/office/drawing/2014/main" id="{56131BE5-261F-441E-BF8E-DD5EFAD40F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2393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1" name="Freeform 355">
                <a:extLst>
                  <a:ext uri="{FF2B5EF4-FFF2-40B4-BE49-F238E27FC236}">
                    <a16:creationId xmlns:a16="http://schemas.microsoft.com/office/drawing/2014/main" id="{4442BA97-2B0B-4DC7-BF03-33C3A82D36F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86" y="2318"/>
                <a:ext cx="196" cy="226"/>
              </a:xfrm>
              <a:custGeom>
                <a:avLst/>
                <a:gdLst>
                  <a:gd name="T0" fmla="*/ 69 w 83"/>
                  <a:gd name="T1" fmla="*/ 92 h 96"/>
                  <a:gd name="T2" fmla="*/ 70 w 83"/>
                  <a:gd name="T3" fmla="*/ 93 h 96"/>
                  <a:gd name="T4" fmla="*/ 73 w 83"/>
                  <a:gd name="T5" fmla="*/ 93 h 96"/>
                  <a:gd name="T6" fmla="*/ 78 w 83"/>
                  <a:gd name="T7" fmla="*/ 69 h 96"/>
                  <a:gd name="T8" fmla="*/ 78 w 83"/>
                  <a:gd name="T9" fmla="*/ 69 h 96"/>
                  <a:gd name="T10" fmla="*/ 78 w 83"/>
                  <a:gd name="T11" fmla="*/ 69 h 96"/>
                  <a:gd name="T12" fmla="*/ 78 w 83"/>
                  <a:gd name="T13" fmla="*/ 70 h 96"/>
                  <a:gd name="T14" fmla="*/ 80 w 83"/>
                  <a:gd name="T15" fmla="*/ 67 h 96"/>
                  <a:gd name="T16" fmla="*/ 81 w 83"/>
                  <a:gd name="T17" fmla="*/ 67 h 96"/>
                  <a:gd name="T18" fmla="*/ 73 w 83"/>
                  <a:gd name="T19" fmla="*/ 56 h 96"/>
                  <a:gd name="T20" fmla="*/ 73 w 83"/>
                  <a:gd name="T21" fmla="*/ 63 h 96"/>
                  <a:gd name="T22" fmla="*/ 73 w 83"/>
                  <a:gd name="T23" fmla="*/ 65 h 96"/>
                  <a:gd name="T24" fmla="*/ 69 w 83"/>
                  <a:gd name="T25" fmla="*/ 63 h 96"/>
                  <a:gd name="T26" fmla="*/ 64 w 83"/>
                  <a:gd name="T27" fmla="*/ 53 h 96"/>
                  <a:gd name="T28" fmla="*/ 58 w 83"/>
                  <a:gd name="T29" fmla="*/ 50 h 96"/>
                  <a:gd name="T30" fmla="*/ 60 w 83"/>
                  <a:gd name="T31" fmla="*/ 47 h 96"/>
                  <a:gd name="T32" fmla="*/ 62 w 83"/>
                  <a:gd name="T33" fmla="*/ 45 h 96"/>
                  <a:gd name="T34" fmla="*/ 60 w 83"/>
                  <a:gd name="T35" fmla="*/ 39 h 96"/>
                  <a:gd name="T36" fmla="*/ 62 w 83"/>
                  <a:gd name="T37" fmla="*/ 39 h 96"/>
                  <a:gd name="T38" fmla="*/ 64 w 83"/>
                  <a:gd name="T39" fmla="*/ 43 h 96"/>
                  <a:gd name="T40" fmla="*/ 62 w 83"/>
                  <a:gd name="T41" fmla="*/ 44 h 96"/>
                  <a:gd name="T42" fmla="*/ 62 w 83"/>
                  <a:gd name="T43" fmla="*/ 46 h 96"/>
                  <a:gd name="T44" fmla="*/ 62 w 83"/>
                  <a:gd name="T45" fmla="*/ 48 h 96"/>
                  <a:gd name="T46" fmla="*/ 67 w 83"/>
                  <a:gd name="T47" fmla="*/ 49 h 96"/>
                  <a:gd name="T48" fmla="*/ 68 w 83"/>
                  <a:gd name="T49" fmla="*/ 48 h 96"/>
                  <a:gd name="T50" fmla="*/ 69 w 83"/>
                  <a:gd name="T51" fmla="*/ 50 h 96"/>
                  <a:gd name="T52" fmla="*/ 67 w 83"/>
                  <a:gd name="T53" fmla="*/ 44 h 96"/>
                  <a:gd name="T54" fmla="*/ 65 w 83"/>
                  <a:gd name="T55" fmla="*/ 41 h 96"/>
                  <a:gd name="T56" fmla="*/ 69 w 83"/>
                  <a:gd name="T57" fmla="*/ 38 h 96"/>
                  <a:gd name="T58" fmla="*/ 64 w 83"/>
                  <a:gd name="T59" fmla="*/ 36 h 96"/>
                  <a:gd name="T60" fmla="*/ 60 w 83"/>
                  <a:gd name="T61" fmla="*/ 38 h 96"/>
                  <a:gd name="T62" fmla="*/ 58 w 83"/>
                  <a:gd name="T63" fmla="*/ 36 h 96"/>
                  <a:gd name="T64" fmla="*/ 56 w 83"/>
                  <a:gd name="T65" fmla="*/ 36 h 96"/>
                  <a:gd name="T66" fmla="*/ 58 w 83"/>
                  <a:gd name="T67" fmla="*/ 39 h 96"/>
                  <a:gd name="T68" fmla="*/ 52 w 83"/>
                  <a:gd name="T69" fmla="*/ 32 h 96"/>
                  <a:gd name="T70" fmla="*/ 39 w 83"/>
                  <a:gd name="T71" fmla="*/ 28 h 96"/>
                  <a:gd name="T72" fmla="*/ 36 w 83"/>
                  <a:gd name="T73" fmla="*/ 23 h 96"/>
                  <a:gd name="T74" fmla="*/ 23 w 83"/>
                  <a:gd name="T75" fmla="*/ 7 h 96"/>
                  <a:gd name="T76" fmla="*/ 3 w 83"/>
                  <a:gd name="T77" fmla="*/ 0 h 96"/>
                  <a:gd name="T78" fmla="*/ 3 w 83"/>
                  <a:gd name="T79" fmla="*/ 2 h 96"/>
                  <a:gd name="T80" fmla="*/ 1 w 83"/>
                  <a:gd name="T81" fmla="*/ 3 h 96"/>
                  <a:gd name="T82" fmla="*/ 14 w 83"/>
                  <a:gd name="T83" fmla="*/ 17 h 96"/>
                  <a:gd name="T84" fmla="*/ 18 w 83"/>
                  <a:gd name="T85" fmla="*/ 23 h 96"/>
                  <a:gd name="T86" fmla="*/ 25 w 83"/>
                  <a:gd name="T87" fmla="*/ 32 h 96"/>
                  <a:gd name="T88" fmla="*/ 24 w 83"/>
                  <a:gd name="T89" fmla="*/ 32 h 96"/>
                  <a:gd name="T90" fmla="*/ 26 w 83"/>
                  <a:gd name="T91" fmla="*/ 34 h 96"/>
                  <a:gd name="T92" fmla="*/ 27 w 83"/>
                  <a:gd name="T93" fmla="*/ 34 h 96"/>
                  <a:gd name="T94" fmla="*/ 58 w 83"/>
                  <a:gd name="T95" fmla="*/ 84 h 96"/>
                  <a:gd name="T96" fmla="*/ 69 w 83"/>
                  <a:gd name="T97" fmla="*/ 92 h 96"/>
                  <a:gd name="T98" fmla="*/ 75 w 83"/>
                  <a:gd name="T99" fmla="*/ 68 h 96"/>
                  <a:gd name="T100" fmla="*/ 75 w 83"/>
                  <a:gd name="T101" fmla="*/ 68 h 96"/>
                  <a:gd name="T102" fmla="*/ 73 w 83"/>
                  <a:gd name="T103" fmla="*/ 66 h 96"/>
                  <a:gd name="T104" fmla="*/ 73 w 83"/>
                  <a:gd name="T105" fmla="*/ 66 h 96"/>
                  <a:gd name="T106" fmla="*/ 72 w 83"/>
                  <a:gd name="T107" fmla="*/ 92 h 96"/>
                  <a:gd name="T108" fmla="*/ 72 w 83"/>
                  <a:gd name="T109" fmla="*/ 9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3" h="96">
                    <a:moveTo>
                      <a:pt x="69" y="92"/>
                    </a:moveTo>
                    <a:cubicBezTo>
                      <a:pt x="69" y="93"/>
                      <a:pt x="70" y="93"/>
                      <a:pt x="70" y="93"/>
                    </a:cubicBezTo>
                    <a:cubicBezTo>
                      <a:pt x="73" y="93"/>
                      <a:pt x="70" y="93"/>
                      <a:pt x="73" y="93"/>
                    </a:cubicBezTo>
                    <a:cubicBezTo>
                      <a:pt x="73" y="90"/>
                      <a:pt x="75" y="72"/>
                      <a:pt x="78" y="69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8" y="69"/>
                      <a:pt x="78" y="69"/>
                      <a:pt x="78" y="70"/>
                    </a:cubicBezTo>
                    <a:cubicBezTo>
                      <a:pt x="83" y="70"/>
                      <a:pt x="83" y="70"/>
                      <a:pt x="80" y="67"/>
                    </a:cubicBezTo>
                    <a:cubicBezTo>
                      <a:pt x="80" y="67"/>
                      <a:pt x="81" y="67"/>
                      <a:pt x="81" y="67"/>
                    </a:cubicBezTo>
                    <a:cubicBezTo>
                      <a:pt x="79" y="67"/>
                      <a:pt x="76" y="57"/>
                      <a:pt x="73" y="56"/>
                    </a:cubicBezTo>
                    <a:cubicBezTo>
                      <a:pt x="73" y="56"/>
                      <a:pt x="65" y="62"/>
                      <a:pt x="73" y="63"/>
                    </a:cubicBezTo>
                    <a:cubicBezTo>
                      <a:pt x="73" y="63"/>
                      <a:pt x="73" y="65"/>
                      <a:pt x="73" y="65"/>
                    </a:cubicBezTo>
                    <a:cubicBezTo>
                      <a:pt x="72" y="63"/>
                      <a:pt x="71" y="64"/>
                      <a:pt x="69" y="63"/>
                    </a:cubicBezTo>
                    <a:cubicBezTo>
                      <a:pt x="69" y="60"/>
                      <a:pt x="66" y="56"/>
                      <a:pt x="64" y="53"/>
                    </a:cubicBezTo>
                    <a:cubicBezTo>
                      <a:pt x="64" y="56"/>
                      <a:pt x="58" y="50"/>
                      <a:pt x="58" y="50"/>
                    </a:cubicBezTo>
                    <a:cubicBezTo>
                      <a:pt x="61" y="49"/>
                      <a:pt x="59" y="48"/>
                      <a:pt x="60" y="47"/>
                    </a:cubicBezTo>
                    <a:cubicBezTo>
                      <a:pt x="59" y="47"/>
                      <a:pt x="61" y="45"/>
                      <a:pt x="62" y="45"/>
                    </a:cubicBezTo>
                    <a:cubicBezTo>
                      <a:pt x="60" y="42"/>
                      <a:pt x="61" y="43"/>
                      <a:pt x="60" y="39"/>
                    </a:cubicBezTo>
                    <a:cubicBezTo>
                      <a:pt x="60" y="39"/>
                      <a:pt x="62" y="43"/>
                      <a:pt x="62" y="39"/>
                    </a:cubicBezTo>
                    <a:cubicBezTo>
                      <a:pt x="62" y="41"/>
                      <a:pt x="62" y="42"/>
                      <a:pt x="64" y="43"/>
                    </a:cubicBezTo>
                    <a:cubicBezTo>
                      <a:pt x="63" y="43"/>
                      <a:pt x="62" y="44"/>
                      <a:pt x="62" y="44"/>
                    </a:cubicBezTo>
                    <a:cubicBezTo>
                      <a:pt x="62" y="44"/>
                      <a:pt x="62" y="45"/>
                      <a:pt x="62" y="46"/>
                    </a:cubicBezTo>
                    <a:cubicBezTo>
                      <a:pt x="62" y="47"/>
                      <a:pt x="62" y="48"/>
                      <a:pt x="62" y="48"/>
                    </a:cubicBezTo>
                    <a:cubicBezTo>
                      <a:pt x="64" y="50"/>
                      <a:pt x="67" y="55"/>
                      <a:pt x="67" y="49"/>
                    </a:cubicBezTo>
                    <a:cubicBezTo>
                      <a:pt x="67" y="51"/>
                      <a:pt x="67" y="48"/>
                      <a:pt x="68" y="48"/>
                    </a:cubicBezTo>
                    <a:cubicBezTo>
                      <a:pt x="68" y="48"/>
                      <a:pt x="68" y="50"/>
                      <a:pt x="69" y="50"/>
                    </a:cubicBezTo>
                    <a:cubicBezTo>
                      <a:pt x="71" y="50"/>
                      <a:pt x="67" y="41"/>
                      <a:pt x="67" y="44"/>
                    </a:cubicBezTo>
                    <a:cubicBezTo>
                      <a:pt x="66" y="43"/>
                      <a:pt x="66" y="42"/>
                      <a:pt x="65" y="41"/>
                    </a:cubicBezTo>
                    <a:cubicBezTo>
                      <a:pt x="67" y="41"/>
                      <a:pt x="70" y="39"/>
                      <a:pt x="69" y="38"/>
                    </a:cubicBezTo>
                    <a:cubicBezTo>
                      <a:pt x="68" y="36"/>
                      <a:pt x="64" y="32"/>
                      <a:pt x="64" y="36"/>
                    </a:cubicBezTo>
                    <a:cubicBezTo>
                      <a:pt x="62" y="36"/>
                      <a:pt x="60" y="36"/>
                      <a:pt x="60" y="38"/>
                    </a:cubicBezTo>
                    <a:cubicBezTo>
                      <a:pt x="59" y="37"/>
                      <a:pt x="57" y="36"/>
                      <a:pt x="58" y="36"/>
                    </a:cubicBezTo>
                    <a:cubicBezTo>
                      <a:pt x="57" y="37"/>
                      <a:pt x="56" y="36"/>
                      <a:pt x="56" y="36"/>
                    </a:cubicBezTo>
                    <a:cubicBezTo>
                      <a:pt x="57" y="37"/>
                      <a:pt x="57" y="37"/>
                      <a:pt x="58" y="39"/>
                    </a:cubicBezTo>
                    <a:cubicBezTo>
                      <a:pt x="58" y="39"/>
                      <a:pt x="50" y="32"/>
                      <a:pt x="52" y="32"/>
                    </a:cubicBezTo>
                    <a:cubicBezTo>
                      <a:pt x="45" y="30"/>
                      <a:pt x="45" y="28"/>
                      <a:pt x="39" y="28"/>
                    </a:cubicBezTo>
                    <a:cubicBezTo>
                      <a:pt x="39" y="26"/>
                      <a:pt x="38" y="23"/>
                      <a:pt x="36" y="23"/>
                    </a:cubicBezTo>
                    <a:cubicBezTo>
                      <a:pt x="34" y="20"/>
                      <a:pt x="24" y="8"/>
                      <a:pt x="23" y="7"/>
                    </a:cubicBezTo>
                    <a:cubicBezTo>
                      <a:pt x="20" y="5"/>
                      <a:pt x="3" y="0"/>
                      <a:pt x="3" y="0"/>
                    </a:cubicBezTo>
                    <a:cubicBezTo>
                      <a:pt x="0" y="0"/>
                      <a:pt x="1" y="0"/>
                      <a:pt x="3" y="2"/>
                    </a:cubicBezTo>
                    <a:cubicBezTo>
                      <a:pt x="2" y="2"/>
                      <a:pt x="1" y="2"/>
                      <a:pt x="1" y="3"/>
                    </a:cubicBezTo>
                    <a:cubicBezTo>
                      <a:pt x="4" y="8"/>
                      <a:pt x="8" y="14"/>
                      <a:pt x="14" y="17"/>
                    </a:cubicBezTo>
                    <a:cubicBezTo>
                      <a:pt x="14" y="19"/>
                      <a:pt x="18" y="21"/>
                      <a:pt x="18" y="23"/>
                    </a:cubicBezTo>
                    <a:cubicBezTo>
                      <a:pt x="18" y="25"/>
                      <a:pt x="23" y="32"/>
                      <a:pt x="25" y="32"/>
                    </a:cubicBezTo>
                    <a:cubicBezTo>
                      <a:pt x="25" y="32"/>
                      <a:pt x="24" y="32"/>
                      <a:pt x="24" y="32"/>
                    </a:cubicBezTo>
                    <a:cubicBezTo>
                      <a:pt x="25" y="32"/>
                      <a:pt x="25" y="33"/>
                      <a:pt x="26" y="34"/>
                    </a:cubicBezTo>
                    <a:cubicBezTo>
                      <a:pt x="26" y="34"/>
                      <a:pt x="27" y="34"/>
                      <a:pt x="27" y="34"/>
                    </a:cubicBezTo>
                    <a:cubicBezTo>
                      <a:pt x="27" y="50"/>
                      <a:pt x="45" y="70"/>
                      <a:pt x="58" y="84"/>
                    </a:cubicBezTo>
                    <a:cubicBezTo>
                      <a:pt x="58" y="84"/>
                      <a:pt x="69" y="96"/>
                      <a:pt x="69" y="92"/>
                    </a:cubicBezTo>
                    <a:close/>
                    <a:moveTo>
                      <a:pt x="75" y="68"/>
                    </a:moveTo>
                    <a:cubicBezTo>
                      <a:pt x="75" y="68"/>
                      <a:pt x="75" y="68"/>
                      <a:pt x="75" y="68"/>
                    </a:cubicBezTo>
                    <a:close/>
                    <a:moveTo>
                      <a:pt x="73" y="66"/>
                    </a:moveTo>
                    <a:cubicBezTo>
                      <a:pt x="75" y="65"/>
                      <a:pt x="75" y="66"/>
                      <a:pt x="73" y="66"/>
                    </a:cubicBezTo>
                    <a:close/>
                    <a:moveTo>
                      <a:pt x="72" y="92"/>
                    </a:moveTo>
                    <a:cubicBezTo>
                      <a:pt x="72" y="90"/>
                      <a:pt x="72" y="91"/>
                      <a:pt x="72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2" name="Freeform 356">
                <a:extLst>
                  <a:ext uri="{FF2B5EF4-FFF2-40B4-BE49-F238E27FC236}">
                    <a16:creationId xmlns:a16="http://schemas.microsoft.com/office/drawing/2014/main" id="{34A373E1-7863-47F4-875C-481F250A16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7" y="2476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3" name="Freeform 357">
                <a:extLst>
                  <a:ext uri="{FF2B5EF4-FFF2-40B4-BE49-F238E27FC236}">
                    <a16:creationId xmlns:a16="http://schemas.microsoft.com/office/drawing/2014/main" id="{0CF60E25-DD06-4D16-A6BB-3D62445DAC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2" y="2424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4" name="Freeform 358">
                <a:extLst>
                  <a:ext uri="{FF2B5EF4-FFF2-40B4-BE49-F238E27FC236}">
                    <a16:creationId xmlns:a16="http://schemas.microsoft.com/office/drawing/2014/main" id="{B3504954-98B0-4BCA-B9C5-32FDC3C71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6" y="2389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5" name="Freeform 359">
                <a:extLst>
                  <a:ext uri="{FF2B5EF4-FFF2-40B4-BE49-F238E27FC236}">
                    <a16:creationId xmlns:a16="http://schemas.microsoft.com/office/drawing/2014/main" id="{4A59259B-37B8-4860-A8AC-4DC2FF4B61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07" y="2285"/>
                <a:ext cx="182" cy="222"/>
              </a:xfrm>
              <a:custGeom>
                <a:avLst/>
                <a:gdLst>
                  <a:gd name="T0" fmla="*/ 3 w 77"/>
                  <a:gd name="T1" fmla="*/ 44 h 94"/>
                  <a:gd name="T2" fmla="*/ 1 w 77"/>
                  <a:gd name="T3" fmla="*/ 53 h 94"/>
                  <a:gd name="T4" fmla="*/ 2 w 77"/>
                  <a:gd name="T5" fmla="*/ 57 h 94"/>
                  <a:gd name="T6" fmla="*/ 5 w 77"/>
                  <a:gd name="T7" fmla="*/ 69 h 94"/>
                  <a:gd name="T8" fmla="*/ 3 w 77"/>
                  <a:gd name="T9" fmla="*/ 69 h 94"/>
                  <a:gd name="T10" fmla="*/ 8 w 77"/>
                  <a:gd name="T11" fmla="*/ 69 h 94"/>
                  <a:gd name="T12" fmla="*/ 8 w 77"/>
                  <a:gd name="T13" fmla="*/ 70 h 94"/>
                  <a:gd name="T14" fmla="*/ 10 w 77"/>
                  <a:gd name="T15" fmla="*/ 76 h 94"/>
                  <a:gd name="T16" fmla="*/ 8 w 77"/>
                  <a:gd name="T17" fmla="*/ 77 h 94"/>
                  <a:gd name="T18" fmla="*/ 21 w 77"/>
                  <a:gd name="T19" fmla="*/ 84 h 94"/>
                  <a:gd name="T20" fmla="*/ 21 w 77"/>
                  <a:gd name="T21" fmla="*/ 88 h 94"/>
                  <a:gd name="T22" fmla="*/ 24 w 77"/>
                  <a:gd name="T23" fmla="*/ 86 h 94"/>
                  <a:gd name="T24" fmla="*/ 30 w 77"/>
                  <a:gd name="T25" fmla="*/ 83 h 94"/>
                  <a:gd name="T26" fmla="*/ 32 w 77"/>
                  <a:gd name="T27" fmla="*/ 85 h 94"/>
                  <a:gd name="T28" fmla="*/ 32 w 77"/>
                  <a:gd name="T29" fmla="*/ 85 h 94"/>
                  <a:gd name="T30" fmla="*/ 39 w 77"/>
                  <a:gd name="T31" fmla="*/ 88 h 94"/>
                  <a:gd name="T32" fmla="*/ 40 w 77"/>
                  <a:gd name="T33" fmla="*/ 92 h 94"/>
                  <a:gd name="T34" fmla="*/ 38 w 77"/>
                  <a:gd name="T35" fmla="*/ 93 h 94"/>
                  <a:gd name="T36" fmla="*/ 41 w 77"/>
                  <a:gd name="T37" fmla="*/ 94 h 94"/>
                  <a:gd name="T38" fmla="*/ 49 w 77"/>
                  <a:gd name="T39" fmla="*/ 88 h 94"/>
                  <a:gd name="T40" fmla="*/ 49 w 77"/>
                  <a:gd name="T41" fmla="*/ 92 h 94"/>
                  <a:gd name="T42" fmla="*/ 51 w 77"/>
                  <a:gd name="T43" fmla="*/ 92 h 94"/>
                  <a:gd name="T44" fmla="*/ 52 w 77"/>
                  <a:gd name="T45" fmla="*/ 92 h 94"/>
                  <a:gd name="T46" fmla="*/ 54 w 77"/>
                  <a:gd name="T47" fmla="*/ 81 h 94"/>
                  <a:gd name="T48" fmla="*/ 58 w 77"/>
                  <a:gd name="T49" fmla="*/ 68 h 94"/>
                  <a:gd name="T50" fmla="*/ 62 w 77"/>
                  <a:gd name="T51" fmla="*/ 53 h 94"/>
                  <a:gd name="T52" fmla="*/ 69 w 77"/>
                  <a:gd name="T53" fmla="*/ 53 h 94"/>
                  <a:gd name="T54" fmla="*/ 69 w 77"/>
                  <a:gd name="T55" fmla="*/ 53 h 94"/>
                  <a:gd name="T56" fmla="*/ 65 w 77"/>
                  <a:gd name="T57" fmla="*/ 39 h 94"/>
                  <a:gd name="T58" fmla="*/ 61 w 77"/>
                  <a:gd name="T59" fmla="*/ 28 h 94"/>
                  <a:gd name="T60" fmla="*/ 62 w 77"/>
                  <a:gd name="T61" fmla="*/ 28 h 94"/>
                  <a:gd name="T62" fmla="*/ 69 w 77"/>
                  <a:gd name="T63" fmla="*/ 24 h 94"/>
                  <a:gd name="T64" fmla="*/ 69 w 77"/>
                  <a:gd name="T65" fmla="*/ 24 h 94"/>
                  <a:gd name="T66" fmla="*/ 66 w 77"/>
                  <a:gd name="T67" fmla="*/ 20 h 94"/>
                  <a:gd name="T68" fmla="*/ 64 w 77"/>
                  <a:gd name="T69" fmla="*/ 9 h 94"/>
                  <a:gd name="T70" fmla="*/ 61 w 77"/>
                  <a:gd name="T71" fmla="*/ 10 h 94"/>
                  <a:gd name="T72" fmla="*/ 58 w 77"/>
                  <a:gd name="T73" fmla="*/ 5 h 94"/>
                  <a:gd name="T74" fmla="*/ 56 w 77"/>
                  <a:gd name="T75" fmla="*/ 4 h 94"/>
                  <a:gd name="T76" fmla="*/ 52 w 77"/>
                  <a:gd name="T77" fmla="*/ 7 h 94"/>
                  <a:gd name="T78" fmla="*/ 48 w 77"/>
                  <a:gd name="T79" fmla="*/ 15 h 94"/>
                  <a:gd name="T80" fmla="*/ 47 w 77"/>
                  <a:gd name="T81" fmla="*/ 13 h 94"/>
                  <a:gd name="T82" fmla="*/ 43 w 77"/>
                  <a:gd name="T83" fmla="*/ 18 h 94"/>
                  <a:gd name="T84" fmla="*/ 34 w 77"/>
                  <a:gd name="T85" fmla="*/ 22 h 94"/>
                  <a:gd name="T86" fmla="*/ 34 w 77"/>
                  <a:gd name="T87" fmla="*/ 27 h 94"/>
                  <a:gd name="T88" fmla="*/ 23 w 77"/>
                  <a:gd name="T89" fmla="*/ 35 h 94"/>
                  <a:gd name="T90" fmla="*/ 15 w 77"/>
                  <a:gd name="T91" fmla="*/ 46 h 94"/>
                  <a:gd name="T92" fmla="*/ 11 w 77"/>
                  <a:gd name="T93" fmla="*/ 44 h 94"/>
                  <a:gd name="T94" fmla="*/ 10 w 77"/>
                  <a:gd name="T95" fmla="*/ 45 h 94"/>
                  <a:gd name="T96" fmla="*/ 10 w 77"/>
                  <a:gd name="T97" fmla="*/ 44 h 94"/>
                  <a:gd name="T98" fmla="*/ 8 w 77"/>
                  <a:gd name="T99" fmla="*/ 46 h 94"/>
                  <a:gd name="T100" fmla="*/ 7 w 77"/>
                  <a:gd name="T101" fmla="*/ 42 h 94"/>
                  <a:gd name="T102" fmla="*/ 3 w 77"/>
                  <a:gd name="T103" fmla="*/ 44 h 94"/>
                  <a:gd name="T104" fmla="*/ 69 w 77"/>
                  <a:gd name="T105" fmla="*/ 24 h 94"/>
                  <a:gd name="T106" fmla="*/ 69 w 77"/>
                  <a:gd name="T107" fmla="*/ 24 h 94"/>
                  <a:gd name="T108" fmla="*/ 44 w 77"/>
                  <a:gd name="T109" fmla="*/ 18 h 94"/>
                  <a:gd name="T110" fmla="*/ 44 w 77"/>
                  <a:gd name="T111" fmla="*/ 18 h 94"/>
                  <a:gd name="T112" fmla="*/ 44 w 77"/>
                  <a:gd name="T113" fmla="*/ 18 h 94"/>
                  <a:gd name="T114" fmla="*/ 44 w 77"/>
                  <a:gd name="T115" fmla="*/ 18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7" h="94">
                    <a:moveTo>
                      <a:pt x="3" y="44"/>
                    </a:moveTo>
                    <a:cubicBezTo>
                      <a:pt x="2" y="46"/>
                      <a:pt x="1" y="49"/>
                      <a:pt x="1" y="53"/>
                    </a:cubicBezTo>
                    <a:cubicBezTo>
                      <a:pt x="1" y="52"/>
                      <a:pt x="0" y="57"/>
                      <a:pt x="2" y="57"/>
                    </a:cubicBezTo>
                    <a:cubicBezTo>
                      <a:pt x="2" y="59"/>
                      <a:pt x="1" y="65"/>
                      <a:pt x="5" y="69"/>
                    </a:cubicBezTo>
                    <a:cubicBezTo>
                      <a:pt x="5" y="68"/>
                      <a:pt x="4" y="68"/>
                      <a:pt x="3" y="69"/>
                    </a:cubicBezTo>
                    <a:cubicBezTo>
                      <a:pt x="3" y="69"/>
                      <a:pt x="8" y="72"/>
                      <a:pt x="8" y="69"/>
                    </a:cubicBezTo>
                    <a:cubicBezTo>
                      <a:pt x="8" y="69"/>
                      <a:pt x="8" y="70"/>
                      <a:pt x="8" y="70"/>
                    </a:cubicBezTo>
                    <a:cubicBezTo>
                      <a:pt x="5" y="70"/>
                      <a:pt x="10" y="76"/>
                      <a:pt x="10" y="76"/>
                    </a:cubicBezTo>
                    <a:cubicBezTo>
                      <a:pt x="9" y="76"/>
                      <a:pt x="8" y="76"/>
                      <a:pt x="8" y="77"/>
                    </a:cubicBezTo>
                    <a:cubicBezTo>
                      <a:pt x="8" y="80"/>
                      <a:pt x="16" y="89"/>
                      <a:pt x="21" y="84"/>
                    </a:cubicBezTo>
                    <a:cubicBezTo>
                      <a:pt x="21" y="84"/>
                      <a:pt x="21" y="88"/>
                      <a:pt x="21" y="88"/>
                    </a:cubicBezTo>
                    <a:cubicBezTo>
                      <a:pt x="21" y="89"/>
                      <a:pt x="24" y="87"/>
                      <a:pt x="24" y="86"/>
                    </a:cubicBezTo>
                    <a:cubicBezTo>
                      <a:pt x="27" y="88"/>
                      <a:pt x="27" y="88"/>
                      <a:pt x="30" y="83"/>
                    </a:cubicBezTo>
                    <a:cubicBezTo>
                      <a:pt x="30" y="85"/>
                      <a:pt x="30" y="86"/>
                      <a:pt x="32" y="85"/>
                    </a:cubicBezTo>
                    <a:cubicBezTo>
                      <a:pt x="32" y="85"/>
                      <a:pt x="32" y="85"/>
                      <a:pt x="32" y="85"/>
                    </a:cubicBezTo>
                    <a:cubicBezTo>
                      <a:pt x="34" y="86"/>
                      <a:pt x="35" y="87"/>
                      <a:pt x="39" y="88"/>
                    </a:cubicBezTo>
                    <a:cubicBezTo>
                      <a:pt x="36" y="88"/>
                      <a:pt x="39" y="91"/>
                      <a:pt x="40" y="92"/>
                    </a:cubicBezTo>
                    <a:cubicBezTo>
                      <a:pt x="40" y="92"/>
                      <a:pt x="38" y="93"/>
                      <a:pt x="38" y="93"/>
                    </a:cubicBezTo>
                    <a:cubicBezTo>
                      <a:pt x="38" y="93"/>
                      <a:pt x="41" y="94"/>
                      <a:pt x="41" y="94"/>
                    </a:cubicBezTo>
                    <a:cubicBezTo>
                      <a:pt x="42" y="94"/>
                      <a:pt x="48" y="89"/>
                      <a:pt x="49" y="88"/>
                    </a:cubicBezTo>
                    <a:cubicBezTo>
                      <a:pt x="49" y="89"/>
                      <a:pt x="49" y="90"/>
                      <a:pt x="49" y="92"/>
                    </a:cubicBezTo>
                    <a:cubicBezTo>
                      <a:pt x="51" y="92"/>
                      <a:pt x="51" y="92"/>
                      <a:pt x="51" y="92"/>
                    </a:cubicBezTo>
                    <a:cubicBezTo>
                      <a:pt x="52" y="92"/>
                      <a:pt x="51" y="91"/>
                      <a:pt x="52" y="92"/>
                    </a:cubicBezTo>
                    <a:cubicBezTo>
                      <a:pt x="51" y="92"/>
                      <a:pt x="54" y="81"/>
                      <a:pt x="54" y="81"/>
                    </a:cubicBezTo>
                    <a:cubicBezTo>
                      <a:pt x="52" y="75"/>
                      <a:pt x="54" y="69"/>
                      <a:pt x="58" y="68"/>
                    </a:cubicBezTo>
                    <a:cubicBezTo>
                      <a:pt x="60" y="68"/>
                      <a:pt x="62" y="54"/>
                      <a:pt x="62" y="53"/>
                    </a:cubicBezTo>
                    <a:cubicBezTo>
                      <a:pt x="63" y="53"/>
                      <a:pt x="69" y="53"/>
                      <a:pt x="69" y="53"/>
                    </a:cubicBezTo>
                    <a:cubicBezTo>
                      <a:pt x="69" y="53"/>
                      <a:pt x="69" y="52"/>
                      <a:pt x="69" y="53"/>
                    </a:cubicBezTo>
                    <a:cubicBezTo>
                      <a:pt x="67" y="53"/>
                      <a:pt x="63" y="41"/>
                      <a:pt x="65" y="39"/>
                    </a:cubicBezTo>
                    <a:cubicBezTo>
                      <a:pt x="60" y="36"/>
                      <a:pt x="60" y="32"/>
                      <a:pt x="61" y="28"/>
                    </a:cubicBezTo>
                    <a:cubicBezTo>
                      <a:pt x="62" y="28"/>
                      <a:pt x="62" y="28"/>
                      <a:pt x="62" y="28"/>
                    </a:cubicBezTo>
                    <a:cubicBezTo>
                      <a:pt x="62" y="28"/>
                      <a:pt x="69" y="25"/>
                      <a:pt x="69" y="24"/>
                    </a:cubicBezTo>
                    <a:cubicBezTo>
                      <a:pt x="69" y="24"/>
                      <a:pt x="69" y="24"/>
                      <a:pt x="69" y="24"/>
                    </a:cubicBezTo>
                    <a:cubicBezTo>
                      <a:pt x="70" y="24"/>
                      <a:pt x="65" y="20"/>
                      <a:pt x="66" y="20"/>
                    </a:cubicBezTo>
                    <a:cubicBezTo>
                      <a:pt x="77" y="19"/>
                      <a:pt x="64" y="9"/>
                      <a:pt x="64" y="9"/>
                    </a:cubicBezTo>
                    <a:cubicBezTo>
                      <a:pt x="62" y="11"/>
                      <a:pt x="62" y="11"/>
                      <a:pt x="61" y="10"/>
                    </a:cubicBezTo>
                    <a:cubicBezTo>
                      <a:pt x="63" y="6"/>
                      <a:pt x="60" y="7"/>
                      <a:pt x="58" y="5"/>
                    </a:cubicBezTo>
                    <a:cubicBezTo>
                      <a:pt x="58" y="1"/>
                      <a:pt x="57" y="2"/>
                      <a:pt x="56" y="4"/>
                    </a:cubicBezTo>
                    <a:cubicBezTo>
                      <a:pt x="56" y="0"/>
                      <a:pt x="51" y="7"/>
                      <a:pt x="52" y="7"/>
                    </a:cubicBezTo>
                    <a:cubicBezTo>
                      <a:pt x="51" y="7"/>
                      <a:pt x="48" y="14"/>
                      <a:pt x="48" y="15"/>
                    </a:cubicBezTo>
                    <a:cubicBezTo>
                      <a:pt x="47" y="15"/>
                      <a:pt x="47" y="14"/>
                      <a:pt x="47" y="13"/>
                    </a:cubicBezTo>
                    <a:cubicBezTo>
                      <a:pt x="45" y="15"/>
                      <a:pt x="44" y="16"/>
                      <a:pt x="43" y="18"/>
                    </a:cubicBezTo>
                    <a:cubicBezTo>
                      <a:pt x="43" y="17"/>
                      <a:pt x="34" y="24"/>
                      <a:pt x="34" y="22"/>
                    </a:cubicBezTo>
                    <a:cubicBezTo>
                      <a:pt x="34" y="23"/>
                      <a:pt x="34" y="25"/>
                      <a:pt x="34" y="27"/>
                    </a:cubicBezTo>
                    <a:cubicBezTo>
                      <a:pt x="31" y="30"/>
                      <a:pt x="26" y="32"/>
                      <a:pt x="23" y="35"/>
                    </a:cubicBezTo>
                    <a:cubicBezTo>
                      <a:pt x="23" y="35"/>
                      <a:pt x="12" y="46"/>
                      <a:pt x="15" y="46"/>
                    </a:cubicBezTo>
                    <a:cubicBezTo>
                      <a:pt x="15" y="46"/>
                      <a:pt x="12" y="45"/>
                      <a:pt x="11" y="44"/>
                    </a:cubicBezTo>
                    <a:cubicBezTo>
                      <a:pt x="11" y="45"/>
                      <a:pt x="10" y="45"/>
                      <a:pt x="10" y="45"/>
                    </a:cubicBezTo>
                    <a:cubicBezTo>
                      <a:pt x="10" y="45"/>
                      <a:pt x="10" y="44"/>
                      <a:pt x="10" y="44"/>
                    </a:cubicBezTo>
                    <a:cubicBezTo>
                      <a:pt x="10" y="44"/>
                      <a:pt x="8" y="46"/>
                      <a:pt x="8" y="46"/>
                    </a:cubicBezTo>
                    <a:cubicBezTo>
                      <a:pt x="8" y="43"/>
                      <a:pt x="8" y="44"/>
                      <a:pt x="7" y="42"/>
                    </a:cubicBezTo>
                    <a:cubicBezTo>
                      <a:pt x="6" y="43"/>
                      <a:pt x="3" y="45"/>
                      <a:pt x="3" y="44"/>
                    </a:cubicBezTo>
                    <a:close/>
                    <a:moveTo>
                      <a:pt x="69" y="24"/>
                    </a:moveTo>
                    <a:cubicBezTo>
                      <a:pt x="69" y="24"/>
                      <a:pt x="69" y="24"/>
                      <a:pt x="69" y="24"/>
                    </a:cubicBezTo>
                    <a:close/>
                    <a:moveTo>
                      <a:pt x="44" y="18"/>
                    </a:move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7" y="19"/>
                      <a:pt x="44" y="19"/>
                      <a:pt x="4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6" name="Freeform 360">
                <a:extLst>
                  <a:ext uri="{FF2B5EF4-FFF2-40B4-BE49-F238E27FC236}">
                    <a16:creationId xmlns:a16="http://schemas.microsoft.com/office/drawing/2014/main" id="{F1BBA865-F279-4C8F-803C-B4BAE3BB03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8" y="231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7" name="Freeform 361">
                <a:extLst>
                  <a:ext uri="{FF2B5EF4-FFF2-40B4-BE49-F238E27FC236}">
                    <a16:creationId xmlns:a16="http://schemas.microsoft.com/office/drawing/2014/main" id="{32678FFB-A719-4970-B433-7B6D211A9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2485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8" name="Freeform 362">
                <a:extLst>
                  <a:ext uri="{FF2B5EF4-FFF2-40B4-BE49-F238E27FC236}">
                    <a16:creationId xmlns:a16="http://schemas.microsoft.com/office/drawing/2014/main" id="{D36273A0-CF41-4661-B0F1-4F549FFF82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" y="2384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9" name="Freeform 363">
                <a:extLst>
                  <a:ext uri="{FF2B5EF4-FFF2-40B4-BE49-F238E27FC236}">
                    <a16:creationId xmlns:a16="http://schemas.microsoft.com/office/drawing/2014/main" id="{8E7C7CC9-CAC9-49E4-934D-38267327F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3" y="2389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00" name="Freeform 364">
                <a:extLst>
                  <a:ext uri="{FF2B5EF4-FFF2-40B4-BE49-F238E27FC236}">
                    <a16:creationId xmlns:a16="http://schemas.microsoft.com/office/drawing/2014/main" id="{85EBA208-376C-4FA0-899D-BB67C568A5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0" y="1622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2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01" name="Freeform 365">
                <a:extLst>
                  <a:ext uri="{FF2B5EF4-FFF2-40B4-BE49-F238E27FC236}">
                    <a16:creationId xmlns:a16="http://schemas.microsoft.com/office/drawing/2014/main" id="{E3101986-468D-4914-BDC5-2FCE3DDE4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2" y="1615"/>
                <a:ext cx="2" cy="5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2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02" name="Freeform 366">
                <a:extLst>
                  <a:ext uri="{FF2B5EF4-FFF2-40B4-BE49-F238E27FC236}">
                    <a16:creationId xmlns:a16="http://schemas.microsoft.com/office/drawing/2014/main" id="{C7D42511-6A2E-4A59-87E6-555F822E8E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5" y="1608"/>
                <a:ext cx="3" cy="5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0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03" name="Freeform 367">
                <a:extLst>
                  <a:ext uri="{FF2B5EF4-FFF2-40B4-BE49-F238E27FC236}">
                    <a16:creationId xmlns:a16="http://schemas.microsoft.com/office/drawing/2014/main" id="{B66C44EE-13EE-478F-ABCB-453FB99612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0" y="1610"/>
                <a:ext cx="2" cy="5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2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04" name="Freeform 368">
                <a:extLst>
                  <a:ext uri="{FF2B5EF4-FFF2-40B4-BE49-F238E27FC236}">
                    <a16:creationId xmlns:a16="http://schemas.microsoft.com/office/drawing/2014/main" id="{B0998405-E887-4502-B8E9-524FE95F38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9" y="1146"/>
                <a:ext cx="3" cy="5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0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05" name="Freeform 369">
                <a:extLst>
                  <a:ext uri="{FF2B5EF4-FFF2-40B4-BE49-F238E27FC236}">
                    <a16:creationId xmlns:a16="http://schemas.microsoft.com/office/drawing/2014/main" id="{B11E90E4-216D-4E6A-A9CE-1E05ABBE67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3" y="971"/>
                <a:ext cx="5" cy="7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cubicBezTo>
                      <a:pt x="2" y="3"/>
                      <a:pt x="0" y="0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06" name="Freeform 370">
                <a:extLst>
                  <a:ext uri="{FF2B5EF4-FFF2-40B4-BE49-F238E27FC236}">
                    <a16:creationId xmlns:a16="http://schemas.microsoft.com/office/drawing/2014/main" id="{1923703B-7F07-4207-BC56-883B606EA5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4" y="1023"/>
                <a:ext cx="5" cy="5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0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07" name="Freeform 371">
                <a:extLst>
                  <a:ext uri="{FF2B5EF4-FFF2-40B4-BE49-F238E27FC236}">
                    <a16:creationId xmlns:a16="http://schemas.microsoft.com/office/drawing/2014/main" id="{03939AF9-D6D0-4E5D-85EC-07B543358C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8" y="971"/>
                <a:ext cx="5" cy="7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cubicBezTo>
                      <a:pt x="2" y="0"/>
                      <a:pt x="0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08" name="Freeform 372">
                <a:extLst>
                  <a:ext uri="{FF2B5EF4-FFF2-40B4-BE49-F238E27FC236}">
                    <a16:creationId xmlns:a16="http://schemas.microsoft.com/office/drawing/2014/main" id="{3A43C916-3168-4FAA-B315-686003C509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6" y="995"/>
                <a:ext cx="5" cy="7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cubicBezTo>
                      <a:pt x="2" y="0"/>
                      <a:pt x="0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09" name="Freeform 373">
                <a:extLst>
                  <a:ext uri="{FF2B5EF4-FFF2-40B4-BE49-F238E27FC236}">
                    <a16:creationId xmlns:a16="http://schemas.microsoft.com/office/drawing/2014/main" id="{AA4F1B08-665F-4599-A708-6CEBFAA91F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8" y="867"/>
                <a:ext cx="4" cy="5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2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0" name="Freeform 374">
                <a:extLst>
                  <a:ext uri="{FF2B5EF4-FFF2-40B4-BE49-F238E27FC236}">
                    <a16:creationId xmlns:a16="http://schemas.microsoft.com/office/drawing/2014/main" id="{8E20682F-4C14-4748-ABC0-9054C32D67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8" y="1174"/>
                <a:ext cx="4" cy="5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2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1" name="Freeform 375">
                <a:extLst>
                  <a:ext uri="{FF2B5EF4-FFF2-40B4-BE49-F238E27FC236}">
                    <a16:creationId xmlns:a16="http://schemas.microsoft.com/office/drawing/2014/main" id="{0079E8EE-01FD-46AF-8EF9-B40AD1E84F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4" y="1011"/>
                <a:ext cx="10" cy="3"/>
              </a:xfrm>
              <a:custGeom>
                <a:avLst/>
                <a:gdLst>
                  <a:gd name="T0" fmla="*/ 4 w 4"/>
                  <a:gd name="T1" fmla="*/ 0 h 1"/>
                  <a:gd name="T2" fmla="*/ 4 w 4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cubicBezTo>
                      <a:pt x="0" y="1"/>
                      <a:pt x="4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2" name="Freeform 376">
                <a:extLst>
                  <a:ext uri="{FF2B5EF4-FFF2-40B4-BE49-F238E27FC236}">
                    <a16:creationId xmlns:a16="http://schemas.microsoft.com/office/drawing/2014/main" id="{22F7C2A0-A4CE-4650-AFD1-2FFF52C44C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5" y="1117"/>
                <a:ext cx="7" cy="8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cubicBezTo>
                      <a:pt x="3" y="0"/>
                      <a:pt x="0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3" name="Freeform 377">
                <a:extLst>
                  <a:ext uri="{FF2B5EF4-FFF2-40B4-BE49-F238E27FC236}">
                    <a16:creationId xmlns:a16="http://schemas.microsoft.com/office/drawing/2014/main" id="{C50C4D22-627C-40AF-B51A-7E3E6808F3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9" y="976"/>
                <a:ext cx="12" cy="2"/>
              </a:xfrm>
              <a:custGeom>
                <a:avLst/>
                <a:gdLst>
                  <a:gd name="T0" fmla="*/ 0 w 5"/>
                  <a:gd name="T1" fmla="*/ 0 h 1"/>
                  <a:gd name="T2" fmla="*/ 0 w 5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" h="1">
                    <a:moveTo>
                      <a:pt x="0" y="0"/>
                    </a:moveTo>
                    <a:cubicBezTo>
                      <a:pt x="0" y="1"/>
                      <a:pt x="5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4" name="Freeform 378">
                <a:extLst>
                  <a:ext uri="{FF2B5EF4-FFF2-40B4-BE49-F238E27FC236}">
                    <a16:creationId xmlns:a16="http://schemas.microsoft.com/office/drawing/2014/main" id="{538DDD7E-AC0A-493F-85D5-5771007C6D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3" y="981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5" name="Freeform 379">
                <a:extLst>
                  <a:ext uri="{FF2B5EF4-FFF2-40B4-BE49-F238E27FC236}">
                    <a16:creationId xmlns:a16="http://schemas.microsoft.com/office/drawing/2014/main" id="{9190CA0A-A3F8-4363-85D7-0E384F41BC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2" y="114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6" name="Freeform 380">
                <a:extLst>
                  <a:ext uri="{FF2B5EF4-FFF2-40B4-BE49-F238E27FC236}">
                    <a16:creationId xmlns:a16="http://schemas.microsoft.com/office/drawing/2014/main" id="{AD4F13FB-9967-45C7-86B7-A3DFE24B5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9" y="1188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0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7" name="Freeform 381">
                <a:extLst>
                  <a:ext uri="{FF2B5EF4-FFF2-40B4-BE49-F238E27FC236}">
                    <a16:creationId xmlns:a16="http://schemas.microsoft.com/office/drawing/2014/main" id="{9E6AF0C2-7D51-4CAB-ABF1-84391289D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3" y="98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8" name="Freeform 382">
                <a:extLst>
                  <a:ext uri="{FF2B5EF4-FFF2-40B4-BE49-F238E27FC236}">
                    <a16:creationId xmlns:a16="http://schemas.microsoft.com/office/drawing/2014/main" id="{BDED61F6-D521-43F2-981A-0F4D88EE56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8" y="98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9" name="Freeform 383">
                <a:extLst>
                  <a:ext uri="{FF2B5EF4-FFF2-40B4-BE49-F238E27FC236}">
                    <a16:creationId xmlns:a16="http://schemas.microsoft.com/office/drawing/2014/main" id="{0A7B094A-9E4C-4E3C-AAB4-6D5BD809AD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3" y="992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0" name="Rectangle 384">
                <a:extLst>
                  <a:ext uri="{FF2B5EF4-FFF2-40B4-BE49-F238E27FC236}">
                    <a16:creationId xmlns:a16="http://schemas.microsoft.com/office/drawing/2014/main" id="{1AC51111-214D-436D-AF36-9944C86F48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7" y="112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1" name="Freeform 385">
                <a:extLst>
                  <a:ext uri="{FF2B5EF4-FFF2-40B4-BE49-F238E27FC236}">
                    <a16:creationId xmlns:a16="http://schemas.microsoft.com/office/drawing/2014/main" id="{49F29202-43E7-4EE0-9C10-90AA5BAA16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2" y="123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2" name="Freeform 386">
                <a:extLst>
                  <a:ext uri="{FF2B5EF4-FFF2-40B4-BE49-F238E27FC236}">
                    <a16:creationId xmlns:a16="http://schemas.microsoft.com/office/drawing/2014/main" id="{DD396E4F-90E0-4DB0-9EF3-76AF97E3F3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" y="976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1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3" name="Freeform 387">
                <a:extLst>
                  <a:ext uri="{FF2B5EF4-FFF2-40B4-BE49-F238E27FC236}">
                    <a16:creationId xmlns:a16="http://schemas.microsoft.com/office/drawing/2014/main" id="{7B65AC12-BFB0-40CD-9123-53CCE8106C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6" y="1089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4" name="Freeform 388">
                <a:extLst>
                  <a:ext uri="{FF2B5EF4-FFF2-40B4-BE49-F238E27FC236}">
                    <a16:creationId xmlns:a16="http://schemas.microsoft.com/office/drawing/2014/main" id="{E71115E9-44AD-431D-AE8E-01AAF5062D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7" y="1101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5" name="Freeform 389">
                <a:extLst>
                  <a:ext uri="{FF2B5EF4-FFF2-40B4-BE49-F238E27FC236}">
                    <a16:creationId xmlns:a16="http://schemas.microsoft.com/office/drawing/2014/main" id="{E6CEF101-A183-42E8-BDE8-BED3A47BBB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7" y="889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6" name="Freeform 390">
                <a:extLst>
                  <a:ext uri="{FF2B5EF4-FFF2-40B4-BE49-F238E27FC236}">
                    <a16:creationId xmlns:a16="http://schemas.microsoft.com/office/drawing/2014/main" id="{EEFB3CA3-2F57-469F-8FF0-2314956A1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6" y="1214"/>
                <a:ext cx="2" cy="7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0 h 3"/>
                  <a:gd name="T4" fmla="*/ 0 w 1"/>
                  <a:gd name="T5" fmla="*/ 0 h 3"/>
                  <a:gd name="T6" fmla="*/ 0 w 1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cubicBezTo>
                      <a:pt x="1" y="2"/>
                      <a:pt x="1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0" y="3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7" name="Freeform 391">
                <a:extLst>
                  <a:ext uri="{FF2B5EF4-FFF2-40B4-BE49-F238E27FC236}">
                    <a16:creationId xmlns:a16="http://schemas.microsoft.com/office/drawing/2014/main" id="{D5416912-C73A-4A34-BBF7-26B7193934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3" y="122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8" name="Freeform 392">
                <a:extLst>
                  <a:ext uri="{FF2B5EF4-FFF2-40B4-BE49-F238E27FC236}">
                    <a16:creationId xmlns:a16="http://schemas.microsoft.com/office/drawing/2014/main" id="{CE19EE36-8139-45E1-8BCA-95BFBDBC07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4" y="1292"/>
                <a:ext cx="3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9" name="Freeform 393">
                <a:extLst>
                  <a:ext uri="{FF2B5EF4-FFF2-40B4-BE49-F238E27FC236}">
                    <a16:creationId xmlns:a16="http://schemas.microsoft.com/office/drawing/2014/main" id="{8F567DB5-60A0-4BC0-9887-FA2E1BDCDE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9" y="1018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30" name="Freeform 394">
                <a:extLst>
                  <a:ext uri="{FF2B5EF4-FFF2-40B4-BE49-F238E27FC236}">
                    <a16:creationId xmlns:a16="http://schemas.microsoft.com/office/drawing/2014/main" id="{4B76A2EF-5BF7-41C1-A402-20ACFD56C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3" y="99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31" name="Rectangle 395">
                <a:extLst>
                  <a:ext uri="{FF2B5EF4-FFF2-40B4-BE49-F238E27FC236}">
                    <a16:creationId xmlns:a16="http://schemas.microsoft.com/office/drawing/2014/main" id="{B47D84BD-6BB2-4F2E-863E-67248A4F34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44" y="1292"/>
                <a:ext cx="3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32" name="Freeform 396">
                <a:extLst>
                  <a:ext uri="{FF2B5EF4-FFF2-40B4-BE49-F238E27FC236}">
                    <a16:creationId xmlns:a16="http://schemas.microsoft.com/office/drawing/2014/main" id="{8358171F-25ED-4C3A-8ABF-DAD48693B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2" y="12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33" name="Freeform 397">
                <a:extLst>
                  <a:ext uri="{FF2B5EF4-FFF2-40B4-BE49-F238E27FC236}">
                    <a16:creationId xmlns:a16="http://schemas.microsoft.com/office/drawing/2014/main" id="{B6091631-D6E8-4831-8393-950C5B8109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3" y="1193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34" name="Freeform 398">
                <a:extLst>
                  <a:ext uri="{FF2B5EF4-FFF2-40B4-BE49-F238E27FC236}">
                    <a16:creationId xmlns:a16="http://schemas.microsoft.com/office/drawing/2014/main" id="{2F23A870-E46F-4816-B02F-A525C8FD9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5" y="1228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35" name="Freeform 399">
                <a:extLst>
                  <a:ext uri="{FF2B5EF4-FFF2-40B4-BE49-F238E27FC236}">
                    <a16:creationId xmlns:a16="http://schemas.microsoft.com/office/drawing/2014/main" id="{1EADB11C-F82D-4F59-8B71-33EC3B8B2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0" y="97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36" name="Freeform 400">
                <a:extLst>
                  <a:ext uri="{FF2B5EF4-FFF2-40B4-BE49-F238E27FC236}">
                    <a16:creationId xmlns:a16="http://schemas.microsoft.com/office/drawing/2014/main" id="{F517157C-B1E0-4222-805D-A988F3CC1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0" y="90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37" name="Freeform 401">
                <a:extLst>
                  <a:ext uri="{FF2B5EF4-FFF2-40B4-BE49-F238E27FC236}">
                    <a16:creationId xmlns:a16="http://schemas.microsoft.com/office/drawing/2014/main" id="{6C72603F-7079-4539-84A8-A4916B01D2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01" y="839"/>
                <a:ext cx="992" cy="458"/>
              </a:xfrm>
              <a:custGeom>
                <a:avLst/>
                <a:gdLst>
                  <a:gd name="T0" fmla="*/ 344 w 421"/>
                  <a:gd name="T1" fmla="*/ 108 h 194"/>
                  <a:gd name="T2" fmla="*/ 351 w 421"/>
                  <a:gd name="T3" fmla="*/ 100 h 194"/>
                  <a:gd name="T4" fmla="*/ 348 w 421"/>
                  <a:gd name="T5" fmla="*/ 93 h 194"/>
                  <a:gd name="T6" fmla="*/ 357 w 421"/>
                  <a:gd name="T7" fmla="*/ 83 h 194"/>
                  <a:gd name="T8" fmla="*/ 361 w 421"/>
                  <a:gd name="T9" fmla="*/ 72 h 194"/>
                  <a:gd name="T10" fmla="*/ 370 w 421"/>
                  <a:gd name="T11" fmla="*/ 65 h 194"/>
                  <a:gd name="T12" fmla="*/ 368 w 421"/>
                  <a:gd name="T13" fmla="*/ 52 h 194"/>
                  <a:gd name="T14" fmla="*/ 353 w 421"/>
                  <a:gd name="T15" fmla="*/ 48 h 194"/>
                  <a:gd name="T16" fmla="*/ 368 w 421"/>
                  <a:gd name="T17" fmla="*/ 36 h 194"/>
                  <a:gd name="T18" fmla="*/ 388 w 421"/>
                  <a:gd name="T19" fmla="*/ 28 h 194"/>
                  <a:gd name="T20" fmla="*/ 353 w 421"/>
                  <a:gd name="T21" fmla="*/ 11 h 194"/>
                  <a:gd name="T22" fmla="*/ 217 w 421"/>
                  <a:gd name="T23" fmla="*/ 4 h 194"/>
                  <a:gd name="T24" fmla="*/ 172 w 421"/>
                  <a:gd name="T25" fmla="*/ 10 h 194"/>
                  <a:gd name="T26" fmla="*/ 149 w 421"/>
                  <a:gd name="T27" fmla="*/ 10 h 194"/>
                  <a:gd name="T28" fmla="*/ 128 w 421"/>
                  <a:gd name="T29" fmla="*/ 12 h 194"/>
                  <a:gd name="T30" fmla="*/ 81 w 421"/>
                  <a:gd name="T31" fmla="*/ 23 h 194"/>
                  <a:gd name="T32" fmla="*/ 42 w 421"/>
                  <a:gd name="T33" fmla="*/ 28 h 194"/>
                  <a:gd name="T34" fmla="*/ 56 w 421"/>
                  <a:gd name="T35" fmla="*/ 36 h 194"/>
                  <a:gd name="T36" fmla="*/ 2 w 421"/>
                  <a:gd name="T37" fmla="*/ 52 h 194"/>
                  <a:gd name="T38" fmla="*/ 22 w 421"/>
                  <a:gd name="T39" fmla="*/ 59 h 194"/>
                  <a:gd name="T40" fmla="*/ 46 w 421"/>
                  <a:gd name="T41" fmla="*/ 65 h 194"/>
                  <a:gd name="T42" fmla="*/ 62 w 421"/>
                  <a:gd name="T43" fmla="*/ 65 h 194"/>
                  <a:gd name="T44" fmla="*/ 73 w 421"/>
                  <a:gd name="T45" fmla="*/ 65 h 194"/>
                  <a:gd name="T46" fmla="*/ 89 w 421"/>
                  <a:gd name="T47" fmla="*/ 65 h 194"/>
                  <a:gd name="T48" fmla="*/ 98 w 421"/>
                  <a:gd name="T49" fmla="*/ 69 h 194"/>
                  <a:gd name="T50" fmla="*/ 106 w 421"/>
                  <a:gd name="T51" fmla="*/ 76 h 194"/>
                  <a:gd name="T52" fmla="*/ 111 w 421"/>
                  <a:gd name="T53" fmla="*/ 78 h 194"/>
                  <a:gd name="T54" fmla="*/ 113 w 421"/>
                  <a:gd name="T55" fmla="*/ 91 h 194"/>
                  <a:gd name="T56" fmla="*/ 123 w 421"/>
                  <a:gd name="T57" fmla="*/ 100 h 194"/>
                  <a:gd name="T58" fmla="*/ 141 w 421"/>
                  <a:gd name="T59" fmla="*/ 104 h 194"/>
                  <a:gd name="T60" fmla="*/ 125 w 421"/>
                  <a:gd name="T61" fmla="*/ 106 h 194"/>
                  <a:gd name="T62" fmla="*/ 132 w 421"/>
                  <a:gd name="T63" fmla="*/ 120 h 194"/>
                  <a:gd name="T64" fmla="*/ 147 w 421"/>
                  <a:gd name="T65" fmla="*/ 123 h 194"/>
                  <a:gd name="T66" fmla="*/ 132 w 421"/>
                  <a:gd name="T67" fmla="*/ 126 h 194"/>
                  <a:gd name="T68" fmla="*/ 134 w 421"/>
                  <a:gd name="T69" fmla="*/ 149 h 194"/>
                  <a:gd name="T70" fmla="*/ 145 w 421"/>
                  <a:gd name="T71" fmla="*/ 162 h 194"/>
                  <a:gd name="T72" fmla="*/ 149 w 421"/>
                  <a:gd name="T73" fmla="*/ 166 h 194"/>
                  <a:gd name="T74" fmla="*/ 175 w 421"/>
                  <a:gd name="T75" fmla="*/ 188 h 194"/>
                  <a:gd name="T76" fmla="*/ 217 w 421"/>
                  <a:gd name="T77" fmla="*/ 168 h 194"/>
                  <a:gd name="T78" fmla="*/ 222 w 421"/>
                  <a:gd name="T79" fmla="*/ 154 h 194"/>
                  <a:gd name="T80" fmla="*/ 228 w 421"/>
                  <a:gd name="T81" fmla="*/ 149 h 194"/>
                  <a:gd name="T82" fmla="*/ 270 w 421"/>
                  <a:gd name="T83" fmla="*/ 134 h 194"/>
                  <a:gd name="T84" fmla="*/ 272 w 421"/>
                  <a:gd name="T85" fmla="*/ 131 h 194"/>
                  <a:gd name="T86" fmla="*/ 329 w 421"/>
                  <a:gd name="T87" fmla="*/ 119 h 194"/>
                  <a:gd name="T88" fmla="*/ 359 w 421"/>
                  <a:gd name="T89" fmla="*/ 70 h 194"/>
                  <a:gd name="T90" fmla="*/ 381 w 421"/>
                  <a:gd name="T91" fmla="*/ 32 h 194"/>
                  <a:gd name="T92" fmla="*/ 328 w 421"/>
                  <a:gd name="T93" fmla="*/ 89 h 194"/>
                  <a:gd name="T94" fmla="*/ 329 w 421"/>
                  <a:gd name="T95" fmla="*/ 19 h 194"/>
                  <a:gd name="T96" fmla="*/ 343 w 421"/>
                  <a:gd name="T97" fmla="*/ 24 h 194"/>
                  <a:gd name="T98" fmla="*/ 338 w 421"/>
                  <a:gd name="T99" fmla="*/ 19 h 194"/>
                  <a:gd name="T100" fmla="*/ 173 w 421"/>
                  <a:gd name="T101" fmla="*/ 8 h 194"/>
                  <a:gd name="T102" fmla="*/ 32 w 421"/>
                  <a:gd name="T103" fmla="*/ 52 h 194"/>
                  <a:gd name="T104" fmla="*/ 39 w 421"/>
                  <a:gd name="T105" fmla="*/ 52 h 194"/>
                  <a:gd name="T106" fmla="*/ 108 w 421"/>
                  <a:gd name="T107" fmla="*/ 74 h 194"/>
                  <a:gd name="T108" fmla="*/ 133 w 421"/>
                  <a:gd name="T109" fmla="*/ 19 h 194"/>
                  <a:gd name="T110" fmla="*/ 167 w 421"/>
                  <a:gd name="T111" fmla="*/ 13 h 194"/>
                  <a:gd name="T112" fmla="*/ 281 w 421"/>
                  <a:gd name="T113" fmla="*/ 17 h 194"/>
                  <a:gd name="T114" fmla="*/ 293 w 421"/>
                  <a:gd name="T115" fmla="*/ 15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21" h="194">
                    <a:moveTo>
                      <a:pt x="346" y="111"/>
                    </a:moveTo>
                    <a:cubicBezTo>
                      <a:pt x="347" y="111"/>
                      <a:pt x="346" y="111"/>
                      <a:pt x="346" y="111"/>
                    </a:cubicBezTo>
                    <a:cubicBezTo>
                      <a:pt x="335" y="112"/>
                      <a:pt x="328" y="107"/>
                      <a:pt x="318" y="109"/>
                    </a:cubicBezTo>
                    <a:cubicBezTo>
                      <a:pt x="319" y="108"/>
                      <a:pt x="323" y="107"/>
                      <a:pt x="325" y="107"/>
                    </a:cubicBezTo>
                    <a:cubicBezTo>
                      <a:pt x="324" y="107"/>
                      <a:pt x="326" y="100"/>
                      <a:pt x="331" y="104"/>
                    </a:cubicBezTo>
                    <a:cubicBezTo>
                      <a:pt x="331" y="107"/>
                      <a:pt x="340" y="113"/>
                      <a:pt x="344" y="108"/>
                    </a:cubicBezTo>
                    <a:cubicBezTo>
                      <a:pt x="346" y="110"/>
                      <a:pt x="350" y="109"/>
                      <a:pt x="351" y="107"/>
                    </a:cubicBezTo>
                    <a:cubicBezTo>
                      <a:pt x="351" y="106"/>
                      <a:pt x="350" y="107"/>
                      <a:pt x="350" y="107"/>
                    </a:cubicBezTo>
                    <a:cubicBezTo>
                      <a:pt x="350" y="106"/>
                      <a:pt x="351" y="105"/>
                      <a:pt x="351" y="104"/>
                    </a:cubicBezTo>
                    <a:cubicBezTo>
                      <a:pt x="350" y="104"/>
                      <a:pt x="349" y="105"/>
                      <a:pt x="348" y="104"/>
                    </a:cubicBezTo>
                    <a:cubicBezTo>
                      <a:pt x="351" y="101"/>
                      <a:pt x="351" y="103"/>
                      <a:pt x="348" y="101"/>
                    </a:cubicBezTo>
                    <a:cubicBezTo>
                      <a:pt x="348" y="100"/>
                      <a:pt x="351" y="100"/>
                      <a:pt x="351" y="100"/>
                    </a:cubicBezTo>
                    <a:cubicBezTo>
                      <a:pt x="351" y="99"/>
                      <a:pt x="350" y="98"/>
                      <a:pt x="349" y="98"/>
                    </a:cubicBezTo>
                    <a:cubicBezTo>
                      <a:pt x="349" y="98"/>
                      <a:pt x="347" y="101"/>
                      <a:pt x="347" y="100"/>
                    </a:cubicBezTo>
                    <a:cubicBezTo>
                      <a:pt x="348" y="100"/>
                      <a:pt x="348" y="99"/>
                      <a:pt x="348" y="98"/>
                    </a:cubicBezTo>
                    <a:cubicBezTo>
                      <a:pt x="348" y="98"/>
                      <a:pt x="343" y="96"/>
                      <a:pt x="337" y="94"/>
                    </a:cubicBezTo>
                    <a:cubicBezTo>
                      <a:pt x="341" y="95"/>
                      <a:pt x="345" y="95"/>
                      <a:pt x="346" y="93"/>
                    </a:cubicBezTo>
                    <a:cubicBezTo>
                      <a:pt x="345" y="94"/>
                      <a:pt x="348" y="93"/>
                      <a:pt x="348" y="93"/>
                    </a:cubicBezTo>
                    <a:cubicBezTo>
                      <a:pt x="348" y="92"/>
                      <a:pt x="348" y="91"/>
                      <a:pt x="346" y="91"/>
                    </a:cubicBezTo>
                    <a:cubicBezTo>
                      <a:pt x="347" y="91"/>
                      <a:pt x="350" y="89"/>
                      <a:pt x="347" y="89"/>
                    </a:cubicBezTo>
                    <a:cubicBezTo>
                      <a:pt x="349" y="87"/>
                      <a:pt x="347" y="87"/>
                      <a:pt x="344" y="87"/>
                    </a:cubicBezTo>
                    <a:cubicBezTo>
                      <a:pt x="342" y="87"/>
                      <a:pt x="341" y="87"/>
                      <a:pt x="340" y="87"/>
                    </a:cubicBezTo>
                    <a:cubicBezTo>
                      <a:pt x="348" y="86"/>
                      <a:pt x="350" y="84"/>
                      <a:pt x="358" y="85"/>
                    </a:cubicBezTo>
                    <a:cubicBezTo>
                      <a:pt x="357" y="85"/>
                      <a:pt x="358" y="81"/>
                      <a:pt x="357" y="83"/>
                    </a:cubicBezTo>
                    <a:cubicBezTo>
                      <a:pt x="357" y="82"/>
                      <a:pt x="362" y="80"/>
                      <a:pt x="362" y="81"/>
                    </a:cubicBezTo>
                    <a:cubicBezTo>
                      <a:pt x="362" y="80"/>
                      <a:pt x="355" y="81"/>
                      <a:pt x="355" y="80"/>
                    </a:cubicBezTo>
                    <a:cubicBezTo>
                      <a:pt x="356" y="80"/>
                      <a:pt x="370" y="77"/>
                      <a:pt x="370" y="76"/>
                    </a:cubicBezTo>
                    <a:cubicBezTo>
                      <a:pt x="368" y="74"/>
                      <a:pt x="365" y="74"/>
                      <a:pt x="362" y="74"/>
                    </a:cubicBezTo>
                    <a:cubicBezTo>
                      <a:pt x="364" y="74"/>
                      <a:pt x="364" y="73"/>
                      <a:pt x="362" y="72"/>
                    </a:cubicBezTo>
                    <a:cubicBezTo>
                      <a:pt x="362" y="72"/>
                      <a:pt x="361" y="72"/>
                      <a:pt x="361" y="72"/>
                    </a:cubicBezTo>
                    <a:cubicBezTo>
                      <a:pt x="362" y="71"/>
                      <a:pt x="370" y="67"/>
                      <a:pt x="365" y="67"/>
                    </a:cubicBezTo>
                    <a:cubicBezTo>
                      <a:pt x="363" y="65"/>
                      <a:pt x="359" y="58"/>
                      <a:pt x="356" y="58"/>
                    </a:cubicBezTo>
                    <a:cubicBezTo>
                      <a:pt x="358" y="58"/>
                      <a:pt x="357" y="56"/>
                      <a:pt x="360" y="58"/>
                    </a:cubicBezTo>
                    <a:cubicBezTo>
                      <a:pt x="361" y="58"/>
                      <a:pt x="364" y="59"/>
                      <a:pt x="364" y="59"/>
                    </a:cubicBezTo>
                    <a:cubicBezTo>
                      <a:pt x="363" y="58"/>
                      <a:pt x="364" y="59"/>
                      <a:pt x="366" y="58"/>
                    </a:cubicBezTo>
                    <a:cubicBezTo>
                      <a:pt x="366" y="61"/>
                      <a:pt x="368" y="63"/>
                      <a:pt x="370" y="65"/>
                    </a:cubicBezTo>
                    <a:cubicBezTo>
                      <a:pt x="370" y="64"/>
                      <a:pt x="372" y="63"/>
                      <a:pt x="372" y="63"/>
                    </a:cubicBezTo>
                    <a:cubicBezTo>
                      <a:pt x="371" y="63"/>
                      <a:pt x="370" y="62"/>
                      <a:pt x="370" y="61"/>
                    </a:cubicBezTo>
                    <a:cubicBezTo>
                      <a:pt x="370" y="61"/>
                      <a:pt x="370" y="61"/>
                      <a:pt x="370" y="61"/>
                    </a:cubicBezTo>
                    <a:cubicBezTo>
                      <a:pt x="367" y="60"/>
                      <a:pt x="371" y="58"/>
                      <a:pt x="373" y="58"/>
                    </a:cubicBezTo>
                    <a:cubicBezTo>
                      <a:pt x="372" y="51"/>
                      <a:pt x="366" y="52"/>
                      <a:pt x="362" y="52"/>
                    </a:cubicBezTo>
                    <a:cubicBezTo>
                      <a:pt x="363" y="52"/>
                      <a:pt x="368" y="52"/>
                      <a:pt x="368" y="52"/>
                    </a:cubicBezTo>
                    <a:cubicBezTo>
                      <a:pt x="367" y="49"/>
                      <a:pt x="367" y="50"/>
                      <a:pt x="366" y="50"/>
                    </a:cubicBezTo>
                    <a:cubicBezTo>
                      <a:pt x="365" y="49"/>
                      <a:pt x="365" y="48"/>
                      <a:pt x="364" y="47"/>
                    </a:cubicBezTo>
                    <a:cubicBezTo>
                      <a:pt x="364" y="47"/>
                      <a:pt x="364" y="47"/>
                      <a:pt x="364" y="47"/>
                    </a:cubicBezTo>
                    <a:cubicBezTo>
                      <a:pt x="363" y="47"/>
                      <a:pt x="359" y="48"/>
                      <a:pt x="359" y="48"/>
                    </a:cubicBezTo>
                    <a:cubicBezTo>
                      <a:pt x="358" y="45"/>
                      <a:pt x="356" y="43"/>
                      <a:pt x="356" y="48"/>
                    </a:cubicBezTo>
                    <a:cubicBezTo>
                      <a:pt x="355" y="48"/>
                      <a:pt x="354" y="48"/>
                      <a:pt x="353" y="48"/>
                    </a:cubicBezTo>
                    <a:cubicBezTo>
                      <a:pt x="353" y="46"/>
                      <a:pt x="355" y="44"/>
                      <a:pt x="355" y="43"/>
                    </a:cubicBezTo>
                    <a:cubicBezTo>
                      <a:pt x="358" y="43"/>
                      <a:pt x="356" y="43"/>
                      <a:pt x="358" y="41"/>
                    </a:cubicBezTo>
                    <a:cubicBezTo>
                      <a:pt x="358" y="41"/>
                      <a:pt x="361" y="41"/>
                      <a:pt x="363" y="41"/>
                    </a:cubicBezTo>
                    <a:cubicBezTo>
                      <a:pt x="363" y="41"/>
                      <a:pt x="368" y="38"/>
                      <a:pt x="368" y="39"/>
                    </a:cubicBezTo>
                    <a:cubicBezTo>
                      <a:pt x="368" y="39"/>
                      <a:pt x="368" y="39"/>
                      <a:pt x="368" y="39"/>
                    </a:cubicBezTo>
                    <a:cubicBezTo>
                      <a:pt x="368" y="36"/>
                      <a:pt x="368" y="36"/>
                      <a:pt x="368" y="36"/>
                    </a:cubicBezTo>
                    <a:cubicBezTo>
                      <a:pt x="368" y="37"/>
                      <a:pt x="366" y="36"/>
                      <a:pt x="364" y="37"/>
                    </a:cubicBezTo>
                    <a:cubicBezTo>
                      <a:pt x="365" y="36"/>
                      <a:pt x="366" y="35"/>
                      <a:pt x="366" y="34"/>
                    </a:cubicBezTo>
                    <a:cubicBezTo>
                      <a:pt x="372" y="34"/>
                      <a:pt x="377" y="35"/>
                      <a:pt x="381" y="32"/>
                    </a:cubicBezTo>
                    <a:cubicBezTo>
                      <a:pt x="381" y="32"/>
                      <a:pt x="381" y="32"/>
                      <a:pt x="381" y="32"/>
                    </a:cubicBezTo>
                    <a:cubicBezTo>
                      <a:pt x="381" y="32"/>
                      <a:pt x="387" y="30"/>
                      <a:pt x="390" y="30"/>
                    </a:cubicBezTo>
                    <a:cubicBezTo>
                      <a:pt x="391" y="30"/>
                      <a:pt x="389" y="28"/>
                      <a:pt x="388" y="28"/>
                    </a:cubicBezTo>
                    <a:cubicBezTo>
                      <a:pt x="393" y="28"/>
                      <a:pt x="401" y="23"/>
                      <a:pt x="400" y="23"/>
                    </a:cubicBezTo>
                    <a:cubicBezTo>
                      <a:pt x="404" y="24"/>
                      <a:pt x="421" y="23"/>
                      <a:pt x="421" y="21"/>
                    </a:cubicBezTo>
                    <a:cubicBezTo>
                      <a:pt x="412" y="18"/>
                      <a:pt x="368" y="17"/>
                      <a:pt x="368" y="19"/>
                    </a:cubicBezTo>
                    <a:cubicBezTo>
                      <a:pt x="362" y="18"/>
                      <a:pt x="358" y="19"/>
                      <a:pt x="353" y="21"/>
                    </a:cubicBezTo>
                    <a:cubicBezTo>
                      <a:pt x="355" y="19"/>
                      <a:pt x="351" y="15"/>
                      <a:pt x="347" y="14"/>
                    </a:cubicBezTo>
                    <a:cubicBezTo>
                      <a:pt x="351" y="13"/>
                      <a:pt x="353" y="12"/>
                      <a:pt x="353" y="11"/>
                    </a:cubicBezTo>
                    <a:cubicBezTo>
                      <a:pt x="349" y="10"/>
                      <a:pt x="341" y="8"/>
                      <a:pt x="341" y="10"/>
                    </a:cubicBezTo>
                    <a:cubicBezTo>
                      <a:pt x="339" y="8"/>
                      <a:pt x="331" y="7"/>
                      <a:pt x="329" y="8"/>
                    </a:cubicBezTo>
                    <a:cubicBezTo>
                      <a:pt x="324" y="6"/>
                      <a:pt x="263" y="0"/>
                      <a:pt x="263" y="3"/>
                    </a:cubicBezTo>
                    <a:cubicBezTo>
                      <a:pt x="257" y="5"/>
                      <a:pt x="238" y="1"/>
                      <a:pt x="232" y="6"/>
                    </a:cubicBezTo>
                    <a:cubicBezTo>
                      <a:pt x="230" y="5"/>
                      <a:pt x="219" y="2"/>
                      <a:pt x="219" y="6"/>
                    </a:cubicBezTo>
                    <a:cubicBezTo>
                      <a:pt x="219" y="7"/>
                      <a:pt x="217" y="5"/>
                      <a:pt x="217" y="4"/>
                    </a:cubicBezTo>
                    <a:cubicBezTo>
                      <a:pt x="216" y="5"/>
                      <a:pt x="216" y="5"/>
                      <a:pt x="216" y="5"/>
                    </a:cubicBezTo>
                    <a:cubicBezTo>
                      <a:pt x="215" y="5"/>
                      <a:pt x="214" y="4"/>
                      <a:pt x="214" y="4"/>
                    </a:cubicBezTo>
                    <a:cubicBezTo>
                      <a:pt x="211" y="4"/>
                      <a:pt x="193" y="5"/>
                      <a:pt x="186" y="7"/>
                    </a:cubicBezTo>
                    <a:cubicBezTo>
                      <a:pt x="186" y="4"/>
                      <a:pt x="177" y="8"/>
                      <a:pt x="174" y="8"/>
                    </a:cubicBezTo>
                    <a:cubicBezTo>
                      <a:pt x="171" y="8"/>
                      <a:pt x="169" y="8"/>
                      <a:pt x="167" y="10"/>
                    </a:cubicBezTo>
                    <a:cubicBezTo>
                      <a:pt x="167" y="10"/>
                      <a:pt x="172" y="10"/>
                      <a:pt x="172" y="10"/>
                    </a:cubicBezTo>
                    <a:cubicBezTo>
                      <a:pt x="174" y="10"/>
                      <a:pt x="185" y="15"/>
                      <a:pt x="191" y="17"/>
                    </a:cubicBezTo>
                    <a:cubicBezTo>
                      <a:pt x="184" y="16"/>
                      <a:pt x="176" y="12"/>
                      <a:pt x="170" y="12"/>
                    </a:cubicBezTo>
                    <a:cubicBezTo>
                      <a:pt x="170" y="12"/>
                      <a:pt x="164" y="10"/>
                      <a:pt x="157" y="10"/>
                    </a:cubicBezTo>
                    <a:cubicBezTo>
                      <a:pt x="158" y="10"/>
                      <a:pt x="160" y="9"/>
                      <a:pt x="158" y="9"/>
                    </a:cubicBezTo>
                    <a:cubicBezTo>
                      <a:pt x="157" y="9"/>
                      <a:pt x="156" y="9"/>
                      <a:pt x="156" y="10"/>
                    </a:cubicBezTo>
                    <a:cubicBezTo>
                      <a:pt x="153" y="10"/>
                      <a:pt x="151" y="10"/>
                      <a:pt x="149" y="10"/>
                    </a:cubicBezTo>
                    <a:cubicBezTo>
                      <a:pt x="149" y="10"/>
                      <a:pt x="154" y="17"/>
                      <a:pt x="156" y="17"/>
                    </a:cubicBezTo>
                    <a:cubicBezTo>
                      <a:pt x="148" y="16"/>
                      <a:pt x="145" y="12"/>
                      <a:pt x="140" y="15"/>
                    </a:cubicBezTo>
                    <a:cubicBezTo>
                      <a:pt x="138" y="14"/>
                      <a:pt x="139" y="12"/>
                      <a:pt x="134" y="12"/>
                    </a:cubicBezTo>
                    <a:cubicBezTo>
                      <a:pt x="132" y="12"/>
                      <a:pt x="136" y="16"/>
                      <a:pt x="136" y="17"/>
                    </a:cubicBezTo>
                    <a:cubicBezTo>
                      <a:pt x="135" y="17"/>
                      <a:pt x="134" y="17"/>
                      <a:pt x="134" y="17"/>
                    </a:cubicBezTo>
                    <a:cubicBezTo>
                      <a:pt x="133" y="15"/>
                      <a:pt x="128" y="12"/>
                      <a:pt x="128" y="12"/>
                    </a:cubicBezTo>
                    <a:cubicBezTo>
                      <a:pt x="122" y="12"/>
                      <a:pt x="117" y="14"/>
                      <a:pt x="114" y="15"/>
                    </a:cubicBezTo>
                    <a:cubicBezTo>
                      <a:pt x="110" y="15"/>
                      <a:pt x="79" y="15"/>
                      <a:pt x="79" y="18"/>
                    </a:cubicBezTo>
                    <a:cubicBezTo>
                      <a:pt x="80" y="19"/>
                      <a:pt x="80" y="18"/>
                      <a:pt x="82" y="19"/>
                    </a:cubicBezTo>
                    <a:cubicBezTo>
                      <a:pt x="82" y="20"/>
                      <a:pt x="82" y="20"/>
                      <a:pt x="82" y="21"/>
                    </a:cubicBezTo>
                    <a:cubicBezTo>
                      <a:pt x="81" y="21"/>
                      <a:pt x="80" y="21"/>
                      <a:pt x="80" y="21"/>
                    </a:cubicBezTo>
                    <a:cubicBezTo>
                      <a:pt x="80" y="22"/>
                      <a:pt x="81" y="23"/>
                      <a:pt x="81" y="23"/>
                    </a:cubicBezTo>
                    <a:cubicBezTo>
                      <a:pt x="70" y="19"/>
                      <a:pt x="63" y="25"/>
                      <a:pt x="55" y="25"/>
                    </a:cubicBezTo>
                    <a:cubicBezTo>
                      <a:pt x="50" y="26"/>
                      <a:pt x="49" y="26"/>
                      <a:pt x="46" y="28"/>
                    </a:cubicBezTo>
                    <a:cubicBezTo>
                      <a:pt x="45" y="28"/>
                      <a:pt x="45" y="26"/>
                      <a:pt x="46" y="26"/>
                    </a:cubicBezTo>
                    <a:cubicBezTo>
                      <a:pt x="45" y="26"/>
                      <a:pt x="44" y="26"/>
                      <a:pt x="44" y="25"/>
                    </a:cubicBezTo>
                    <a:cubicBezTo>
                      <a:pt x="44" y="25"/>
                      <a:pt x="44" y="25"/>
                      <a:pt x="44" y="26"/>
                    </a:cubicBezTo>
                    <a:cubicBezTo>
                      <a:pt x="46" y="26"/>
                      <a:pt x="41" y="29"/>
                      <a:pt x="42" y="28"/>
                    </a:cubicBezTo>
                    <a:cubicBezTo>
                      <a:pt x="42" y="27"/>
                      <a:pt x="38" y="28"/>
                      <a:pt x="40" y="28"/>
                    </a:cubicBezTo>
                    <a:cubicBezTo>
                      <a:pt x="40" y="28"/>
                      <a:pt x="38" y="30"/>
                      <a:pt x="37" y="31"/>
                    </a:cubicBezTo>
                    <a:cubicBezTo>
                      <a:pt x="37" y="30"/>
                      <a:pt x="41" y="32"/>
                      <a:pt x="42" y="32"/>
                    </a:cubicBezTo>
                    <a:cubicBezTo>
                      <a:pt x="40" y="32"/>
                      <a:pt x="55" y="32"/>
                      <a:pt x="55" y="32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6" y="35"/>
                      <a:pt x="56" y="36"/>
                      <a:pt x="56" y="36"/>
                    </a:cubicBezTo>
                    <a:cubicBezTo>
                      <a:pt x="51" y="37"/>
                      <a:pt x="28" y="38"/>
                      <a:pt x="27" y="41"/>
                    </a:cubicBezTo>
                    <a:cubicBezTo>
                      <a:pt x="20" y="41"/>
                      <a:pt x="5" y="42"/>
                      <a:pt x="3" y="45"/>
                    </a:cubicBezTo>
                    <a:cubicBezTo>
                      <a:pt x="2" y="45"/>
                      <a:pt x="1" y="45"/>
                      <a:pt x="0" y="47"/>
                    </a:cubicBezTo>
                    <a:cubicBezTo>
                      <a:pt x="0" y="48"/>
                      <a:pt x="9" y="49"/>
                      <a:pt x="11" y="49"/>
                    </a:cubicBezTo>
                    <a:cubicBezTo>
                      <a:pt x="11" y="49"/>
                      <a:pt x="17" y="51"/>
                      <a:pt x="19" y="51"/>
                    </a:cubicBezTo>
                    <a:cubicBezTo>
                      <a:pt x="14" y="52"/>
                      <a:pt x="9" y="52"/>
                      <a:pt x="2" y="52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7" y="54"/>
                      <a:pt x="12" y="54"/>
                      <a:pt x="13" y="54"/>
                    </a:cubicBezTo>
                    <a:cubicBezTo>
                      <a:pt x="14" y="54"/>
                      <a:pt x="16" y="54"/>
                      <a:pt x="17" y="54"/>
                    </a:cubicBezTo>
                    <a:cubicBezTo>
                      <a:pt x="14" y="54"/>
                      <a:pt x="12" y="55"/>
                      <a:pt x="11" y="56"/>
                    </a:cubicBezTo>
                    <a:cubicBezTo>
                      <a:pt x="11" y="58"/>
                      <a:pt x="18" y="59"/>
                      <a:pt x="20" y="59"/>
                    </a:cubicBezTo>
                    <a:cubicBezTo>
                      <a:pt x="21" y="59"/>
                      <a:pt x="21" y="59"/>
                      <a:pt x="22" y="59"/>
                    </a:cubicBezTo>
                    <a:cubicBezTo>
                      <a:pt x="21" y="59"/>
                      <a:pt x="19" y="59"/>
                      <a:pt x="20" y="60"/>
                    </a:cubicBezTo>
                    <a:cubicBezTo>
                      <a:pt x="21" y="60"/>
                      <a:pt x="27" y="63"/>
                      <a:pt x="29" y="63"/>
                    </a:cubicBezTo>
                    <a:cubicBezTo>
                      <a:pt x="29" y="64"/>
                      <a:pt x="31" y="62"/>
                      <a:pt x="30" y="65"/>
                    </a:cubicBezTo>
                    <a:cubicBezTo>
                      <a:pt x="31" y="64"/>
                      <a:pt x="31" y="64"/>
                      <a:pt x="31" y="63"/>
                    </a:cubicBezTo>
                    <a:cubicBezTo>
                      <a:pt x="31" y="63"/>
                      <a:pt x="46" y="67"/>
                      <a:pt x="46" y="65"/>
                    </a:cubicBezTo>
                    <a:cubicBezTo>
                      <a:pt x="46" y="65"/>
                      <a:pt x="46" y="65"/>
                      <a:pt x="46" y="65"/>
                    </a:cubicBezTo>
                    <a:cubicBezTo>
                      <a:pt x="46" y="65"/>
                      <a:pt x="46" y="65"/>
                      <a:pt x="46" y="65"/>
                    </a:cubicBezTo>
                    <a:cubicBezTo>
                      <a:pt x="46" y="62"/>
                      <a:pt x="47" y="63"/>
                      <a:pt x="47" y="63"/>
                    </a:cubicBezTo>
                    <a:cubicBezTo>
                      <a:pt x="48" y="63"/>
                      <a:pt x="49" y="63"/>
                      <a:pt x="49" y="63"/>
                    </a:cubicBezTo>
                    <a:cubicBezTo>
                      <a:pt x="47" y="63"/>
                      <a:pt x="49" y="65"/>
                      <a:pt x="48" y="65"/>
                    </a:cubicBezTo>
                    <a:cubicBezTo>
                      <a:pt x="54" y="66"/>
                      <a:pt x="57" y="65"/>
                      <a:pt x="61" y="62"/>
                    </a:cubicBezTo>
                    <a:cubicBezTo>
                      <a:pt x="61" y="62"/>
                      <a:pt x="61" y="65"/>
                      <a:pt x="62" y="65"/>
                    </a:cubicBezTo>
                    <a:cubicBezTo>
                      <a:pt x="62" y="65"/>
                      <a:pt x="63" y="63"/>
                      <a:pt x="63" y="63"/>
                    </a:cubicBezTo>
                    <a:cubicBezTo>
                      <a:pt x="65" y="63"/>
                      <a:pt x="63" y="65"/>
                      <a:pt x="65" y="65"/>
                    </a:cubicBezTo>
                    <a:cubicBezTo>
                      <a:pt x="65" y="65"/>
                      <a:pt x="67" y="63"/>
                      <a:pt x="65" y="63"/>
                    </a:cubicBezTo>
                    <a:cubicBezTo>
                      <a:pt x="66" y="61"/>
                      <a:pt x="66" y="66"/>
                      <a:pt x="66" y="61"/>
                    </a:cubicBezTo>
                    <a:cubicBezTo>
                      <a:pt x="67" y="61"/>
                      <a:pt x="69" y="62"/>
                      <a:pt x="73" y="63"/>
                    </a:cubicBezTo>
                    <a:cubicBezTo>
                      <a:pt x="72" y="63"/>
                      <a:pt x="71" y="65"/>
                      <a:pt x="73" y="65"/>
                    </a:cubicBezTo>
                    <a:cubicBezTo>
                      <a:pt x="73" y="65"/>
                      <a:pt x="74" y="64"/>
                      <a:pt x="74" y="63"/>
                    </a:cubicBezTo>
                    <a:cubicBezTo>
                      <a:pt x="75" y="64"/>
                      <a:pt x="77" y="66"/>
                      <a:pt x="77" y="64"/>
                    </a:cubicBezTo>
                    <a:cubicBezTo>
                      <a:pt x="78" y="63"/>
                      <a:pt x="76" y="64"/>
                      <a:pt x="79" y="63"/>
                    </a:cubicBezTo>
                    <a:cubicBezTo>
                      <a:pt x="80" y="63"/>
                      <a:pt x="82" y="65"/>
                      <a:pt x="80" y="65"/>
                    </a:cubicBezTo>
                    <a:cubicBezTo>
                      <a:pt x="81" y="65"/>
                      <a:pt x="85" y="65"/>
                      <a:pt x="89" y="65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89" y="66"/>
                      <a:pt x="86" y="65"/>
                      <a:pt x="88" y="67"/>
                    </a:cubicBezTo>
                    <a:cubicBezTo>
                      <a:pt x="89" y="67"/>
                      <a:pt x="89" y="66"/>
                      <a:pt x="89" y="65"/>
                    </a:cubicBezTo>
                    <a:cubicBezTo>
                      <a:pt x="89" y="65"/>
                      <a:pt x="90" y="67"/>
                      <a:pt x="90" y="67"/>
                    </a:cubicBezTo>
                    <a:cubicBezTo>
                      <a:pt x="92" y="66"/>
                      <a:pt x="91" y="66"/>
                      <a:pt x="93" y="65"/>
                    </a:cubicBezTo>
                    <a:cubicBezTo>
                      <a:pt x="93" y="71"/>
                      <a:pt x="97" y="64"/>
                      <a:pt x="98" y="67"/>
                    </a:cubicBezTo>
                    <a:cubicBezTo>
                      <a:pt x="98" y="67"/>
                      <a:pt x="99" y="69"/>
                      <a:pt x="98" y="69"/>
                    </a:cubicBezTo>
                    <a:cubicBezTo>
                      <a:pt x="100" y="70"/>
                      <a:pt x="101" y="72"/>
                      <a:pt x="101" y="72"/>
                    </a:cubicBezTo>
                    <a:cubicBezTo>
                      <a:pt x="103" y="72"/>
                      <a:pt x="104" y="73"/>
                      <a:pt x="105" y="74"/>
                    </a:cubicBezTo>
                    <a:cubicBezTo>
                      <a:pt x="104" y="74"/>
                      <a:pt x="103" y="74"/>
                      <a:pt x="103" y="74"/>
                    </a:cubicBezTo>
                    <a:cubicBezTo>
                      <a:pt x="103" y="74"/>
                      <a:pt x="103" y="75"/>
                      <a:pt x="103" y="75"/>
                    </a:cubicBezTo>
                    <a:cubicBezTo>
                      <a:pt x="103" y="77"/>
                      <a:pt x="105" y="76"/>
                      <a:pt x="105" y="75"/>
                    </a:cubicBezTo>
                    <a:cubicBezTo>
                      <a:pt x="105" y="75"/>
                      <a:pt x="105" y="76"/>
                      <a:pt x="106" y="76"/>
                    </a:cubicBezTo>
                    <a:cubicBezTo>
                      <a:pt x="106" y="75"/>
                      <a:pt x="106" y="75"/>
                      <a:pt x="107" y="74"/>
                    </a:cubicBezTo>
                    <a:cubicBezTo>
                      <a:pt x="107" y="74"/>
                      <a:pt x="107" y="74"/>
                      <a:pt x="107" y="74"/>
                    </a:cubicBezTo>
                    <a:cubicBezTo>
                      <a:pt x="107" y="74"/>
                      <a:pt x="107" y="74"/>
                      <a:pt x="107" y="74"/>
                    </a:cubicBezTo>
                    <a:cubicBezTo>
                      <a:pt x="108" y="74"/>
                      <a:pt x="108" y="74"/>
                      <a:pt x="108" y="74"/>
                    </a:cubicBezTo>
                    <a:cubicBezTo>
                      <a:pt x="109" y="74"/>
                      <a:pt x="107" y="76"/>
                      <a:pt x="106" y="76"/>
                    </a:cubicBezTo>
                    <a:cubicBezTo>
                      <a:pt x="108" y="78"/>
                      <a:pt x="110" y="78"/>
                      <a:pt x="111" y="78"/>
                    </a:cubicBezTo>
                    <a:cubicBezTo>
                      <a:pt x="110" y="78"/>
                      <a:pt x="109" y="78"/>
                      <a:pt x="108" y="78"/>
                    </a:cubicBezTo>
                    <a:cubicBezTo>
                      <a:pt x="106" y="78"/>
                      <a:pt x="110" y="81"/>
                      <a:pt x="110" y="80"/>
                    </a:cubicBezTo>
                    <a:cubicBezTo>
                      <a:pt x="110" y="81"/>
                      <a:pt x="110" y="82"/>
                      <a:pt x="110" y="83"/>
                    </a:cubicBezTo>
                    <a:cubicBezTo>
                      <a:pt x="110" y="83"/>
                      <a:pt x="113" y="85"/>
                      <a:pt x="114" y="87"/>
                    </a:cubicBezTo>
                    <a:cubicBezTo>
                      <a:pt x="111" y="88"/>
                      <a:pt x="112" y="89"/>
                      <a:pt x="114" y="89"/>
                    </a:cubicBezTo>
                    <a:cubicBezTo>
                      <a:pt x="112" y="89"/>
                      <a:pt x="116" y="91"/>
                      <a:pt x="113" y="91"/>
                    </a:cubicBezTo>
                    <a:cubicBezTo>
                      <a:pt x="115" y="91"/>
                      <a:pt x="116" y="91"/>
                      <a:pt x="116" y="91"/>
                    </a:cubicBezTo>
                    <a:cubicBezTo>
                      <a:pt x="117" y="92"/>
                      <a:pt x="117" y="92"/>
                      <a:pt x="117" y="93"/>
                    </a:cubicBezTo>
                    <a:cubicBezTo>
                      <a:pt x="116" y="93"/>
                      <a:pt x="115" y="96"/>
                      <a:pt x="116" y="96"/>
                    </a:cubicBezTo>
                    <a:cubicBezTo>
                      <a:pt x="116" y="96"/>
                      <a:pt x="118" y="97"/>
                      <a:pt x="118" y="97"/>
                    </a:cubicBezTo>
                    <a:cubicBezTo>
                      <a:pt x="118" y="98"/>
                      <a:pt x="116" y="98"/>
                      <a:pt x="116" y="99"/>
                    </a:cubicBezTo>
                    <a:cubicBezTo>
                      <a:pt x="116" y="102"/>
                      <a:pt x="123" y="100"/>
                      <a:pt x="123" y="100"/>
                    </a:cubicBezTo>
                    <a:cubicBezTo>
                      <a:pt x="123" y="102"/>
                      <a:pt x="127" y="102"/>
                      <a:pt x="130" y="102"/>
                    </a:cubicBezTo>
                    <a:cubicBezTo>
                      <a:pt x="128" y="103"/>
                      <a:pt x="132" y="104"/>
                      <a:pt x="134" y="104"/>
                    </a:cubicBezTo>
                    <a:cubicBezTo>
                      <a:pt x="135" y="104"/>
                      <a:pt x="133" y="99"/>
                      <a:pt x="132" y="100"/>
                    </a:cubicBezTo>
                    <a:cubicBezTo>
                      <a:pt x="132" y="99"/>
                      <a:pt x="132" y="98"/>
                      <a:pt x="131" y="98"/>
                    </a:cubicBezTo>
                    <a:cubicBezTo>
                      <a:pt x="131" y="98"/>
                      <a:pt x="134" y="98"/>
                      <a:pt x="134" y="98"/>
                    </a:cubicBezTo>
                    <a:cubicBezTo>
                      <a:pt x="135" y="102"/>
                      <a:pt x="136" y="103"/>
                      <a:pt x="141" y="104"/>
                    </a:cubicBezTo>
                    <a:cubicBezTo>
                      <a:pt x="139" y="104"/>
                      <a:pt x="141" y="106"/>
                      <a:pt x="142" y="106"/>
                    </a:cubicBezTo>
                    <a:cubicBezTo>
                      <a:pt x="142" y="106"/>
                      <a:pt x="142" y="106"/>
                      <a:pt x="143" y="107"/>
                    </a:cubicBezTo>
                    <a:cubicBezTo>
                      <a:pt x="142" y="107"/>
                      <a:pt x="142" y="107"/>
                      <a:pt x="142" y="107"/>
                    </a:cubicBezTo>
                    <a:cubicBezTo>
                      <a:pt x="142" y="107"/>
                      <a:pt x="142" y="107"/>
                      <a:pt x="142" y="107"/>
                    </a:cubicBezTo>
                    <a:cubicBezTo>
                      <a:pt x="142" y="107"/>
                      <a:pt x="142" y="107"/>
                      <a:pt x="142" y="107"/>
                    </a:cubicBezTo>
                    <a:cubicBezTo>
                      <a:pt x="140" y="106"/>
                      <a:pt x="125" y="102"/>
                      <a:pt x="125" y="106"/>
                    </a:cubicBezTo>
                    <a:cubicBezTo>
                      <a:pt x="125" y="106"/>
                      <a:pt x="125" y="107"/>
                      <a:pt x="125" y="107"/>
                    </a:cubicBezTo>
                    <a:cubicBezTo>
                      <a:pt x="125" y="106"/>
                      <a:pt x="128" y="109"/>
                      <a:pt x="129" y="109"/>
                    </a:cubicBezTo>
                    <a:cubicBezTo>
                      <a:pt x="128" y="109"/>
                      <a:pt x="127" y="109"/>
                      <a:pt x="126" y="109"/>
                    </a:cubicBezTo>
                    <a:cubicBezTo>
                      <a:pt x="127" y="109"/>
                      <a:pt x="124" y="108"/>
                      <a:pt x="123" y="107"/>
                    </a:cubicBezTo>
                    <a:cubicBezTo>
                      <a:pt x="123" y="107"/>
                      <a:pt x="122" y="109"/>
                      <a:pt x="123" y="109"/>
                    </a:cubicBezTo>
                    <a:cubicBezTo>
                      <a:pt x="121" y="111"/>
                      <a:pt x="130" y="120"/>
                      <a:pt x="132" y="120"/>
                    </a:cubicBezTo>
                    <a:cubicBezTo>
                      <a:pt x="136" y="119"/>
                      <a:pt x="144" y="118"/>
                      <a:pt x="145" y="113"/>
                    </a:cubicBezTo>
                    <a:cubicBezTo>
                      <a:pt x="142" y="113"/>
                      <a:pt x="140" y="111"/>
                      <a:pt x="137" y="111"/>
                    </a:cubicBezTo>
                    <a:cubicBezTo>
                      <a:pt x="141" y="111"/>
                      <a:pt x="143" y="112"/>
                      <a:pt x="147" y="113"/>
                    </a:cubicBezTo>
                    <a:cubicBezTo>
                      <a:pt x="147" y="114"/>
                      <a:pt x="147" y="115"/>
                      <a:pt x="147" y="116"/>
                    </a:cubicBezTo>
                    <a:cubicBezTo>
                      <a:pt x="147" y="115"/>
                      <a:pt x="150" y="115"/>
                      <a:pt x="151" y="115"/>
                    </a:cubicBezTo>
                    <a:cubicBezTo>
                      <a:pt x="150" y="117"/>
                      <a:pt x="149" y="120"/>
                      <a:pt x="147" y="123"/>
                    </a:cubicBezTo>
                    <a:cubicBezTo>
                      <a:pt x="147" y="122"/>
                      <a:pt x="144" y="122"/>
                      <a:pt x="145" y="122"/>
                    </a:cubicBezTo>
                    <a:cubicBezTo>
                      <a:pt x="145" y="121"/>
                      <a:pt x="145" y="120"/>
                      <a:pt x="143" y="120"/>
                    </a:cubicBezTo>
                    <a:cubicBezTo>
                      <a:pt x="143" y="120"/>
                      <a:pt x="142" y="122"/>
                      <a:pt x="143" y="122"/>
                    </a:cubicBezTo>
                    <a:cubicBezTo>
                      <a:pt x="138" y="122"/>
                      <a:pt x="136" y="123"/>
                      <a:pt x="134" y="124"/>
                    </a:cubicBezTo>
                    <a:cubicBezTo>
                      <a:pt x="134" y="123"/>
                      <a:pt x="134" y="123"/>
                      <a:pt x="133" y="122"/>
                    </a:cubicBezTo>
                    <a:cubicBezTo>
                      <a:pt x="134" y="121"/>
                      <a:pt x="129" y="126"/>
                      <a:pt x="132" y="126"/>
                    </a:cubicBezTo>
                    <a:cubicBezTo>
                      <a:pt x="131" y="129"/>
                      <a:pt x="128" y="135"/>
                      <a:pt x="132" y="137"/>
                    </a:cubicBezTo>
                    <a:cubicBezTo>
                      <a:pt x="132" y="137"/>
                      <a:pt x="132" y="137"/>
                      <a:pt x="132" y="137"/>
                    </a:cubicBezTo>
                    <a:cubicBezTo>
                      <a:pt x="132" y="137"/>
                      <a:pt x="131" y="137"/>
                      <a:pt x="131" y="137"/>
                    </a:cubicBezTo>
                    <a:cubicBezTo>
                      <a:pt x="131" y="137"/>
                      <a:pt x="131" y="137"/>
                      <a:pt x="131" y="137"/>
                    </a:cubicBezTo>
                    <a:cubicBezTo>
                      <a:pt x="131" y="137"/>
                      <a:pt x="131" y="137"/>
                      <a:pt x="131" y="137"/>
                    </a:cubicBezTo>
                    <a:cubicBezTo>
                      <a:pt x="131" y="143"/>
                      <a:pt x="132" y="144"/>
                      <a:pt x="134" y="149"/>
                    </a:cubicBezTo>
                    <a:cubicBezTo>
                      <a:pt x="134" y="146"/>
                      <a:pt x="138" y="152"/>
                      <a:pt x="138" y="150"/>
                    </a:cubicBezTo>
                    <a:cubicBezTo>
                      <a:pt x="140" y="151"/>
                      <a:pt x="140" y="152"/>
                      <a:pt x="140" y="153"/>
                    </a:cubicBezTo>
                    <a:cubicBezTo>
                      <a:pt x="141" y="154"/>
                      <a:pt x="142" y="157"/>
                      <a:pt x="143" y="159"/>
                    </a:cubicBezTo>
                    <a:cubicBezTo>
                      <a:pt x="143" y="159"/>
                      <a:pt x="144" y="159"/>
                      <a:pt x="145" y="160"/>
                    </a:cubicBezTo>
                    <a:cubicBezTo>
                      <a:pt x="145" y="160"/>
                      <a:pt x="145" y="161"/>
                      <a:pt x="144" y="161"/>
                    </a:cubicBezTo>
                    <a:cubicBezTo>
                      <a:pt x="144" y="161"/>
                      <a:pt x="145" y="162"/>
                      <a:pt x="145" y="162"/>
                    </a:cubicBezTo>
                    <a:cubicBezTo>
                      <a:pt x="145" y="161"/>
                      <a:pt x="146" y="161"/>
                      <a:pt x="147" y="161"/>
                    </a:cubicBezTo>
                    <a:cubicBezTo>
                      <a:pt x="147" y="165"/>
                      <a:pt x="147" y="163"/>
                      <a:pt x="149" y="166"/>
                    </a:cubicBezTo>
                    <a:cubicBezTo>
                      <a:pt x="149" y="166"/>
                      <a:pt x="149" y="166"/>
                      <a:pt x="149" y="166"/>
                    </a:cubicBezTo>
                    <a:cubicBezTo>
                      <a:pt x="149" y="166"/>
                      <a:pt x="149" y="166"/>
                      <a:pt x="149" y="166"/>
                    </a:cubicBezTo>
                    <a:cubicBezTo>
                      <a:pt x="149" y="166"/>
                      <a:pt x="149" y="166"/>
                      <a:pt x="149" y="166"/>
                    </a:cubicBezTo>
                    <a:cubicBezTo>
                      <a:pt x="149" y="166"/>
                      <a:pt x="149" y="166"/>
                      <a:pt x="149" y="166"/>
                    </a:cubicBezTo>
                    <a:cubicBezTo>
                      <a:pt x="152" y="168"/>
                      <a:pt x="153" y="169"/>
                      <a:pt x="154" y="172"/>
                    </a:cubicBezTo>
                    <a:cubicBezTo>
                      <a:pt x="154" y="172"/>
                      <a:pt x="154" y="171"/>
                      <a:pt x="153" y="172"/>
                    </a:cubicBezTo>
                    <a:cubicBezTo>
                      <a:pt x="153" y="172"/>
                      <a:pt x="164" y="181"/>
                      <a:pt x="162" y="181"/>
                    </a:cubicBezTo>
                    <a:cubicBezTo>
                      <a:pt x="161" y="181"/>
                      <a:pt x="167" y="183"/>
                      <a:pt x="164" y="183"/>
                    </a:cubicBezTo>
                    <a:cubicBezTo>
                      <a:pt x="167" y="185"/>
                      <a:pt x="169" y="189"/>
                      <a:pt x="174" y="186"/>
                    </a:cubicBezTo>
                    <a:cubicBezTo>
                      <a:pt x="175" y="186"/>
                      <a:pt x="174" y="188"/>
                      <a:pt x="175" y="188"/>
                    </a:cubicBezTo>
                    <a:cubicBezTo>
                      <a:pt x="179" y="188"/>
                      <a:pt x="182" y="188"/>
                      <a:pt x="187" y="190"/>
                    </a:cubicBezTo>
                    <a:cubicBezTo>
                      <a:pt x="185" y="190"/>
                      <a:pt x="190" y="192"/>
                      <a:pt x="189" y="192"/>
                    </a:cubicBezTo>
                    <a:cubicBezTo>
                      <a:pt x="200" y="194"/>
                      <a:pt x="208" y="192"/>
                      <a:pt x="208" y="181"/>
                    </a:cubicBezTo>
                    <a:cubicBezTo>
                      <a:pt x="211" y="178"/>
                      <a:pt x="210" y="179"/>
                      <a:pt x="210" y="174"/>
                    </a:cubicBezTo>
                    <a:cubicBezTo>
                      <a:pt x="210" y="176"/>
                      <a:pt x="210" y="173"/>
                      <a:pt x="210" y="172"/>
                    </a:cubicBezTo>
                    <a:cubicBezTo>
                      <a:pt x="213" y="170"/>
                      <a:pt x="215" y="168"/>
                      <a:pt x="217" y="168"/>
                    </a:cubicBezTo>
                    <a:cubicBezTo>
                      <a:pt x="215" y="168"/>
                      <a:pt x="218" y="166"/>
                      <a:pt x="218" y="165"/>
                    </a:cubicBezTo>
                    <a:cubicBezTo>
                      <a:pt x="219" y="165"/>
                      <a:pt x="221" y="163"/>
                      <a:pt x="221" y="164"/>
                    </a:cubicBezTo>
                    <a:cubicBezTo>
                      <a:pt x="221" y="163"/>
                      <a:pt x="221" y="157"/>
                      <a:pt x="221" y="157"/>
                    </a:cubicBezTo>
                    <a:cubicBezTo>
                      <a:pt x="222" y="157"/>
                      <a:pt x="224" y="157"/>
                      <a:pt x="224" y="157"/>
                    </a:cubicBezTo>
                    <a:cubicBezTo>
                      <a:pt x="223" y="157"/>
                      <a:pt x="223" y="155"/>
                      <a:pt x="224" y="155"/>
                    </a:cubicBezTo>
                    <a:cubicBezTo>
                      <a:pt x="223" y="155"/>
                      <a:pt x="223" y="155"/>
                      <a:pt x="222" y="154"/>
                    </a:cubicBezTo>
                    <a:cubicBezTo>
                      <a:pt x="223" y="154"/>
                      <a:pt x="224" y="154"/>
                      <a:pt x="222" y="153"/>
                    </a:cubicBezTo>
                    <a:cubicBezTo>
                      <a:pt x="225" y="153"/>
                      <a:pt x="227" y="153"/>
                      <a:pt x="228" y="150"/>
                    </a:cubicBezTo>
                    <a:cubicBezTo>
                      <a:pt x="228" y="151"/>
                      <a:pt x="229" y="151"/>
                      <a:pt x="230" y="150"/>
                    </a:cubicBezTo>
                    <a:cubicBezTo>
                      <a:pt x="229" y="150"/>
                      <a:pt x="228" y="149"/>
                      <a:pt x="228" y="149"/>
                    </a:cubicBezTo>
                    <a:cubicBezTo>
                      <a:pt x="228" y="149"/>
                      <a:pt x="228" y="149"/>
                      <a:pt x="228" y="149"/>
                    </a:cubicBezTo>
                    <a:cubicBezTo>
                      <a:pt x="228" y="149"/>
                      <a:pt x="228" y="149"/>
                      <a:pt x="228" y="149"/>
                    </a:cubicBezTo>
                    <a:cubicBezTo>
                      <a:pt x="228" y="149"/>
                      <a:pt x="228" y="148"/>
                      <a:pt x="228" y="148"/>
                    </a:cubicBezTo>
                    <a:cubicBezTo>
                      <a:pt x="231" y="147"/>
                      <a:pt x="237" y="151"/>
                      <a:pt x="237" y="147"/>
                    </a:cubicBezTo>
                    <a:cubicBezTo>
                      <a:pt x="242" y="150"/>
                      <a:pt x="263" y="143"/>
                      <a:pt x="263" y="141"/>
                    </a:cubicBezTo>
                    <a:cubicBezTo>
                      <a:pt x="261" y="143"/>
                      <a:pt x="263" y="140"/>
                      <a:pt x="263" y="139"/>
                    </a:cubicBezTo>
                    <a:cubicBezTo>
                      <a:pt x="265" y="139"/>
                      <a:pt x="267" y="139"/>
                      <a:pt x="267" y="137"/>
                    </a:cubicBezTo>
                    <a:cubicBezTo>
                      <a:pt x="269" y="137"/>
                      <a:pt x="270" y="136"/>
                      <a:pt x="270" y="134"/>
                    </a:cubicBezTo>
                    <a:cubicBezTo>
                      <a:pt x="272" y="135"/>
                      <a:pt x="272" y="134"/>
                      <a:pt x="272" y="133"/>
                    </a:cubicBezTo>
                    <a:cubicBezTo>
                      <a:pt x="272" y="131"/>
                      <a:pt x="272" y="135"/>
                      <a:pt x="272" y="131"/>
                    </a:cubicBezTo>
                    <a:cubicBezTo>
                      <a:pt x="272" y="131"/>
                      <a:pt x="272" y="131"/>
                      <a:pt x="272" y="131"/>
                    </a:cubicBezTo>
                    <a:cubicBezTo>
                      <a:pt x="272" y="131"/>
                      <a:pt x="272" y="131"/>
                      <a:pt x="272" y="131"/>
                    </a:cubicBezTo>
                    <a:cubicBezTo>
                      <a:pt x="272" y="131"/>
                      <a:pt x="272" y="131"/>
                      <a:pt x="272" y="131"/>
                    </a:cubicBezTo>
                    <a:cubicBezTo>
                      <a:pt x="272" y="131"/>
                      <a:pt x="272" y="131"/>
                      <a:pt x="272" y="131"/>
                    </a:cubicBezTo>
                    <a:cubicBezTo>
                      <a:pt x="273" y="131"/>
                      <a:pt x="276" y="131"/>
                      <a:pt x="276" y="130"/>
                    </a:cubicBezTo>
                    <a:cubicBezTo>
                      <a:pt x="276" y="131"/>
                      <a:pt x="279" y="131"/>
                      <a:pt x="278" y="131"/>
                    </a:cubicBezTo>
                    <a:cubicBezTo>
                      <a:pt x="278" y="131"/>
                      <a:pt x="281" y="128"/>
                      <a:pt x="280" y="127"/>
                    </a:cubicBezTo>
                    <a:cubicBezTo>
                      <a:pt x="285" y="131"/>
                      <a:pt x="297" y="126"/>
                      <a:pt x="300" y="126"/>
                    </a:cubicBezTo>
                    <a:cubicBezTo>
                      <a:pt x="308" y="126"/>
                      <a:pt x="322" y="123"/>
                      <a:pt x="327" y="118"/>
                    </a:cubicBezTo>
                    <a:cubicBezTo>
                      <a:pt x="327" y="118"/>
                      <a:pt x="329" y="122"/>
                      <a:pt x="329" y="119"/>
                    </a:cubicBezTo>
                    <a:cubicBezTo>
                      <a:pt x="332" y="118"/>
                      <a:pt x="346" y="113"/>
                      <a:pt x="346" y="111"/>
                    </a:cubicBezTo>
                    <a:close/>
                    <a:moveTo>
                      <a:pt x="344" y="100"/>
                    </a:moveTo>
                    <a:cubicBezTo>
                      <a:pt x="344" y="99"/>
                      <a:pt x="345" y="102"/>
                      <a:pt x="344" y="100"/>
                    </a:cubicBezTo>
                    <a:close/>
                    <a:moveTo>
                      <a:pt x="359" y="70"/>
                    </a:moveTo>
                    <a:cubicBezTo>
                      <a:pt x="361" y="72"/>
                      <a:pt x="359" y="71"/>
                      <a:pt x="357" y="71"/>
                    </a:cubicBezTo>
                    <a:cubicBezTo>
                      <a:pt x="358" y="71"/>
                      <a:pt x="356" y="69"/>
                      <a:pt x="359" y="70"/>
                    </a:cubicBezTo>
                    <a:close/>
                    <a:moveTo>
                      <a:pt x="384" y="27"/>
                    </a:moveTo>
                    <a:cubicBezTo>
                      <a:pt x="387" y="28"/>
                      <a:pt x="384" y="28"/>
                      <a:pt x="384" y="27"/>
                    </a:cubicBezTo>
                    <a:close/>
                    <a:moveTo>
                      <a:pt x="381" y="32"/>
                    </a:moveTo>
                    <a:cubicBezTo>
                      <a:pt x="380" y="32"/>
                      <a:pt x="380" y="32"/>
                      <a:pt x="379" y="32"/>
                    </a:cubicBezTo>
                    <a:cubicBezTo>
                      <a:pt x="379" y="31"/>
                      <a:pt x="379" y="31"/>
                      <a:pt x="379" y="30"/>
                    </a:cubicBezTo>
                    <a:cubicBezTo>
                      <a:pt x="379" y="30"/>
                      <a:pt x="380" y="31"/>
                      <a:pt x="381" y="32"/>
                    </a:cubicBezTo>
                    <a:close/>
                    <a:moveTo>
                      <a:pt x="379" y="27"/>
                    </a:moveTo>
                    <a:cubicBezTo>
                      <a:pt x="379" y="27"/>
                      <a:pt x="380" y="26"/>
                      <a:pt x="379" y="27"/>
                    </a:cubicBezTo>
                    <a:close/>
                    <a:moveTo>
                      <a:pt x="377" y="28"/>
                    </a:moveTo>
                    <a:cubicBezTo>
                      <a:pt x="377" y="27"/>
                      <a:pt x="380" y="27"/>
                      <a:pt x="377" y="28"/>
                    </a:cubicBezTo>
                    <a:close/>
                    <a:moveTo>
                      <a:pt x="329" y="92"/>
                    </a:moveTo>
                    <a:cubicBezTo>
                      <a:pt x="329" y="92"/>
                      <a:pt x="328" y="89"/>
                      <a:pt x="328" y="89"/>
                    </a:cubicBezTo>
                    <a:cubicBezTo>
                      <a:pt x="329" y="89"/>
                      <a:pt x="329" y="89"/>
                      <a:pt x="329" y="89"/>
                    </a:cubicBezTo>
                    <a:cubicBezTo>
                      <a:pt x="329" y="89"/>
                      <a:pt x="329" y="89"/>
                      <a:pt x="329" y="89"/>
                    </a:cubicBezTo>
                    <a:cubicBezTo>
                      <a:pt x="329" y="89"/>
                      <a:pt x="329" y="89"/>
                      <a:pt x="329" y="89"/>
                    </a:cubicBezTo>
                    <a:cubicBezTo>
                      <a:pt x="329" y="91"/>
                      <a:pt x="331" y="92"/>
                      <a:pt x="333" y="93"/>
                    </a:cubicBezTo>
                    <a:cubicBezTo>
                      <a:pt x="331" y="92"/>
                      <a:pt x="329" y="92"/>
                      <a:pt x="329" y="92"/>
                    </a:cubicBezTo>
                    <a:close/>
                    <a:moveTo>
                      <a:pt x="329" y="19"/>
                    </a:moveTo>
                    <a:cubicBezTo>
                      <a:pt x="328" y="18"/>
                      <a:pt x="329" y="18"/>
                      <a:pt x="329" y="19"/>
                    </a:cubicBezTo>
                    <a:close/>
                    <a:moveTo>
                      <a:pt x="331" y="84"/>
                    </a:moveTo>
                    <a:cubicBezTo>
                      <a:pt x="332" y="84"/>
                      <a:pt x="332" y="82"/>
                      <a:pt x="335" y="85"/>
                    </a:cubicBezTo>
                    <a:cubicBezTo>
                      <a:pt x="334" y="84"/>
                      <a:pt x="331" y="84"/>
                      <a:pt x="331" y="84"/>
                    </a:cubicBezTo>
                    <a:close/>
                    <a:moveTo>
                      <a:pt x="343" y="24"/>
                    </a:moveTo>
                    <a:cubicBezTo>
                      <a:pt x="344" y="24"/>
                      <a:pt x="346" y="23"/>
                      <a:pt x="343" y="24"/>
                    </a:cubicBezTo>
                    <a:close/>
                    <a:moveTo>
                      <a:pt x="348" y="79"/>
                    </a:moveTo>
                    <a:cubicBezTo>
                      <a:pt x="347" y="80"/>
                      <a:pt x="345" y="79"/>
                      <a:pt x="348" y="79"/>
                    </a:cubicBezTo>
                    <a:close/>
                    <a:moveTo>
                      <a:pt x="351" y="50"/>
                    </a:moveTo>
                    <a:cubicBezTo>
                      <a:pt x="347" y="51"/>
                      <a:pt x="349" y="49"/>
                      <a:pt x="351" y="50"/>
                    </a:cubicBezTo>
                    <a:close/>
                    <a:moveTo>
                      <a:pt x="340" y="14"/>
                    </a:moveTo>
                    <a:cubicBezTo>
                      <a:pt x="339" y="15"/>
                      <a:pt x="338" y="17"/>
                      <a:pt x="338" y="19"/>
                    </a:cubicBezTo>
                    <a:cubicBezTo>
                      <a:pt x="337" y="19"/>
                      <a:pt x="332" y="19"/>
                      <a:pt x="330" y="19"/>
                    </a:cubicBezTo>
                    <a:cubicBezTo>
                      <a:pt x="334" y="19"/>
                      <a:pt x="329" y="15"/>
                      <a:pt x="328" y="15"/>
                    </a:cubicBezTo>
                    <a:cubicBezTo>
                      <a:pt x="330" y="15"/>
                      <a:pt x="335" y="15"/>
                      <a:pt x="340" y="14"/>
                    </a:cubicBezTo>
                    <a:close/>
                    <a:moveTo>
                      <a:pt x="173" y="8"/>
                    </a:moveTo>
                    <a:cubicBezTo>
                      <a:pt x="173" y="8"/>
                      <a:pt x="173" y="9"/>
                      <a:pt x="173" y="9"/>
                    </a:cubicBezTo>
                    <a:cubicBezTo>
                      <a:pt x="173" y="8"/>
                      <a:pt x="173" y="8"/>
                      <a:pt x="173" y="8"/>
                    </a:cubicBezTo>
                    <a:close/>
                    <a:moveTo>
                      <a:pt x="185" y="10"/>
                    </a:moveTo>
                    <a:cubicBezTo>
                      <a:pt x="179" y="10"/>
                      <a:pt x="184" y="9"/>
                      <a:pt x="185" y="10"/>
                    </a:cubicBezTo>
                    <a:close/>
                    <a:moveTo>
                      <a:pt x="26" y="59"/>
                    </a:moveTo>
                    <a:cubicBezTo>
                      <a:pt x="26" y="59"/>
                      <a:pt x="26" y="59"/>
                      <a:pt x="26" y="59"/>
                    </a:cubicBezTo>
                    <a:close/>
                    <a:moveTo>
                      <a:pt x="23" y="53"/>
                    </a:moveTo>
                    <a:cubicBezTo>
                      <a:pt x="27" y="52"/>
                      <a:pt x="31" y="51"/>
                      <a:pt x="32" y="52"/>
                    </a:cubicBezTo>
                    <a:cubicBezTo>
                      <a:pt x="30" y="52"/>
                      <a:pt x="27" y="52"/>
                      <a:pt x="23" y="53"/>
                    </a:cubicBezTo>
                    <a:close/>
                    <a:moveTo>
                      <a:pt x="42" y="63"/>
                    </a:moveTo>
                    <a:cubicBezTo>
                      <a:pt x="42" y="62"/>
                      <a:pt x="43" y="63"/>
                      <a:pt x="42" y="63"/>
                    </a:cubicBezTo>
                    <a:close/>
                    <a:moveTo>
                      <a:pt x="39" y="52"/>
                    </a:moveTo>
                    <a:cubicBezTo>
                      <a:pt x="41" y="51"/>
                      <a:pt x="41" y="52"/>
                      <a:pt x="42" y="52"/>
                    </a:cubicBezTo>
                    <a:cubicBezTo>
                      <a:pt x="43" y="51"/>
                      <a:pt x="43" y="53"/>
                      <a:pt x="39" y="52"/>
                    </a:cubicBezTo>
                    <a:close/>
                    <a:moveTo>
                      <a:pt x="105" y="73"/>
                    </a:moveTo>
                    <a:cubicBezTo>
                      <a:pt x="105" y="73"/>
                      <a:pt x="105" y="73"/>
                      <a:pt x="105" y="73"/>
                    </a:cubicBezTo>
                    <a:cubicBezTo>
                      <a:pt x="105" y="73"/>
                      <a:pt x="105" y="73"/>
                      <a:pt x="105" y="73"/>
                    </a:cubicBezTo>
                    <a:close/>
                    <a:moveTo>
                      <a:pt x="108" y="74"/>
                    </a:moveTo>
                    <a:cubicBezTo>
                      <a:pt x="108" y="74"/>
                      <a:pt x="108" y="74"/>
                      <a:pt x="108" y="74"/>
                    </a:cubicBezTo>
                    <a:cubicBezTo>
                      <a:pt x="108" y="74"/>
                      <a:pt x="108" y="74"/>
                      <a:pt x="108" y="74"/>
                    </a:cubicBezTo>
                    <a:cubicBezTo>
                      <a:pt x="108" y="74"/>
                      <a:pt x="108" y="74"/>
                      <a:pt x="108" y="74"/>
                    </a:cubicBezTo>
                    <a:close/>
                    <a:moveTo>
                      <a:pt x="118" y="96"/>
                    </a:moveTo>
                    <a:cubicBezTo>
                      <a:pt x="119" y="96"/>
                      <a:pt x="118" y="96"/>
                      <a:pt x="118" y="96"/>
                    </a:cubicBezTo>
                    <a:close/>
                    <a:moveTo>
                      <a:pt x="119" y="95"/>
                    </a:moveTo>
                    <a:cubicBezTo>
                      <a:pt x="119" y="95"/>
                      <a:pt x="119" y="95"/>
                      <a:pt x="119" y="95"/>
                    </a:cubicBezTo>
                    <a:close/>
                    <a:moveTo>
                      <a:pt x="133" y="19"/>
                    </a:moveTo>
                    <a:cubicBezTo>
                      <a:pt x="133" y="18"/>
                      <a:pt x="133" y="18"/>
                      <a:pt x="133" y="18"/>
                    </a:cubicBezTo>
                    <a:cubicBezTo>
                      <a:pt x="133" y="18"/>
                      <a:pt x="133" y="18"/>
                      <a:pt x="133" y="19"/>
                    </a:cubicBezTo>
                    <a:close/>
                    <a:moveTo>
                      <a:pt x="135" y="110"/>
                    </a:moveTo>
                    <a:cubicBezTo>
                      <a:pt x="135" y="109"/>
                      <a:pt x="135" y="110"/>
                      <a:pt x="135" y="110"/>
                    </a:cubicBezTo>
                    <a:close/>
                    <a:moveTo>
                      <a:pt x="167" y="13"/>
                    </a:moveTo>
                    <a:cubicBezTo>
                      <a:pt x="167" y="12"/>
                      <a:pt x="167" y="13"/>
                      <a:pt x="167" y="13"/>
                    </a:cubicBezTo>
                    <a:close/>
                    <a:moveTo>
                      <a:pt x="169" y="185"/>
                    </a:moveTo>
                    <a:cubicBezTo>
                      <a:pt x="168" y="185"/>
                      <a:pt x="169" y="184"/>
                      <a:pt x="169" y="185"/>
                    </a:cubicBezTo>
                    <a:close/>
                    <a:moveTo>
                      <a:pt x="279" y="17"/>
                    </a:moveTo>
                    <a:cubicBezTo>
                      <a:pt x="278" y="18"/>
                      <a:pt x="275" y="18"/>
                      <a:pt x="279" y="17"/>
                    </a:cubicBezTo>
                    <a:close/>
                    <a:moveTo>
                      <a:pt x="281" y="17"/>
                    </a:moveTo>
                    <a:cubicBezTo>
                      <a:pt x="281" y="17"/>
                      <a:pt x="279" y="17"/>
                      <a:pt x="281" y="17"/>
                    </a:cubicBezTo>
                    <a:close/>
                    <a:moveTo>
                      <a:pt x="288" y="16"/>
                    </a:moveTo>
                    <a:cubicBezTo>
                      <a:pt x="288" y="17"/>
                      <a:pt x="283" y="17"/>
                      <a:pt x="288" y="16"/>
                    </a:cubicBezTo>
                    <a:close/>
                    <a:moveTo>
                      <a:pt x="292" y="16"/>
                    </a:moveTo>
                    <a:cubicBezTo>
                      <a:pt x="291" y="16"/>
                      <a:pt x="287" y="16"/>
                      <a:pt x="292" y="16"/>
                    </a:cubicBezTo>
                    <a:close/>
                    <a:moveTo>
                      <a:pt x="293" y="17"/>
                    </a:moveTo>
                    <a:cubicBezTo>
                      <a:pt x="293" y="16"/>
                      <a:pt x="293" y="15"/>
                      <a:pt x="293" y="15"/>
                    </a:cubicBezTo>
                    <a:cubicBezTo>
                      <a:pt x="302" y="15"/>
                      <a:pt x="310" y="15"/>
                      <a:pt x="319" y="15"/>
                    </a:cubicBezTo>
                    <a:cubicBezTo>
                      <a:pt x="308" y="15"/>
                      <a:pt x="301" y="15"/>
                      <a:pt x="293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38" name="Freeform 402">
                <a:extLst>
                  <a:ext uri="{FF2B5EF4-FFF2-40B4-BE49-F238E27FC236}">
                    <a16:creationId xmlns:a16="http://schemas.microsoft.com/office/drawing/2014/main" id="{F3790B97-E3B5-4B65-93A2-057A1909B9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0" y="849"/>
                <a:ext cx="3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39" name="Freeform 403">
                <a:extLst>
                  <a:ext uri="{FF2B5EF4-FFF2-40B4-BE49-F238E27FC236}">
                    <a16:creationId xmlns:a16="http://schemas.microsoft.com/office/drawing/2014/main" id="{D7CD41A2-D974-4466-BD8A-91733EB970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3" y="846"/>
                <a:ext cx="0" cy="3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40" name="Freeform 404">
                <a:extLst>
                  <a:ext uri="{FF2B5EF4-FFF2-40B4-BE49-F238E27FC236}">
                    <a16:creationId xmlns:a16="http://schemas.microsoft.com/office/drawing/2014/main" id="{63E7FB28-3238-4174-B775-0FB608CE6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0" y="898"/>
                <a:ext cx="0" cy="3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41" name="Freeform 405">
                <a:extLst>
                  <a:ext uri="{FF2B5EF4-FFF2-40B4-BE49-F238E27FC236}">
                    <a16:creationId xmlns:a16="http://schemas.microsoft.com/office/drawing/2014/main" id="{12E871DB-46D6-470B-A577-C8F2CED507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8" y="981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5" name="Group 607">
              <a:extLst>
                <a:ext uri="{FF2B5EF4-FFF2-40B4-BE49-F238E27FC236}">
                  <a16:creationId xmlns:a16="http://schemas.microsoft.com/office/drawing/2014/main" id="{24BEB2E4-0F7F-47F4-80AF-A607B324E8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0" y="882"/>
              <a:ext cx="2786" cy="2599"/>
              <a:chOff x="1530" y="882"/>
              <a:chExt cx="2786" cy="2599"/>
            </a:xfrm>
            <a:grpFill/>
          </p:grpSpPr>
          <p:sp>
            <p:nvSpPr>
              <p:cNvPr id="142" name="Freeform 407">
                <a:extLst>
                  <a:ext uri="{FF2B5EF4-FFF2-40B4-BE49-F238E27FC236}">
                    <a16:creationId xmlns:a16="http://schemas.microsoft.com/office/drawing/2014/main" id="{D0ECD377-F1FA-4672-9401-66A06FB4C3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8" y="981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3" name="Rectangle 408">
                <a:extLst>
                  <a:ext uri="{FF2B5EF4-FFF2-40B4-BE49-F238E27FC236}">
                    <a16:creationId xmlns:a16="http://schemas.microsoft.com/office/drawing/2014/main" id="{5328FE5C-90D6-4558-B483-CEEEA154CA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0" y="990"/>
                <a:ext cx="1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4" name="Freeform 409">
                <a:extLst>
                  <a:ext uri="{FF2B5EF4-FFF2-40B4-BE49-F238E27FC236}">
                    <a16:creationId xmlns:a16="http://schemas.microsoft.com/office/drawing/2014/main" id="{F059B984-AD5B-4D90-8AA1-DC87DB697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2" y="898"/>
                <a:ext cx="3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5" name="Freeform 410">
                <a:extLst>
                  <a:ext uri="{FF2B5EF4-FFF2-40B4-BE49-F238E27FC236}">
                    <a16:creationId xmlns:a16="http://schemas.microsoft.com/office/drawing/2014/main" id="{049E692C-4AE6-435B-9C2C-4BB0E7C520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2" y="1742"/>
                <a:ext cx="5" cy="10"/>
              </a:xfrm>
              <a:custGeom>
                <a:avLst/>
                <a:gdLst>
                  <a:gd name="T0" fmla="*/ 1 w 2"/>
                  <a:gd name="T1" fmla="*/ 1 h 4"/>
                  <a:gd name="T2" fmla="*/ 0 w 2"/>
                  <a:gd name="T3" fmla="*/ 3 h 4"/>
                  <a:gd name="T4" fmla="*/ 1 w 2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1" y="1"/>
                    </a:moveTo>
                    <a:cubicBezTo>
                      <a:pt x="1" y="1"/>
                      <a:pt x="0" y="0"/>
                      <a:pt x="0" y="3"/>
                    </a:cubicBezTo>
                    <a:cubicBezTo>
                      <a:pt x="0" y="4"/>
                      <a:pt x="2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6" name="Freeform 411">
                <a:extLst>
                  <a:ext uri="{FF2B5EF4-FFF2-40B4-BE49-F238E27FC236}">
                    <a16:creationId xmlns:a16="http://schemas.microsoft.com/office/drawing/2014/main" id="{EF9430F9-674D-431B-8BEC-27D747E17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4" y="1731"/>
                <a:ext cx="3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0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7" name="Freeform 412">
                <a:extLst>
                  <a:ext uri="{FF2B5EF4-FFF2-40B4-BE49-F238E27FC236}">
                    <a16:creationId xmlns:a16="http://schemas.microsoft.com/office/drawing/2014/main" id="{DF372EDE-9DB5-4A9F-A51F-8634D1E6E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7" y="1747"/>
                <a:ext cx="3" cy="5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0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8" name="Freeform 413">
                <a:extLst>
                  <a:ext uri="{FF2B5EF4-FFF2-40B4-BE49-F238E27FC236}">
                    <a16:creationId xmlns:a16="http://schemas.microsoft.com/office/drawing/2014/main" id="{D7F046BE-E00C-4583-BC38-8CB3A7F1AE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8" y="1750"/>
                <a:ext cx="2" cy="4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9" name="Freeform 414">
                <a:extLst>
                  <a:ext uri="{FF2B5EF4-FFF2-40B4-BE49-F238E27FC236}">
                    <a16:creationId xmlns:a16="http://schemas.microsoft.com/office/drawing/2014/main" id="{0D45E6D6-C1F0-4134-8562-90BE6881E2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" y="1717"/>
                <a:ext cx="2" cy="7"/>
              </a:xfrm>
              <a:custGeom>
                <a:avLst/>
                <a:gdLst>
                  <a:gd name="T0" fmla="*/ 0 w 1"/>
                  <a:gd name="T1" fmla="*/ 3 h 3"/>
                  <a:gd name="T2" fmla="*/ 0 w 1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1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0" name="Freeform 415">
                <a:extLst>
                  <a:ext uri="{FF2B5EF4-FFF2-40B4-BE49-F238E27FC236}">
                    <a16:creationId xmlns:a16="http://schemas.microsoft.com/office/drawing/2014/main" id="{9F7B1095-973F-4BDA-B59A-6FBADFD9F5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0" y="1726"/>
                <a:ext cx="4" cy="5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0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1" name="Freeform 416">
                <a:extLst>
                  <a:ext uri="{FF2B5EF4-FFF2-40B4-BE49-F238E27FC236}">
                    <a16:creationId xmlns:a16="http://schemas.microsoft.com/office/drawing/2014/main" id="{A0BD393F-52D6-4D47-857E-9344698FF5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2" y="1714"/>
                <a:ext cx="2" cy="5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2" name="Freeform 417">
                <a:extLst>
                  <a:ext uri="{FF2B5EF4-FFF2-40B4-BE49-F238E27FC236}">
                    <a16:creationId xmlns:a16="http://schemas.microsoft.com/office/drawing/2014/main" id="{692A87D9-189E-4BF9-9AD4-156FC6FCF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" y="1745"/>
                <a:ext cx="7" cy="5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cubicBezTo>
                      <a:pt x="3" y="2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3" name="Freeform 418">
                <a:extLst>
                  <a:ext uri="{FF2B5EF4-FFF2-40B4-BE49-F238E27FC236}">
                    <a16:creationId xmlns:a16="http://schemas.microsoft.com/office/drawing/2014/main" id="{E3043263-574C-40F3-A3A7-EB87A164E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3" y="1724"/>
                <a:ext cx="4" cy="4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0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4" name="Freeform 419">
                <a:extLst>
                  <a:ext uri="{FF2B5EF4-FFF2-40B4-BE49-F238E27FC236}">
                    <a16:creationId xmlns:a16="http://schemas.microsoft.com/office/drawing/2014/main" id="{54340D3A-42B9-4877-9DE8-418AC8176A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0" y="1745"/>
                <a:ext cx="5" cy="2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2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5" name="Rectangle 420">
                <a:extLst>
                  <a:ext uri="{FF2B5EF4-FFF2-40B4-BE49-F238E27FC236}">
                    <a16:creationId xmlns:a16="http://schemas.microsoft.com/office/drawing/2014/main" id="{9CDFC84F-0DB6-4436-A162-5129287BA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1" y="167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6" name="Freeform 421">
                <a:extLst>
                  <a:ext uri="{FF2B5EF4-FFF2-40B4-BE49-F238E27FC236}">
                    <a16:creationId xmlns:a16="http://schemas.microsoft.com/office/drawing/2014/main" id="{FB6FB7BD-CADB-4C31-8A7C-E49883498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9" y="1676"/>
                <a:ext cx="2" cy="5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0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7" name="Freeform 422">
                <a:extLst>
                  <a:ext uri="{FF2B5EF4-FFF2-40B4-BE49-F238E27FC236}">
                    <a16:creationId xmlns:a16="http://schemas.microsoft.com/office/drawing/2014/main" id="{07562DBA-F0A1-4DCF-A0DA-4C4986BBE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7" y="1766"/>
                <a:ext cx="10" cy="2"/>
              </a:xfrm>
              <a:custGeom>
                <a:avLst/>
                <a:gdLst>
                  <a:gd name="T0" fmla="*/ 4 w 4"/>
                  <a:gd name="T1" fmla="*/ 0 h 1"/>
                  <a:gd name="T2" fmla="*/ 4 w 4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cubicBezTo>
                      <a:pt x="0" y="1"/>
                      <a:pt x="4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8" name="Freeform 423">
                <a:extLst>
                  <a:ext uri="{FF2B5EF4-FFF2-40B4-BE49-F238E27FC236}">
                    <a16:creationId xmlns:a16="http://schemas.microsoft.com/office/drawing/2014/main" id="{0A5411D4-79D0-4066-9136-BC09C2258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1" y="1693"/>
                <a:ext cx="9" cy="5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cubicBezTo>
                      <a:pt x="0" y="0"/>
                      <a:pt x="4" y="2"/>
                      <a:pt x="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9" name="Freeform 424">
                <a:extLst>
                  <a:ext uri="{FF2B5EF4-FFF2-40B4-BE49-F238E27FC236}">
                    <a16:creationId xmlns:a16="http://schemas.microsoft.com/office/drawing/2014/main" id="{AA555DD1-34B3-4385-92D6-44FF564516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0" y="1733"/>
                <a:ext cx="3" cy="7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cubicBezTo>
                      <a:pt x="1" y="0"/>
                      <a:pt x="0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0" name="Freeform 425">
                <a:extLst>
                  <a:ext uri="{FF2B5EF4-FFF2-40B4-BE49-F238E27FC236}">
                    <a16:creationId xmlns:a16="http://schemas.microsoft.com/office/drawing/2014/main" id="{0DE011BC-51FE-4E3B-B607-A1EC04AE5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1" y="1735"/>
                <a:ext cx="12" cy="7"/>
              </a:xfrm>
              <a:custGeom>
                <a:avLst/>
                <a:gdLst>
                  <a:gd name="T0" fmla="*/ 3 w 5"/>
                  <a:gd name="T1" fmla="*/ 0 h 3"/>
                  <a:gd name="T2" fmla="*/ 2 w 5"/>
                  <a:gd name="T3" fmla="*/ 2 h 3"/>
                  <a:gd name="T4" fmla="*/ 3 w 5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cubicBezTo>
                      <a:pt x="0" y="2"/>
                      <a:pt x="2" y="1"/>
                      <a:pt x="2" y="2"/>
                    </a:cubicBezTo>
                    <a:cubicBezTo>
                      <a:pt x="2" y="3"/>
                      <a:pt x="5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1" name="Freeform 426">
                <a:extLst>
                  <a:ext uri="{FF2B5EF4-FFF2-40B4-BE49-F238E27FC236}">
                    <a16:creationId xmlns:a16="http://schemas.microsoft.com/office/drawing/2014/main" id="{57E83462-8952-41DE-A2AA-2AEB755EC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7" y="1731"/>
                <a:ext cx="12" cy="11"/>
              </a:xfrm>
              <a:custGeom>
                <a:avLst/>
                <a:gdLst>
                  <a:gd name="T0" fmla="*/ 4 w 5"/>
                  <a:gd name="T1" fmla="*/ 3 h 5"/>
                  <a:gd name="T2" fmla="*/ 2 w 5"/>
                  <a:gd name="T3" fmla="*/ 2 h 5"/>
                  <a:gd name="T4" fmla="*/ 0 w 5"/>
                  <a:gd name="T5" fmla="*/ 0 h 5"/>
                  <a:gd name="T6" fmla="*/ 0 w 5"/>
                  <a:gd name="T7" fmla="*/ 3 h 5"/>
                  <a:gd name="T8" fmla="*/ 3 w 5"/>
                  <a:gd name="T9" fmla="*/ 3 h 5"/>
                  <a:gd name="T10" fmla="*/ 4 w 5"/>
                  <a:gd name="T11" fmla="*/ 5 h 5"/>
                  <a:gd name="T12" fmla="*/ 4 w 5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cubicBezTo>
                      <a:pt x="5" y="2"/>
                      <a:pt x="2" y="3"/>
                      <a:pt x="2" y="2"/>
                    </a:cubicBezTo>
                    <a:cubicBezTo>
                      <a:pt x="1" y="2"/>
                      <a:pt x="2" y="0"/>
                      <a:pt x="0" y="0"/>
                    </a:cubicBezTo>
                    <a:cubicBezTo>
                      <a:pt x="0" y="0"/>
                      <a:pt x="0" y="3"/>
                      <a:pt x="0" y="3"/>
                    </a:cubicBezTo>
                    <a:cubicBezTo>
                      <a:pt x="1" y="3"/>
                      <a:pt x="2" y="2"/>
                      <a:pt x="3" y="3"/>
                    </a:cubicBezTo>
                    <a:cubicBezTo>
                      <a:pt x="1" y="3"/>
                      <a:pt x="2" y="5"/>
                      <a:pt x="4" y="5"/>
                    </a:cubicBezTo>
                    <a:cubicBezTo>
                      <a:pt x="4" y="5"/>
                      <a:pt x="5" y="3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2" name="Rectangle 427">
                <a:extLst>
                  <a:ext uri="{FF2B5EF4-FFF2-40B4-BE49-F238E27FC236}">
                    <a16:creationId xmlns:a16="http://schemas.microsoft.com/office/drawing/2014/main" id="{93902AE1-1309-46A3-99F8-A27D164909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6" y="166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3" name="Freeform 428">
                <a:extLst>
                  <a:ext uri="{FF2B5EF4-FFF2-40B4-BE49-F238E27FC236}">
                    <a16:creationId xmlns:a16="http://schemas.microsoft.com/office/drawing/2014/main" id="{081626CC-F7B9-47C4-B471-2AD983820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3" y="1655"/>
                <a:ext cx="10" cy="10"/>
              </a:xfrm>
              <a:custGeom>
                <a:avLst/>
                <a:gdLst>
                  <a:gd name="T0" fmla="*/ 4 w 4"/>
                  <a:gd name="T1" fmla="*/ 2 h 4"/>
                  <a:gd name="T2" fmla="*/ 1 w 4"/>
                  <a:gd name="T3" fmla="*/ 3 h 4"/>
                  <a:gd name="T4" fmla="*/ 4 w 4"/>
                  <a:gd name="T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4" y="2"/>
                    </a:moveTo>
                    <a:cubicBezTo>
                      <a:pt x="4" y="0"/>
                      <a:pt x="0" y="2"/>
                      <a:pt x="1" y="3"/>
                    </a:cubicBezTo>
                    <a:cubicBezTo>
                      <a:pt x="1" y="4"/>
                      <a:pt x="4" y="3"/>
                      <a:pt x="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4" name="Rectangle 429">
                <a:extLst>
                  <a:ext uri="{FF2B5EF4-FFF2-40B4-BE49-F238E27FC236}">
                    <a16:creationId xmlns:a16="http://schemas.microsoft.com/office/drawing/2014/main" id="{574221D0-02F4-4DE1-8B9A-638697988A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6" y="1691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5" name="Freeform 430">
                <a:extLst>
                  <a:ext uri="{FF2B5EF4-FFF2-40B4-BE49-F238E27FC236}">
                    <a16:creationId xmlns:a16="http://schemas.microsoft.com/office/drawing/2014/main" id="{90AA74AF-F905-43E9-9DF8-1674B16A65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9" y="1684"/>
                <a:ext cx="12" cy="14"/>
              </a:xfrm>
              <a:custGeom>
                <a:avLst/>
                <a:gdLst>
                  <a:gd name="T0" fmla="*/ 3 w 5"/>
                  <a:gd name="T1" fmla="*/ 3 h 6"/>
                  <a:gd name="T2" fmla="*/ 0 w 5"/>
                  <a:gd name="T3" fmla="*/ 4 h 6"/>
                  <a:gd name="T4" fmla="*/ 3 w 5"/>
                  <a:gd name="T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6">
                    <a:moveTo>
                      <a:pt x="3" y="3"/>
                    </a:move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5" y="4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6" name="Freeform 431">
                <a:extLst>
                  <a:ext uri="{FF2B5EF4-FFF2-40B4-BE49-F238E27FC236}">
                    <a16:creationId xmlns:a16="http://schemas.microsoft.com/office/drawing/2014/main" id="{9487BF51-415C-4FD0-8E13-1935C0DBC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5" y="1721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7" name="Freeform 432">
                <a:extLst>
                  <a:ext uri="{FF2B5EF4-FFF2-40B4-BE49-F238E27FC236}">
                    <a16:creationId xmlns:a16="http://schemas.microsoft.com/office/drawing/2014/main" id="{094B1527-69CF-429B-BD42-273C588B4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3" y="17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8" name="Freeform 433">
                <a:extLst>
                  <a:ext uri="{FF2B5EF4-FFF2-40B4-BE49-F238E27FC236}">
                    <a16:creationId xmlns:a16="http://schemas.microsoft.com/office/drawing/2014/main" id="{2F109055-13AC-4542-A95A-57188781B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5" y="17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9" name="Freeform 434">
                <a:extLst>
                  <a:ext uri="{FF2B5EF4-FFF2-40B4-BE49-F238E27FC236}">
                    <a16:creationId xmlns:a16="http://schemas.microsoft.com/office/drawing/2014/main" id="{D6BC3CE8-D702-4A01-8116-717B5A44AF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6" y="1726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0" name="Freeform 435">
                <a:extLst>
                  <a:ext uri="{FF2B5EF4-FFF2-40B4-BE49-F238E27FC236}">
                    <a16:creationId xmlns:a16="http://schemas.microsoft.com/office/drawing/2014/main" id="{48D30704-6235-48BA-9057-66C7CB4A76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0" y="1733"/>
                <a:ext cx="3" cy="5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0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2"/>
                      <a:pt x="1" y="1"/>
                      <a:pt x="1" y="0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1" name="Rectangle 436">
                <a:extLst>
                  <a:ext uri="{FF2B5EF4-FFF2-40B4-BE49-F238E27FC236}">
                    <a16:creationId xmlns:a16="http://schemas.microsoft.com/office/drawing/2014/main" id="{DCEC5181-96D5-41CE-A257-6E5E8D0D44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6" y="1735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2" name="Freeform 437">
                <a:extLst>
                  <a:ext uri="{FF2B5EF4-FFF2-40B4-BE49-F238E27FC236}">
                    <a16:creationId xmlns:a16="http://schemas.microsoft.com/office/drawing/2014/main" id="{618324EF-0480-4561-898F-0E3655D089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4" y="1721"/>
                <a:ext cx="31" cy="14"/>
              </a:xfrm>
              <a:custGeom>
                <a:avLst/>
                <a:gdLst>
                  <a:gd name="T0" fmla="*/ 1 w 13"/>
                  <a:gd name="T1" fmla="*/ 6 h 6"/>
                  <a:gd name="T2" fmla="*/ 8 w 13"/>
                  <a:gd name="T3" fmla="*/ 5 h 6"/>
                  <a:gd name="T4" fmla="*/ 7 w 13"/>
                  <a:gd name="T5" fmla="*/ 4 h 6"/>
                  <a:gd name="T6" fmla="*/ 13 w 13"/>
                  <a:gd name="T7" fmla="*/ 2 h 6"/>
                  <a:gd name="T8" fmla="*/ 10 w 13"/>
                  <a:gd name="T9" fmla="*/ 2 h 6"/>
                  <a:gd name="T10" fmla="*/ 8 w 13"/>
                  <a:gd name="T11" fmla="*/ 3 h 6"/>
                  <a:gd name="T12" fmla="*/ 8 w 13"/>
                  <a:gd name="T13" fmla="*/ 2 h 6"/>
                  <a:gd name="T14" fmla="*/ 9 w 13"/>
                  <a:gd name="T15" fmla="*/ 0 h 6"/>
                  <a:gd name="T16" fmla="*/ 3 w 13"/>
                  <a:gd name="T17" fmla="*/ 1 h 6"/>
                  <a:gd name="T18" fmla="*/ 1 w 13"/>
                  <a:gd name="T19" fmla="*/ 2 h 6"/>
                  <a:gd name="T20" fmla="*/ 5 w 13"/>
                  <a:gd name="T21" fmla="*/ 2 h 6"/>
                  <a:gd name="T22" fmla="*/ 4 w 13"/>
                  <a:gd name="T23" fmla="*/ 2 h 6"/>
                  <a:gd name="T24" fmla="*/ 1 w 13"/>
                  <a:gd name="T2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6">
                    <a:moveTo>
                      <a:pt x="1" y="6"/>
                    </a:moveTo>
                    <a:cubicBezTo>
                      <a:pt x="1" y="4"/>
                      <a:pt x="6" y="5"/>
                      <a:pt x="8" y="5"/>
                    </a:cubicBezTo>
                    <a:cubicBezTo>
                      <a:pt x="8" y="5"/>
                      <a:pt x="8" y="4"/>
                      <a:pt x="7" y="4"/>
                    </a:cubicBezTo>
                    <a:cubicBezTo>
                      <a:pt x="10" y="4"/>
                      <a:pt x="11" y="4"/>
                      <a:pt x="13" y="2"/>
                    </a:cubicBezTo>
                    <a:cubicBezTo>
                      <a:pt x="12" y="2"/>
                      <a:pt x="11" y="3"/>
                      <a:pt x="10" y="2"/>
                    </a:cubicBezTo>
                    <a:cubicBezTo>
                      <a:pt x="9" y="2"/>
                      <a:pt x="8" y="2"/>
                      <a:pt x="8" y="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1"/>
                      <a:pt x="9" y="0"/>
                    </a:cubicBezTo>
                    <a:cubicBezTo>
                      <a:pt x="7" y="0"/>
                      <a:pt x="3" y="0"/>
                      <a:pt x="3" y="1"/>
                    </a:cubicBezTo>
                    <a:cubicBezTo>
                      <a:pt x="3" y="0"/>
                      <a:pt x="2" y="1"/>
                      <a:pt x="1" y="2"/>
                    </a:cubicBezTo>
                    <a:cubicBezTo>
                      <a:pt x="2" y="2"/>
                      <a:pt x="5" y="2"/>
                      <a:pt x="5" y="2"/>
                    </a:cubicBezTo>
                    <a:cubicBezTo>
                      <a:pt x="4" y="2"/>
                      <a:pt x="5" y="2"/>
                      <a:pt x="4" y="2"/>
                    </a:cubicBezTo>
                    <a:cubicBezTo>
                      <a:pt x="5" y="2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3" name="Freeform 438">
                <a:extLst>
                  <a:ext uri="{FF2B5EF4-FFF2-40B4-BE49-F238E27FC236}">
                    <a16:creationId xmlns:a16="http://schemas.microsoft.com/office/drawing/2014/main" id="{7641B4B9-3F37-4642-B63C-3E3061F2CB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4" y="1665"/>
                <a:ext cx="12" cy="9"/>
              </a:xfrm>
              <a:custGeom>
                <a:avLst/>
                <a:gdLst>
                  <a:gd name="T0" fmla="*/ 5 w 5"/>
                  <a:gd name="T1" fmla="*/ 4 h 4"/>
                  <a:gd name="T2" fmla="*/ 5 w 5"/>
                  <a:gd name="T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" h="4">
                    <a:moveTo>
                      <a:pt x="5" y="4"/>
                    </a:moveTo>
                    <a:cubicBezTo>
                      <a:pt x="5" y="4"/>
                      <a:pt x="0" y="0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4" name="Freeform 439">
                <a:extLst>
                  <a:ext uri="{FF2B5EF4-FFF2-40B4-BE49-F238E27FC236}">
                    <a16:creationId xmlns:a16="http://schemas.microsoft.com/office/drawing/2014/main" id="{075B26AB-4F71-458B-93A7-B9B4CDF9A7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9" y="1747"/>
                <a:ext cx="10" cy="17"/>
              </a:xfrm>
              <a:custGeom>
                <a:avLst/>
                <a:gdLst>
                  <a:gd name="T0" fmla="*/ 0 w 4"/>
                  <a:gd name="T1" fmla="*/ 2 h 7"/>
                  <a:gd name="T2" fmla="*/ 4 w 4"/>
                  <a:gd name="T3" fmla="*/ 0 h 7"/>
                  <a:gd name="T4" fmla="*/ 0 w 4"/>
                  <a:gd name="T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7">
                    <a:moveTo>
                      <a:pt x="0" y="2"/>
                    </a:moveTo>
                    <a:cubicBezTo>
                      <a:pt x="0" y="2"/>
                      <a:pt x="1" y="7"/>
                      <a:pt x="4" y="0"/>
                    </a:cubicBezTo>
                    <a:cubicBezTo>
                      <a:pt x="4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5" name="Freeform 440">
                <a:extLst>
                  <a:ext uri="{FF2B5EF4-FFF2-40B4-BE49-F238E27FC236}">
                    <a16:creationId xmlns:a16="http://schemas.microsoft.com/office/drawing/2014/main" id="{63E226D8-FEE5-4B4F-B3DE-982F31A529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2" y="175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6" name="Freeform 441">
                <a:extLst>
                  <a:ext uri="{FF2B5EF4-FFF2-40B4-BE49-F238E27FC236}">
                    <a16:creationId xmlns:a16="http://schemas.microsoft.com/office/drawing/2014/main" id="{D4058B28-A093-4891-A271-BAFD4E46A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5" y="1764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1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7" name="Freeform 442">
                <a:extLst>
                  <a:ext uri="{FF2B5EF4-FFF2-40B4-BE49-F238E27FC236}">
                    <a16:creationId xmlns:a16="http://schemas.microsoft.com/office/drawing/2014/main" id="{F37EBE7D-42A1-44CD-9C26-428A33D6E8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5" y="1747"/>
                <a:ext cx="47" cy="24"/>
              </a:xfrm>
              <a:custGeom>
                <a:avLst/>
                <a:gdLst>
                  <a:gd name="T0" fmla="*/ 13 w 20"/>
                  <a:gd name="T1" fmla="*/ 4 h 10"/>
                  <a:gd name="T2" fmla="*/ 11 w 20"/>
                  <a:gd name="T3" fmla="*/ 3 h 10"/>
                  <a:gd name="T4" fmla="*/ 8 w 20"/>
                  <a:gd name="T5" fmla="*/ 4 h 10"/>
                  <a:gd name="T6" fmla="*/ 7 w 20"/>
                  <a:gd name="T7" fmla="*/ 4 h 10"/>
                  <a:gd name="T8" fmla="*/ 3 w 20"/>
                  <a:gd name="T9" fmla="*/ 2 h 10"/>
                  <a:gd name="T10" fmla="*/ 3 w 20"/>
                  <a:gd name="T11" fmla="*/ 2 h 10"/>
                  <a:gd name="T12" fmla="*/ 2 w 20"/>
                  <a:gd name="T13" fmla="*/ 0 h 10"/>
                  <a:gd name="T14" fmla="*/ 0 w 20"/>
                  <a:gd name="T15" fmla="*/ 2 h 10"/>
                  <a:gd name="T16" fmla="*/ 16 w 20"/>
                  <a:gd name="T17" fmla="*/ 8 h 10"/>
                  <a:gd name="T18" fmla="*/ 15 w 20"/>
                  <a:gd name="T19" fmla="*/ 9 h 10"/>
                  <a:gd name="T20" fmla="*/ 18 w 20"/>
                  <a:gd name="T21" fmla="*/ 7 h 10"/>
                  <a:gd name="T22" fmla="*/ 18 w 20"/>
                  <a:gd name="T23" fmla="*/ 7 h 10"/>
                  <a:gd name="T24" fmla="*/ 20 w 20"/>
                  <a:gd name="T25" fmla="*/ 7 h 10"/>
                  <a:gd name="T26" fmla="*/ 20 w 20"/>
                  <a:gd name="T27" fmla="*/ 4 h 10"/>
                  <a:gd name="T28" fmla="*/ 13 w 20"/>
                  <a:gd name="T2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" h="10">
                    <a:moveTo>
                      <a:pt x="13" y="4"/>
                    </a:moveTo>
                    <a:cubicBezTo>
                      <a:pt x="12" y="4"/>
                      <a:pt x="13" y="1"/>
                      <a:pt x="11" y="3"/>
                    </a:cubicBezTo>
                    <a:cubicBezTo>
                      <a:pt x="11" y="1"/>
                      <a:pt x="8" y="2"/>
                      <a:pt x="8" y="4"/>
                    </a:cubicBezTo>
                    <a:cubicBezTo>
                      <a:pt x="8" y="4"/>
                      <a:pt x="7" y="4"/>
                      <a:pt x="7" y="4"/>
                    </a:cubicBezTo>
                    <a:cubicBezTo>
                      <a:pt x="5" y="2"/>
                      <a:pt x="6" y="3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3" y="1"/>
                      <a:pt x="2" y="0"/>
                    </a:cubicBezTo>
                    <a:cubicBezTo>
                      <a:pt x="2" y="1"/>
                      <a:pt x="1" y="2"/>
                      <a:pt x="0" y="2"/>
                    </a:cubicBezTo>
                    <a:cubicBezTo>
                      <a:pt x="1" y="5"/>
                      <a:pt x="16" y="10"/>
                      <a:pt x="16" y="8"/>
                    </a:cubicBezTo>
                    <a:cubicBezTo>
                      <a:pt x="16" y="8"/>
                      <a:pt x="16" y="9"/>
                      <a:pt x="15" y="9"/>
                    </a:cubicBezTo>
                    <a:cubicBezTo>
                      <a:pt x="16" y="9"/>
                      <a:pt x="17" y="8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9" y="7"/>
                      <a:pt x="20" y="6"/>
                      <a:pt x="20" y="7"/>
                    </a:cubicBezTo>
                    <a:cubicBezTo>
                      <a:pt x="20" y="5"/>
                      <a:pt x="20" y="5"/>
                      <a:pt x="20" y="4"/>
                    </a:cubicBezTo>
                    <a:cubicBezTo>
                      <a:pt x="20" y="5"/>
                      <a:pt x="14" y="4"/>
                      <a:pt x="1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8" name="Freeform 443">
                <a:extLst>
                  <a:ext uri="{FF2B5EF4-FFF2-40B4-BE49-F238E27FC236}">
                    <a16:creationId xmlns:a16="http://schemas.microsoft.com/office/drawing/2014/main" id="{29390E20-8005-4C97-A926-326D3334E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6" y="2405"/>
                <a:ext cx="5" cy="7"/>
              </a:xfrm>
              <a:custGeom>
                <a:avLst/>
                <a:gdLst>
                  <a:gd name="T0" fmla="*/ 2 w 2"/>
                  <a:gd name="T1" fmla="*/ 1 h 3"/>
                  <a:gd name="T2" fmla="*/ 2 w 2"/>
                  <a:gd name="T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2" y="0"/>
                      <a:pt x="0" y="3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9" name="Freeform 444">
                <a:extLst>
                  <a:ext uri="{FF2B5EF4-FFF2-40B4-BE49-F238E27FC236}">
                    <a16:creationId xmlns:a16="http://schemas.microsoft.com/office/drawing/2014/main" id="{DEB3E9C6-1837-4CFE-8DFE-0E5EE65D05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0" y="2351"/>
                <a:ext cx="16" cy="12"/>
              </a:xfrm>
              <a:custGeom>
                <a:avLst/>
                <a:gdLst>
                  <a:gd name="T0" fmla="*/ 4 w 7"/>
                  <a:gd name="T1" fmla="*/ 5 h 5"/>
                  <a:gd name="T2" fmla="*/ 5 w 7"/>
                  <a:gd name="T3" fmla="*/ 0 h 5"/>
                  <a:gd name="T4" fmla="*/ 4 w 7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5">
                    <a:moveTo>
                      <a:pt x="4" y="5"/>
                    </a:moveTo>
                    <a:cubicBezTo>
                      <a:pt x="6" y="5"/>
                      <a:pt x="7" y="0"/>
                      <a:pt x="5" y="0"/>
                    </a:cubicBezTo>
                    <a:cubicBezTo>
                      <a:pt x="0" y="3"/>
                      <a:pt x="4" y="4"/>
                      <a:pt x="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0" name="Freeform 445">
                <a:extLst>
                  <a:ext uri="{FF2B5EF4-FFF2-40B4-BE49-F238E27FC236}">
                    <a16:creationId xmlns:a16="http://schemas.microsoft.com/office/drawing/2014/main" id="{E1D33B58-0A20-4165-8175-7C0C955F75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9" y="2363"/>
                <a:ext cx="3" cy="0"/>
              </a:xfrm>
              <a:custGeom>
                <a:avLst/>
                <a:gdLst>
                  <a:gd name="T0" fmla="*/ 0 w 1"/>
                  <a:gd name="T1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1" name="Freeform 446">
                <a:extLst>
                  <a:ext uri="{FF2B5EF4-FFF2-40B4-BE49-F238E27FC236}">
                    <a16:creationId xmlns:a16="http://schemas.microsoft.com/office/drawing/2014/main" id="{0EE9799C-7AEF-4685-8914-D2351B672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3" y="1485"/>
                <a:ext cx="9" cy="3"/>
              </a:xfrm>
              <a:custGeom>
                <a:avLst/>
                <a:gdLst>
                  <a:gd name="T0" fmla="*/ 0 w 4"/>
                  <a:gd name="T1" fmla="*/ 1 h 1"/>
                  <a:gd name="T2" fmla="*/ 0 w 4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1">
                    <a:moveTo>
                      <a:pt x="0" y="1"/>
                    </a:moveTo>
                    <a:cubicBezTo>
                      <a:pt x="0" y="1"/>
                      <a:pt x="4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2" name="Freeform 447">
                <a:extLst>
                  <a:ext uri="{FF2B5EF4-FFF2-40B4-BE49-F238E27FC236}">
                    <a16:creationId xmlns:a16="http://schemas.microsoft.com/office/drawing/2014/main" id="{CD39902D-63DD-4B73-A7CC-AF7890D7B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5" y="1485"/>
                <a:ext cx="12" cy="7"/>
              </a:xfrm>
              <a:custGeom>
                <a:avLst/>
                <a:gdLst>
                  <a:gd name="T0" fmla="*/ 1 w 5"/>
                  <a:gd name="T1" fmla="*/ 2 h 3"/>
                  <a:gd name="T2" fmla="*/ 3 w 5"/>
                  <a:gd name="T3" fmla="*/ 3 h 3"/>
                  <a:gd name="T4" fmla="*/ 1 w 5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1"/>
                      <a:pt x="0" y="3"/>
                      <a:pt x="3" y="3"/>
                    </a:cubicBezTo>
                    <a:cubicBezTo>
                      <a:pt x="5" y="3"/>
                      <a:pt x="1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3" name="Freeform 448">
                <a:extLst>
                  <a:ext uri="{FF2B5EF4-FFF2-40B4-BE49-F238E27FC236}">
                    <a16:creationId xmlns:a16="http://schemas.microsoft.com/office/drawing/2014/main" id="{1D97812E-6C65-4334-8F50-971FB3974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9" y="1363"/>
                <a:ext cx="5" cy="2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0" y="0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4" name="Freeform 449">
                <a:extLst>
                  <a:ext uri="{FF2B5EF4-FFF2-40B4-BE49-F238E27FC236}">
                    <a16:creationId xmlns:a16="http://schemas.microsoft.com/office/drawing/2014/main" id="{DBFAA775-979E-4D19-AFA8-CC9555807D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1" y="1445"/>
                <a:ext cx="2" cy="5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0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5" name="Freeform 450">
                <a:extLst>
                  <a:ext uri="{FF2B5EF4-FFF2-40B4-BE49-F238E27FC236}">
                    <a16:creationId xmlns:a16="http://schemas.microsoft.com/office/drawing/2014/main" id="{05C18CEE-85C9-4F12-A937-8C67D2C785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1" y="1306"/>
                <a:ext cx="3" cy="5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6" name="Freeform 451">
                <a:extLst>
                  <a:ext uri="{FF2B5EF4-FFF2-40B4-BE49-F238E27FC236}">
                    <a16:creationId xmlns:a16="http://schemas.microsoft.com/office/drawing/2014/main" id="{E4FC9419-BD53-466A-B68B-9624D9CC7FB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43" y="1301"/>
                <a:ext cx="167" cy="184"/>
              </a:xfrm>
              <a:custGeom>
                <a:avLst/>
                <a:gdLst>
                  <a:gd name="T0" fmla="*/ 8 w 71"/>
                  <a:gd name="T1" fmla="*/ 14 h 78"/>
                  <a:gd name="T2" fmla="*/ 9 w 71"/>
                  <a:gd name="T3" fmla="*/ 21 h 78"/>
                  <a:gd name="T4" fmla="*/ 12 w 71"/>
                  <a:gd name="T5" fmla="*/ 22 h 78"/>
                  <a:gd name="T6" fmla="*/ 5 w 71"/>
                  <a:gd name="T7" fmla="*/ 25 h 78"/>
                  <a:gd name="T8" fmla="*/ 12 w 71"/>
                  <a:gd name="T9" fmla="*/ 27 h 78"/>
                  <a:gd name="T10" fmla="*/ 14 w 71"/>
                  <a:gd name="T11" fmla="*/ 30 h 78"/>
                  <a:gd name="T12" fmla="*/ 16 w 71"/>
                  <a:gd name="T13" fmla="*/ 33 h 78"/>
                  <a:gd name="T14" fmla="*/ 18 w 71"/>
                  <a:gd name="T15" fmla="*/ 34 h 78"/>
                  <a:gd name="T16" fmla="*/ 20 w 71"/>
                  <a:gd name="T17" fmla="*/ 40 h 78"/>
                  <a:gd name="T18" fmla="*/ 23 w 71"/>
                  <a:gd name="T19" fmla="*/ 38 h 78"/>
                  <a:gd name="T20" fmla="*/ 30 w 71"/>
                  <a:gd name="T21" fmla="*/ 38 h 78"/>
                  <a:gd name="T22" fmla="*/ 31 w 71"/>
                  <a:gd name="T23" fmla="*/ 49 h 78"/>
                  <a:gd name="T24" fmla="*/ 23 w 71"/>
                  <a:gd name="T25" fmla="*/ 49 h 78"/>
                  <a:gd name="T26" fmla="*/ 24 w 71"/>
                  <a:gd name="T27" fmla="*/ 51 h 78"/>
                  <a:gd name="T28" fmla="*/ 21 w 71"/>
                  <a:gd name="T29" fmla="*/ 55 h 78"/>
                  <a:gd name="T30" fmla="*/ 23 w 71"/>
                  <a:gd name="T31" fmla="*/ 55 h 78"/>
                  <a:gd name="T32" fmla="*/ 25 w 71"/>
                  <a:gd name="T33" fmla="*/ 57 h 78"/>
                  <a:gd name="T34" fmla="*/ 23 w 71"/>
                  <a:gd name="T35" fmla="*/ 62 h 78"/>
                  <a:gd name="T36" fmla="*/ 25 w 71"/>
                  <a:gd name="T37" fmla="*/ 67 h 78"/>
                  <a:gd name="T38" fmla="*/ 15 w 71"/>
                  <a:gd name="T39" fmla="*/ 77 h 78"/>
                  <a:gd name="T40" fmla="*/ 20 w 71"/>
                  <a:gd name="T41" fmla="*/ 75 h 78"/>
                  <a:gd name="T42" fmla="*/ 31 w 71"/>
                  <a:gd name="T43" fmla="*/ 72 h 78"/>
                  <a:gd name="T44" fmla="*/ 36 w 71"/>
                  <a:gd name="T45" fmla="*/ 73 h 78"/>
                  <a:gd name="T46" fmla="*/ 61 w 71"/>
                  <a:gd name="T47" fmla="*/ 64 h 78"/>
                  <a:gd name="T48" fmla="*/ 58 w 71"/>
                  <a:gd name="T49" fmla="*/ 51 h 78"/>
                  <a:gd name="T50" fmla="*/ 53 w 71"/>
                  <a:gd name="T51" fmla="*/ 44 h 78"/>
                  <a:gd name="T52" fmla="*/ 36 w 71"/>
                  <a:gd name="T53" fmla="*/ 26 h 78"/>
                  <a:gd name="T54" fmla="*/ 28 w 71"/>
                  <a:gd name="T55" fmla="*/ 14 h 78"/>
                  <a:gd name="T56" fmla="*/ 35 w 71"/>
                  <a:gd name="T57" fmla="*/ 5 h 78"/>
                  <a:gd name="T58" fmla="*/ 37 w 71"/>
                  <a:gd name="T59" fmla="*/ 0 h 78"/>
                  <a:gd name="T60" fmla="*/ 31 w 71"/>
                  <a:gd name="T61" fmla="*/ 5 h 78"/>
                  <a:gd name="T62" fmla="*/ 17 w 71"/>
                  <a:gd name="T63" fmla="*/ 11 h 78"/>
                  <a:gd name="T64" fmla="*/ 9 w 71"/>
                  <a:gd name="T65" fmla="*/ 14 h 78"/>
                  <a:gd name="T66" fmla="*/ 3 w 71"/>
                  <a:gd name="T67" fmla="*/ 12 h 78"/>
                  <a:gd name="T68" fmla="*/ 3 w 71"/>
                  <a:gd name="T69" fmla="*/ 14 h 78"/>
                  <a:gd name="T70" fmla="*/ 1 w 71"/>
                  <a:gd name="T71" fmla="*/ 16 h 78"/>
                  <a:gd name="T72" fmla="*/ 2 w 71"/>
                  <a:gd name="T73" fmla="*/ 16 h 78"/>
                  <a:gd name="T74" fmla="*/ 1 w 71"/>
                  <a:gd name="T75" fmla="*/ 22 h 78"/>
                  <a:gd name="T76" fmla="*/ 11 w 71"/>
                  <a:gd name="T77" fmla="*/ 23 h 78"/>
                  <a:gd name="T78" fmla="*/ 36 w 71"/>
                  <a:gd name="T79" fmla="*/ 27 h 78"/>
                  <a:gd name="T80" fmla="*/ 34 w 71"/>
                  <a:gd name="T81" fmla="*/ 28 h 78"/>
                  <a:gd name="T82" fmla="*/ 21 w 71"/>
                  <a:gd name="T83" fmla="*/ 31 h 78"/>
                  <a:gd name="T84" fmla="*/ 20 w 71"/>
                  <a:gd name="T85" fmla="*/ 33 h 78"/>
                  <a:gd name="T86" fmla="*/ 20 w 71"/>
                  <a:gd name="T87" fmla="*/ 31 h 78"/>
                  <a:gd name="T88" fmla="*/ 14 w 71"/>
                  <a:gd name="T89" fmla="*/ 27 h 78"/>
                  <a:gd name="T90" fmla="*/ 12 w 71"/>
                  <a:gd name="T91" fmla="*/ 22 h 78"/>
                  <a:gd name="T92" fmla="*/ 12 w 71"/>
                  <a:gd name="T93" fmla="*/ 23 h 78"/>
                  <a:gd name="T94" fmla="*/ 5 w 71"/>
                  <a:gd name="T95" fmla="*/ 14 h 78"/>
                  <a:gd name="T96" fmla="*/ 5 w 71"/>
                  <a:gd name="T97" fmla="*/ 1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1" h="78">
                    <a:moveTo>
                      <a:pt x="1" y="22"/>
                    </a:moveTo>
                    <a:cubicBezTo>
                      <a:pt x="1" y="23"/>
                      <a:pt x="5" y="18"/>
                      <a:pt x="8" y="14"/>
                    </a:cubicBezTo>
                    <a:cubicBezTo>
                      <a:pt x="8" y="16"/>
                      <a:pt x="7" y="18"/>
                      <a:pt x="10" y="19"/>
                    </a:cubicBezTo>
                    <a:cubicBezTo>
                      <a:pt x="10" y="19"/>
                      <a:pt x="9" y="18"/>
                      <a:pt x="9" y="21"/>
                    </a:cubicBezTo>
                    <a:cubicBezTo>
                      <a:pt x="9" y="21"/>
                      <a:pt x="9" y="21"/>
                      <a:pt x="10" y="21"/>
                    </a:cubicBezTo>
                    <a:cubicBezTo>
                      <a:pt x="10" y="21"/>
                      <a:pt x="12" y="20"/>
                      <a:pt x="12" y="22"/>
                    </a:cubicBezTo>
                    <a:cubicBezTo>
                      <a:pt x="12" y="23"/>
                      <a:pt x="5" y="21"/>
                      <a:pt x="5" y="24"/>
                    </a:cubicBezTo>
                    <a:cubicBezTo>
                      <a:pt x="5" y="24"/>
                      <a:pt x="5" y="25"/>
                      <a:pt x="5" y="25"/>
                    </a:cubicBezTo>
                    <a:cubicBezTo>
                      <a:pt x="5" y="24"/>
                      <a:pt x="10" y="25"/>
                      <a:pt x="10" y="24"/>
                    </a:cubicBezTo>
                    <a:cubicBezTo>
                      <a:pt x="9" y="27"/>
                      <a:pt x="10" y="26"/>
                      <a:pt x="12" y="27"/>
                    </a:cubicBezTo>
                    <a:cubicBezTo>
                      <a:pt x="11" y="27"/>
                      <a:pt x="10" y="30"/>
                      <a:pt x="10" y="31"/>
                    </a:cubicBezTo>
                    <a:cubicBezTo>
                      <a:pt x="10" y="31"/>
                      <a:pt x="12" y="31"/>
                      <a:pt x="14" y="30"/>
                    </a:cubicBezTo>
                    <a:cubicBezTo>
                      <a:pt x="14" y="31"/>
                      <a:pt x="14" y="33"/>
                      <a:pt x="14" y="34"/>
                    </a:cubicBezTo>
                    <a:cubicBezTo>
                      <a:pt x="14" y="33"/>
                      <a:pt x="15" y="33"/>
                      <a:pt x="16" y="33"/>
                    </a:cubicBezTo>
                    <a:cubicBezTo>
                      <a:pt x="16" y="33"/>
                      <a:pt x="16" y="32"/>
                      <a:pt x="18" y="32"/>
                    </a:cubicBezTo>
                    <a:cubicBezTo>
                      <a:pt x="19" y="32"/>
                      <a:pt x="16" y="35"/>
                      <a:pt x="18" y="34"/>
                    </a:cubicBezTo>
                    <a:cubicBezTo>
                      <a:pt x="18" y="34"/>
                      <a:pt x="18" y="35"/>
                      <a:pt x="19" y="35"/>
                    </a:cubicBezTo>
                    <a:cubicBezTo>
                      <a:pt x="17" y="37"/>
                      <a:pt x="21" y="40"/>
                      <a:pt x="20" y="40"/>
                    </a:cubicBezTo>
                    <a:cubicBezTo>
                      <a:pt x="20" y="40"/>
                      <a:pt x="25" y="38"/>
                      <a:pt x="22" y="38"/>
                    </a:cubicBezTo>
                    <a:cubicBezTo>
                      <a:pt x="22" y="38"/>
                      <a:pt x="23" y="38"/>
                      <a:pt x="23" y="38"/>
                    </a:cubicBezTo>
                    <a:cubicBezTo>
                      <a:pt x="23" y="39"/>
                      <a:pt x="23" y="39"/>
                      <a:pt x="23" y="40"/>
                    </a:cubicBezTo>
                    <a:cubicBezTo>
                      <a:pt x="26" y="38"/>
                      <a:pt x="26" y="38"/>
                      <a:pt x="30" y="38"/>
                    </a:cubicBezTo>
                    <a:cubicBezTo>
                      <a:pt x="26" y="41"/>
                      <a:pt x="34" y="43"/>
                      <a:pt x="34" y="44"/>
                    </a:cubicBezTo>
                    <a:cubicBezTo>
                      <a:pt x="34" y="45"/>
                      <a:pt x="32" y="47"/>
                      <a:pt x="31" y="49"/>
                    </a:cubicBezTo>
                    <a:cubicBezTo>
                      <a:pt x="31" y="49"/>
                      <a:pt x="23" y="49"/>
                      <a:pt x="23" y="48"/>
                    </a:cubicBezTo>
                    <a:cubicBezTo>
                      <a:pt x="23" y="49"/>
                      <a:pt x="23" y="49"/>
                      <a:pt x="23" y="49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50"/>
                      <a:pt x="24" y="51"/>
                      <a:pt x="24" y="51"/>
                    </a:cubicBezTo>
                    <a:cubicBezTo>
                      <a:pt x="24" y="51"/>
                      <a:pt x="21" y="53"/>
                      <a:pt x="21" y="54"/>
                    </a:cubicBezTo>
                    <a:cubicBezTo>
                      <a:pt x="20" y="54"/>
                      <a:pt x="21" y="55"/>
                      <a:pt x="21" y="55"/>
                    </a:cubicBezTo>
                    <a:cubicBezTo>
                      <a:pt x="23" y="54"/>
                      <a:pt x="22" y="57"/>
                      <a:pt x="22" y="54"/>
                    </a:cubicBezTo>
                    <a:cubicBezTo>
                      <a:pt x="22" y="54"/>
                      <a:pt x="23" y="55"/>
                      <a:pt x="23" y="55"/>
                    </a:cubicBezTo>
                    <a:cubicBezTo>
                      <a:pt x="25" y="55"/>
                      <a:pt x="24" y="53"/>
                      <a:pt x="25" y="53"/>
                    </a:cubicBezTo>
                    <a:cubicBezTo>
                      <a:pt x="25" y="54"/>
                      <a:pt x="25" y="57"/>
                      <a:pt x="25" y="57"/>
                    </a:cubicBezTo>
                    <a:cubicBezTo>
                      <a:pt x="25" y="58"/>
                      <a:pt x="16" y="60"/>
                      <a:pt x="16" y="61"/>
                    </a:cubicBezTo>
                    <a:cubicBezTo>
                      <a:pt x="20" y="65"/>
                      <a:pt x="19" y="64"/>
                      <a:pt x="23" y="62"/>
                    </a:cubicBezTo>
                    <a:cubicBezTo>
                      <a:pt x="24" y="62"/>
                      <a:pt x="29" y="65"/>
                      <a:pt x="31" y="66"/>
                    </a:cubicBezTo>
                    <a:cubicBezTo>
                      <a:pt x="29" y="66"/>
                      <a:pt x="26" y="66"/>
                      <a:pt x="25" y="67"/>
                    </a:cubicBezTo>
                    <a:cubicBezTo>
                      <a:pt x="25" y="67"/>
                      <a:pt x="14" y="74"/>
                      <a:pt x="14" y="75"/>
                    </a:cubicBezTo>
                    <a:cubicBezTo>
                      <a:pt x="14" y="75"/>
                      <a:pt x="14" y="77"/>
                      <a:pt x="15" y="77"/>
                    </a:cubicBezTo>
                    <a:cubicBezTo>
                      <a:pt x="17" y="77"/>
                      <a:pt x="18" y="75"/>
                      <a:pt x="18" y="77"/>
                    </a:cubicBezTo>
                    <a:cubicBezTo>
                      <a:pt x="21" y="78"/>
                      <a:pt x="20" y="76"/>
                      <a:pt x="20" y="75"/>
                    </a:cubicBezTo>
                    <a:cubicBezTo>
                      <a:pt x="23" y="75"/>
                      <a:pt x="24" y="76"/>
                      <a:pt x="24" y="73"/>
                    </a:cubicBezTo>
                    <a:cubicBezTo>
                      <a:pt x="26" y="75"/>
                      <a:pt x="31" y="77"/>
                      <a:pt x="31" y="72"/>
                    </a:cubicBezTo>
                    <a:cubicBezTo>
                      <a:pt x="32" y="72"/>
                      <a:pt x="33" y="70"/>
                      <a:pt x="36" y="71"/>
                    </a:cubicBezTo>
                    <a:cubicBezTo>
                      <a:pt x="36" y="71"/>
                      <a:pt x="36" y="73"/>
                      <a:pt x="36" y="73"/>
                    </a:cubicBezTo>
                    <a:cubicBezTo>
                      <a:pt x="38" y="74"/>
                      <a:pt x="43" y="71"/>
                      <a:pt x="42" y="71"/>
                    </a:cubicBezTo>
                    <a:cubicBezTo>
                      <a:pt x="47" y="72"/>
                      <a:pt x="71" y="70"/>
                      <a:pt x="61" y="64"/>
                    </a:cubicBezTo>
                    <a:cubicBezTo>
                      <a:pt x="68" y="64"/>
                      <a:pt x="69" y="52"/>
                      <a:pt x="56" y="52"/>
                    </a:cubicBezTo>
                    <a:cubicBezTo>
                      <a:pt x="56" y="51"/>
                      <a:pt x="58" y="52"/>
                      <a:pt x="58" y="51"/>
                    </a:cubicBezTo>
                    <a:cubicBezTo>
                      <a:pt x="57" y="49"/>
                      <a:pt x="55" y="47"/>
                      <a:pt x="53" y="44"/>
                    </a:cubicBezTo>
                    <a:cubicBezTo>
                      <a:pt x="53" y="44"/>
                      <a:pt x="53" y="44"/>
                      <a:pt x="53" y="44"/>
                    </a:cubicBezTo>
                    <a:cubicBezTo>
                      <a:pt x="52" y="41"/>
                      <a:pt x="41" y="27"/>
                      <a:pt x="37" y="27"/>
                    </a:cubicBezTo>
                    <a:cubicBezTo>
                      <a:pt x="37" y="27"/>
                      <a:pt x="41" y="26"/>
                      <a:pt x="36" y="26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45" y="18"/>
                      <a:pt x="43" y="12"/>
                      <a:pt x="28" y="14"/>
                    </a:cubicBezTo>
                    <a:cubicBezTo>
                      <a:pt x="28" y="13"/>
                      <a:pt x="28" y="12"/>
                      <a:pt x="29" y="11"/>
                    </a:cubicBezTo>
                    <a:cubicBezTo>
                      <a:pt x="33" y="10"/>
                      <a:pt x="35" y="8"/>
                      <a:pt x="35" y="5"/>
                    </a:cubicBezTo>
                    <a:cubicBezTo>
                      <a:pt x="37" y="5"/>
                      <a:pt x="38" y="0"/>
                      <a:pt x="38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6" y="0"/>
                      <a:pt x="35" y="0"/>
                      <a:pt x="33" y="0"/>
                    </a:cubicBezTo>
                    <a:cubicBezTo>
                      <a:pt x="35" y="0"/>
                      <a:pt x="27" y="5"/>
                      <a:pt x="31" y="5"/>
                    </a:cubicBezTo>
                    <a:cubicBezTo>
                      <a:pt x="28" y="8"/>
                      <a:pt x="20" y="5"/>
                      <a:pt x="18" y="9"/>
                    </a:cubicBezTo>
                    <a:cubicBezTo>
                      <a:pt x="19" y="9"/>
                      <a:pt x="14" y="11"/>
                      <a:pt x="17" y="11"/>
                    </a:cubicBezTo>
                    <a:cubicBezTo>
                      <a:pt x="14" y="13"/>
                      <a:pt x="14" y="14"/>
                      <a:pt x="14" y="15"/>
                    </a:cubicBezTo>
                    <a:cubicBezTo>
                      <a:pt x="14" y="14"/>
                      <a:pt x="10" y="14"/>
                      <a:pt x="9" y="14"/>
                    </a:cubicBezTo>
                    <a:cubicBezTo>
                      <a:pt x="10" y="13"/>
                      <a:pt x="11" y="12"/>
                      <a:pt x="11" y="11"/>
                    </a:cubicBezTo>
                    <a:cubicBezTo>
                      <a:pt x="14" y="11"/>
                      <a:pt x="10" y="6"/>
                      <a:pt x="3" y="12"/>
                    </a:cubicBezTo>
                    <a:cubicBezTo>
                      <a:pt x="3" y="13"/>
                      <a:pt x="3" y="13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" y="13"/>
                      <a:pt x="0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3" y="16"/>
                      <a:pt x="3" y="16"/>
                    </a:cubicBezTo>
                    <a:cubicBezTo>
                      <a:pt x="2" y="18"/>
                      <a:pt x="4" y="20"/>
                      <a:pt x="1" y="22"/>
                    </a:cubicBezTo>
                    <a:close/>
                    <a:moveTo>
                      <a:pt x="11" y="23"/>
                    </a:moveTo>
                    <a:cubicBezTo>
                      <a:pt x="11" y="23"/>
                      <a:pt x="10" y="23"/>
                      <a:pt x="11" y="23"/>
                    </a:cubicBezTo>
                    <a:close/>
                    <a:moveTo>
                      <a:pt x="36" y="27"/>
                    </a:moveTo>
                    <a:cubicBezTo>
                      <a:pt x="36" y="27"/>
                      <a:pt x="36" y="27"/>
                      <a:pt x="36" y="27"/>
                    </a:cubicBezTo>
                    <a:close/>
                    <a:moveTo>
                      <a:pt x="34" y="28"/>
                    </a:moveTo>
                    <a:cubicBezTo>
                      <a:pt x="33" y="28"/>
                      <a:pt x="34" y="26"/>
                      <a:pt x="34" y="28"/>
                    </a:cubicBezTo>
                    <a:close/>
                    <a:moveTo>
                      <a:pt x="20" y="31"/>
                    </a:moveTo>
                    <a:cubicBezTo>
                      <a:pt x="21" y="31"/>
                      <a:pt x="21" y="31"/>
                      <a:pt x="21" y="31"/>
                    </a:cubicBezTo>
                    <a:cubicBezTo>
                      <a:pt x="21" y="31"/>
                      <a:pt x="20" y="33"/>
                      <a:pt x="20" y="34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0" y="33"/>
                      <a:pt x="21" y="31"/>
                      <a:pt x="20" y="31"/>
                    </a:cubicBezTo>
                    <a:close/>
                    <a:moveTo>
                      <a:pt x="14" y="27"/>
                    </a:moveTo>
                    <a:cubicBezTo>
                      <a:pt x="11" y="27"/>
                      <a:pt x="13" y="26"/>
                      <a:pt x="14" y="27"/>
                    </a:cubicBezTo>
                    <a:close/>
                    <a:moveTo>
                      <a:pt x="12" y="23"/>
                    </a:moveTo>
                    <a:cubicBezTo>
                      <a:pt x="12" y="23"/>
                      <a:pt x="12" y="23"/>
                      <a:pt x="12" y="22"/>
                    </a:cubicBezTo>
                    <a:cubicBezTo>
                      <a:pt x="12" y="22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lose/>
                    <a:moveTo>
                      <a:pt x="5" y="12"/>
                    </a:moveTo>
                    <a:cubicBezTo>
                      <a:pt x="5" y="13"/>
                      <a:pt x="5" y="14"/>
                      <a:pt x="5" y="14"/>
                    </a:cubicBezTo>
                    <a:cubicBezTo>
                      <a:pt x="5" y="13"/>
                      <a:pt x="5" y="13"/>
                      <a:pt x="4" y="14"/>
                    </a:cubicBezTo>
                    <a:cubicBezTo>
                      <a:pt x="5" y="13"/>
                      <a:pt x="5" y="12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7" name="Freeform 452">
                <a:extLst>
                  <a:ext uri="{FF2B5EF4-FFF2-40B4-BE49-F238E27FC236}">
                    <a16:creationId xmlns:a16="http://schemas.microsoft.com/office/drawing/2014/main" id="{2885A755-B56C-4ABB-B625-4EF9DD277D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0" y="1304"/>
                <a:ext cx="2" cy="7"/>
              </a:xfrm>
              <a:custGeom>
                <a:avLst/>
                <a:gdLst>
                  <a:gd name="T0" fmla="*/ 0 w 1"/>
                  <a:gd name="T1" fmla="*/ 3 h 3"/>
                  <a:gd name="T2" fmla="*/ 0 w 1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1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8" name="Freeform 453">
                <a:extLst>
                  <a:ext uri="{FF2B5EF4-FFF2-40B4-BE49-F238E27FC236}">
                    <a16:creationId xmlns:a16="http://schemas.microsoft.com/office/drawing/2014/main" id="{A208C519-C9C5-4768-A893-3F04E030C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8" y="1320"/>
                <a:ext cx="4" cy="5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2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9" name="Freeform 454">
                <a:extLst>
                  <a:ext uri="{FF2B5EF4-FFF2-40B4-BE49-F238E27FC236}">
                    <a16:creationId xmlns:a16="http://schemas.microsoft.com/office/drawing/2014/main" id="{076ADFE8-FD24-48A1-9374-6ED93BA38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1" y="1327"/>
                <a:ext cx="7" cy="7"/>
              </a:xfrm>
              <a:custGeom>
                <a:avLst/>
                <a:gdLst>
                  <a:gd name="T0" fmla="*/ 0 w 3"/>
                  <a:gd name="T1" fmla="*/ 3 h 3"/>
                  <a:gd name="T2" fmla="*/ 0 w 3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3">
                    <a:moveTo>
                      <a:pt x="0" y="3"/>
                    </a:moveTo>
                    <a:cubicBezTo>
                      <a:pt x="3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0" name="Freeform 455">
                <a:extLst>
                  <a:ext uri="{FF2B5EF4-FFF2-40B4-BE49-F238E27FC236}">
                    <a16:creationId xmlns:a16="http://schemas.microsoft.com/office/drawing/2014/main" id="{7C3482D9-C0DE-4AF3-B29B-E4465C908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2" y="1299"/>
                <a:ext cx="5" cy="7"/>
              </a:xfrm>
              <a:custGeom>
                <a:avLst/>
                <a:gdLst>
                  <a:gd name="T0" fmla="*/ 1 w 2"/>
                  <a:gd name="T1" fmla="*/ 0 h 3"/>
                  <a:gd name="T2" fmla="*/ 1 w 2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0" y="3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1" name="Freeform 456">
                <a:extLst>
                  <a:ext uri="{FF2B5EF4-FFF2-40B4-BE49-F238E27FC236}">
                    <a16:creationId xmlns:a16="http://schemas.microsoft.com/office/drawing/2014/main" id="{282CFC6F-A23F-4869-A62E-8666116F08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5" y="1455"/>
                <a:ext cx="2" cy="4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2" name="Freeform 457">
                <a:extLst>
                  <a:ext uri="{FF2B5EF4-FFF2-40B4-BE49-F238E27FC236}">
                    <a16:creationId xmlns:a16="http://schemas.microsoft.com/office/drawing/2014/main" id="{A820BF0A-5CFA-488B-9F5E-D17F270305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6" y="1304"/>
                <a:ext cx="2" cy="7"/>
              </a:xfrm>
              <a:custGeom>
                <a:avLst/>
                <a:gdLst>
                  <a:gd name="T0" fmla="*/ 0 w 1"/>
                  <a:gd name="T1" fmla="*/ 3 h 3"/>
                  <a:gd name="T2" fmla="*/ 0 w 1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1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3" name="Freeform 458">
                <a:extLst>
                  <a:ext uri="{FF2B5EF4-FFF2-40B4-BE49-F238E27FC236}">
                    <a16:creationId xmlns:a16="http://schemas.microsoft.com/office/drawing/2014/main" id="{13109136-BE7A-48BE-9CD6-5CE1B67FF2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5" y="1285"/>
                <a:ext cx="5" cy="7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cubicBezTo>
                      <a:pt x="2" y="0"/>
                      <a:pt x="0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4" name="Freeform 459">
                <a:extLst>
                  <a:ext uri="{FF2B5EF4-FFF2-40B4-BE49-F238E27FC236}">
                    <a16:creationId xmlns:a16="http://schemas.microsoft.com/office/drawing/2014/main" id="{7C17CC12-6772-4752-8515-DAA52F88BB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7" y="1481"/>
                <a:ext cx="4" cy="4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0" y="0"/>
                      <a:pt x="2" y="2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5" name="Rectangle 460">
                <a:extLst>
                  <a:ext uri="{FF2B5EF4-FFF2-40B4-BE49-F238E27FC236}">
                    <a16:creationId xmlns:a16="http://schemas.microsoft.com/office/drawing/2014/main" id="{399D8444-6232-4762-892E-7FA5A1165B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1" y="1481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6" name="Freeform 461">
                <a:extLst>
                  <a:ext uri="{FF2B5EF4-FFF2-40B4-BE49-F238E27FC236}">
                    <a16:creationId xmlns:a16="http://schemas.microsoft.com/office/drawing/2014/main" id="{C51E20C0-0135-4B6A-87FA-E91BA70EE4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9" y="129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7" name="Freeform 462">
                <a:extLst>
                  <a:ext uri="{FF2B5EF4-FFF2-40B4-BE49-F238E27FC236}">
                    <a16:creationId xmlns:a16="http://schemas.microsoft.com/office/drawing/2014/main" id="{2E7F77AF-9A91-4FB3-A1E1-490B4544DE5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35" y="1273"/>
                <a:ext cx="23" cy="24"/>
              </a:xfrm>
              <a:custGeom>
                <a:avLst/>
                <a:gdLst>
                  <a:gd name="T0" fmla="*/ 3 w 10"/>
                  <a:gd name="T1" fmla="*/ 6 h 10"/>
                  <a:gd name="T2" fmla="*/ 6 w 10"/>
                  <a:gd name="T3" fmla="*/ 10 h 10"/>
                  <a:gd name="T4" fmla="*/ 10 w 10"/>
                  <a:gd name="T5" fmla="*/ 1 h 10"/>
                  <a:gd name="T6" fmla="*/ 3 w 10"/>
                  <a:gd name="T7" fmla="*/ 6 h 10"/>
                  <a:gd name="T8" fmla="*/ 9 w 10"/>
                  <a:gd name="T9" fmla="*/ 4 h 10"/>
                  <a:gd name="T10" fmla="*/ 9 w 10"/>
                  <a:gd name="T11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0">
                    <a:moveTo>
                      <a:pt x="3" y="6"/>
                    </a:moveTo>
                    <a:cubicBezTo>
                      <a:pt x="3" y="6"/>
                      <a:pt x="6" y="9"/>
                      <a:pt x="6" y="10"/>
                    </a:cubicBezTo>
                    <a:cubicBezTo>
                      <a:pt x="8" y="8"/>
                      <a:pt x="10" y="6"/>
                      <a:pt x="10" y="1"/>
                    </a:cubicBezTo>
                    <a:cubicBezTo>
                      <a:pt x="10" y="0"/>
                      <a:pt x="0" y="6"/>
                      <a:pt x="3" y="6"/>
                    </a:cubicBezTo>
                    <a:close/>
                    <a:moveTo>
                      <a:pt x="9" y="4"/>
                    </a:moveTo>
                    <a:cubicBezTo>
                      <a:pt x="9" y="4"/>
                      <a:pt x="9" y="4"/>
                      <a:pt x="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8" name="Freeform 463">
                <a:extLst>
                  <a:ext uri="{FF2B5EF4-FFF2-40B4-BE49-F238E27FC236}">
                    <a16:creationId xmlns:a16="http://schemas.microsoft.com/office/drawing/2014/main" id="{A855CA58-680F-493B-9A42-E2DFAB1128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8" y="1471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9" name="Freeform 464">
                <a:extLst>
                  <a:ext uri="{FF2B5EF4-FFF2-40B4-BE49-F238E27FC236}">
                    <a16:creationId xmlns:a16="http://schemas.microsoft.com/office/drawing/2014/main" id="{2140DE6E-74C6-40FD-B2C1-D866E6B91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8" y="147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0" name="Freeform 465">
                <a:extLst>
                  <a:ext uri="{FF2B5EF4-FFF2-40B4-BE49-F238E27FC236}">
                    <a16:creationId xmlns:a16="http://schemas.microsoft.com/office/drawing/2014/main" id="{967EEEA5-4D42-4817-A24E-EF73F6538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1" y="13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1" name="Freeform 466">
                <a:extLst>
                  <a:ext uri="{FF2B5EF4-FFF2-40B4-BE49-F238E27FC236}">
                    <a16:creationId xmlns:a16="http://schemas.microsoft.com/office/drawing/2014/main" id="{FD94BEAA-4A01-4B67-951C-A420804779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6" y="1283"/>
                <a:ext cx="3" cy="4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2" name="Freeform 467">
                <a:extLst>
                  <a:ext uri="{FF2B5EF4-FFF2-40B4-BE49-F238E27FC236}">
                    <a16:creationId xmlns:a16="http://schemas.microsoft.com/office/drawing/2014/main" id="{F5178850-862B-4180-8AC6-3979E1CDD1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6" y="1184"/>
                <a:ext cx="7" cy="9"/>
              </a:xfrm>
              <a:custGeom>
                <a:avLst/>
                <a:gdLst>
                  <a:gd name="T0" fmla="*/ 0 w 3"/>
                  <a:gd name="T1" fmla="*/ 4 h 4"/>
                  <a:gd name="T2" fmla="*/ 0 w 3"/>
                  <a:gd name="T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3" y="0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3" name="Freeform 468">
                <a:extLst>
                  <a:ext uri="{FF2B5EF4-FFF2-40B4-BE49-F238E27FC236}">
                    <a16:creationId xmlns:a16="http://schemas.microsoft.com/office/drawing/2014/main" id="{E732EFDA-6180-420D-B1BE-BEE943D178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0" y="1228"/>
                <a:ext cx="5" cy="10"/>
              </a:xfrm>
              <a:custGeom>
                <a:avLst/>
                <a:gdLst>
                  <a:gd name="T0" fmla="*/ 2 w 2"/>
                  <a:gd name="T1" fmla="*/ 3 h 4"/>
                  <a:gd name="T2" fmla="*/ 0 w 2"/>
                  <a:gd name="T3" fmla="*/ 2 h 4"/>
                  <a:gd name="T4" fmla="*/ 2 w 2"/>
                  <a:gd name="T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cubicBezTo>
                      <a:pt x="1" y="0"/>
                      <a:pt x="0" y="2"/>
                      <a:pt x="0" y="2"/>
                    </a:cubicBezTo>
                    <a:cubicBezTo>
                      <a:pt x="0" y="2"/>
                      <a:pt x="2" y="4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4" name="Freeform 469">
                <a:extLst>
                  <a:ext uri="{FF2B5EF4-FFF2-40B4-BE49-F238E27FC236}">
                    <a16:creationId xmlns:a16="http://schemas.microsoft.com/office/drawing/2014/main" id="{13CD4F9B-5DFF-4BCB-88BF-86DD0DCAEC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0" y="1292"/>
                <a:ext cx="2" cy="5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0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5" name="Freeform 470">
                <a:extLst>
                  <a:ext uri="{FF2B5EF4-FFF2-40B4-BE49-F238E27FC236}">
                    <a16:creationId xmlns:a16="http://schemas.microsoft.com/office/drawing/2014/main" id="{2E8EB487-DC42-42D8-A5B4-636318A8EF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0" y="1330"/>
                <a:ext cx="3" cy="4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6" name="Freeform 471">
                <a:extLst>
                  <a:ext uri="{FF2B5EF4-FFF2-40B4-BE49-F238E27FC236}">
                    <a16:creationId xmlns:a16="http://schemas.microsoft.com/office/drawing/2014/main" id="{339DC1B4-FE4C-4CD2-88E5-F6815AC6A1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1" y="1742"/>
                <a:ext cx="2" cy="5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7" name="Freeform 472">
                <a:extLst>
                  <a:ext uri="{FF2B5EF4-FFF2-40B4-BE49-F238E27FC236}">
                    <a16:creationId xmlns:a16="http://schemas.microsoft.com/office/drawing/2014/main" id="{BCFFDA84-FEFC-46CB-9519-5BB8C8F7C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0" y="1667"/>
                <a:ext cx="2" cy="7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cubicBezTo>
                      <a:pt x="1" y="0"/>
                      <a:pt x="0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8" name="Freeform 473">
                <a:extLst>
                  <a:ext uri="{FF2B5EF4-FFF2-40B4-BE49-F238E27FC236}">
                    <a16:creationId xmlns:a16="http://schemas.microsoft.com/office/drawing/2014/main" id="{9AF0D484-41FB-4D68-936E-B0B51BAE9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1" y="16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9" name="Freeform 474">
                <a:extLst>
                  <a:ext uri="{FF2B5EF4-FFF2-40B4-BE49-F238E27FC236}">
                    <a16:creationId xmlns:a16="http://schemas.microsoft.com/office/drawing/2014/main" id="{BF014F9C-1B51-4BF5-B4EF-A1B76D099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4" y="1662"/>
                <a:ext cx="17" cy="17"/>
              </a:xfrm>
              <a:custGeom>
                <a:avLst/>
                <a:gdLst>
                  <a:gd name="T0" fmla="*/ 7 w 7"/>
                  <a:gd name="T1" fmla="*/ 3 h 7"/>
                  <a:gd name="T2" fmla="*/ 4 w 7"/>
                  <a:gd name="T3" fmla="*/ 1 h 7"/>
                  <a:gd name="T4" fmla="*/ 3 w 7"/>
                  <a:gd name="T5" fmla="*/ 3 h 7"/>
                  <a:gd name="T6" fmla="*/ 7 w 7"/>
                  <a:gd name="T7" fmla="*/ 5 h 7"/>
                  <a:gd name="T8" fmla="*/ 7 w 7"/>
                  <a:gd name="T9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cubicBezTo>
                      <a:pt x="7" y="5"/>
                      <a:pt x="4" y="0"/>
                      <a:pt x="4" y="1"/>
                    </a:cubicBezTo>
                    <a:cubicBezTo>
                      <a:pt x="5" y="1"/>
                      <a:pt x="3" y="3"/>
                      <a:pt x="3" y="3"/>
                    </a:cubicBezTo>
                    <a:cubicBezTo>
                      <a:pt x="0" y="3"/>
                      <a:pt x="7" y="7"/>
                      <a:pt x="7" y="5"/>
                    </a:cubicBezTo>
                    <a:cubicBezTo>
                      <a:pt x="7" y="5"/>
                      <a:pt x="7" y="3"/>
                      <a:pt x="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0" name="Freeform 475">
                <a:extLst>
                  <a:ext uri="{FF2B5EF4-FFF2-40B4-BE49-F238E27FC236}">
                    <a16:creationId xmlns:a16="http://schemas.microsoft.com/office/drawing/2014/main" id="{BCEE8912-B1A6-4CBC-B0AB-2CE7E7B4F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2" y="1679"/>
                <a:ext cx="19" cy="16"/>
              </a:xfrm>
              <a:custGeom>
                <a:avLst/>
                <a:gdLst>
                  <a:gd name="T0" fmla="*/ 3 w 8"/>
                  <a:gd name="T1" fmla="*/ 5 h 7"/>
                  <a:gd name="T2" fmla="*/ 3 w 8"/>
                  <a:gd name="T3" fmla="*/ 7 h 7"/>
                  <a:gd name="T4" fmla="*/ 5 w 8"/>
                  <a:gd name="T5" fmla="*/ 7 h 7"/>
                  <a:gd name="T6" fmla="*/ 5 w 8"/>
                  <a:gd name="T7" fmla="*/ 7 h 7"/>
                  <a:gd name="T8" fmla="*/ 5 w 8"/>
                  <a:gd name="T9" fmla="*/ 7 h 7"/>
                  <a:gd name="T10" fmla="*/ 8 w 8"/>
                  <a:gd name="T11" fmla="*/ 3 h 7"/>
                  <a:gd name="T12" fmla="*/ 3 w 8"/>
                  <a:gd name="T1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7">
                    <a:moveTo>
                      <a:pt x="3" y="5"/>
                    </a:moveTo>
                    <a:cubicBezTo>
                      <a:pt x="3" y="6"/>
                      <a:pt x="4" y="4"/>
                      <a:pt x="3" y="7"/>
                    </a:cubicBezTo>
                    <a:cubicBezTo>
                      <a:pt x="3" y="7"/>
                      <a:pt x="4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6" y="4"/>
                      <a:pt x="7" y="5"/>
                      <a:pt x="8" y="3"/>
                    </a:cubicBezTo>
                    <a:cubicBezTo>
                      <a:pt x="8" y="0"/>
                      <a:pt x="0" y="4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1" name="Freeform 476">
                <a:extLst>
                  <a:ext uri="{FF2B5EF4-FFF2-40B4-BE49-F238E27FC236}">
                    <a16:creationId xmlns:a16="http://schemas.microsoft.com/office/drawing/2014/main" id="{1A359496-CEC2-4D9C-8358-031D516349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4" y="1693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2" name="Freeform 477">
                <a:extLst>
                  <a:ext uri="{FF2B5EF4-FFF2-40B4-BE49-F238E27FC236}">
                    <a16:creationId xmlns:a16="http://schemas.microsoft.com/office/drawing/2014/main" id="{0B092829-C0C2-4C3B-B54D-87DA0DC7DB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4" y="1695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3" name="Freeform 478">
                <a:extLst>
                  <a:ext uri="{FF2B5EF4-FFF2-40B4-BE49-F238E27FC236}">
                    <a16:creationId xmlns:a16="http://schemas.microsoft.com/office/drawing/2014/main" id="{59ECF6C9-D994-4EDC-95ED-4CB71CB940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4" y="169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4" name="Rectangle 479">
                <a:extLst>
                  <a:ext uri="{FF2B5EF4-FFF2-40B4-BE49-F238E27FC236}">
                    <a16:creationId xmlns:a16="http://schemas.microsoft.com/office/drawing/2014/main" id="{CB090656-E730-4D0F-8AC6-92C0387857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6" y="167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5" name="Freeform 480">
                <a:extLst>
                  <a:ext uri="{FF2B5EF4-FFF2-40B4-BE49-F238E27FC236}">
                    <a16:creationId xmlns:a16="http://schemas.microsoft.com/office/drawing/2014/main" id="{5057A41A-715E-456B-9483-2D7601BB0C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1" y="1665"/>
                <a:ext cx="26" cy="23"/>
              </a:xfrm>
              <a:custGeom>
                <a:avLst/>
                <a:gdLst>
                  <a:gd name="T0" fmla="*/ 8 w 11"/>
                  <a:gd name="T1" fmla="*/ 3 h 10"/>
                  <a:gd name="T2" fmla="*/ 10 w 11"/>
                  <a:gd name="T3" fmla="*/ 2 h 10"/>
                  <a:gd name="T4" fmla="*/ 2 w 11"/>
                  <a:gd name="T5" fmla="*/ 6 h 10"/>
                  <a:gd name="T6" fmla="*/ 7 w 11"/>
                  <a:gd name="T7" fmla="*/ 9 h 10"/>
                  <a:gd name="T8" fmla="*/ 8 w 11"/>
                  <a:gd name="T9" fmla="*/ 9 h 10"/>
                  <a:gd name="T10" fmla="*/ 10 w 11"/>
                  <a:gd name="T11" fmla="*/ 4 h 10"/>
                  <a:gd name="T12" fmla="*/ 8 w 11"/>
                  <a:gd name="T13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8" y="3"/>
                    </a:moveTo>
                    <a:cubicBezTo>
                      <a:pt x="8" y="2"/>
                      <a:pt x="11" y="4"/>
                      <a:pt x="10" y="2"/>
                    </a:cubicBezTo>
                    <a:cubicBezTo>
                      <a:pt x="10" y="0"/>
                      <a:pt x="0" y="5"/>
                      <a:pt x="2" y="6"/>
                    </a:cubicBezTo>
                    <a:cubicBezTo>
                      <a:pt x="2" y="5"/>
                      <a:pt x="8" y="9"/>
                      <a:pt x="7" y="9"/>
                    </a:cubicBezTo>
                    <a:cubicBezTo>
                      <a:pt x="5" y="10"/>
                      <a:pt x="9" y="9"/>
                      <a:pt x="8" y="9"/>
                    </a:cubicBezTo>
                    <a:cubicBezTo>
                      <a:pt x="10" y="9"/>
                      <a:pt x="11" y="6"/>
                      <a:pt x="10" y="4"/>
                    </a:cubicBezTo>
                    <a:cubicBezTo>
                      <a:pt x="10" y="6"/>
                      <a:pt x="8" y="3"/>
                      <a:pt x="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6" name="Freeform 481">
                <a:extLst>
                  <a:ext uri="{FF2B5EF4-FFF2-40B4-BE49-F238E27FC236}">
                    <a16:creationId xmlns:a16="http://schemas.microsoft.com/office/drawing/2014/main" id="{5EA683B6-1886-4417-97B2-38C34856C8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7" y="2115"/>
                <a:ext cx="2" cy="5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2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7" name="Freeform 482">
                <a:extLst>
                  <a:ext uri="{FF2B5EF4-FFF2-40B4-BE49-F238E27FC236}">
                    <a16:creationId xmlns:a16="http://schemas.microsoft.com/office/drawing/2014/main" id="{11BFDDE6-6A91-48F3-96FA-1E7AAB184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9" y="2108"/>
                <a:ext cx="7" cy="7"/>
              </a:xfrm>
              <a:custGeom>
                <a:avLst/>
                <a:gdLst>
                  <a:gd name="T0" fmla="*/ 0 w 3"/>
                  <a:gd name="T1" fmla="*/ 2 h 3"/>
                  <a:gd name="T2" fmla="*/ 0 w 3"/>
                  <a:gd name="T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cubicBezTo>
                      <a:pt x="0" y="3"/>
                      <a:pt x="3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8" name="Freeform 483">
                <a:extLst>
                  <a:ext uri="{FF2B5EF4-FFF2-40B4-BE49-F238E27FC236}">
                    <a16:creationId xmlns:a16="http://schemas.microsoft.com/office/drawing/2014/main" id="{1E67C781-89A6-463D-9C38-30317A584A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2478"/>
                <a:ext cx="5" cy="7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cubicBezTo>
                      <a:pt x="2" y="0"/>
                      <a:pt x="0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9" name="Freeform 484">
                <a:extLst>
                  <a:ext uri="{FF2B5EF4-FFF2-40B4-BE49-F238E27FC236}">
                    <a16:creationId xmlns:a16="http://schemas.microsoft.com/office/drawing/2014/main" id="{49711E23-3937-4284-9033-3E5520A2F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3" y="2044"/>
                <a:ext cx="66" cy="48"/>
              </a:xfrm>
              <a:custGeom>
                <a:avLst/>
                <a:gdLst>
                  <a:gd name="T0" fmla="*/ 26 w 28"/>
                  <a:gd name="T1" fmla="*/ 14 h 20"/>
                  <a:gd name="T2" fmla="*/ 22 w 28"/>
                  <a:gd name="T3" fmla="*/ 8 h 20"/>
                  <a:gd name="T4" fmla="*/ 23 w 28"/>
                  <a:gd name="T5" fmla="*/ 6 h 20"/>
                  <a:gd name="T6" fmla="*/ 17 w 28"/>
                  <a:gd name="T7" fmla="*/ 3 h 20"/>
                  <a:gd name="T8" fmla="*/ 4 w 28"/>
                  <a:gd name="T9" fmla="*/ 8 h 20"/>
                  <a:gd name="T10" fmla="*/ 4 w 28"/>
                  <a:gd name="T11" fmla="*/ 12 h 20"/>
                  <a:gd name="T12" fmla="*/ 4 w 28"/>
                  <a:gd name="T13" fmla="*/ 19 h 20"/>
                  <a:gd name="T14" fmla="*/ 6 w 28"/>
                  <a:gd name="T15" fmla="*/ 20 h 20"/>
                  <a:gd name="T16" fmla="*/ 11 w 28"/>
                  <a:gd name="T17" fmla="*/ 14 h 20"/>
                  <a:gd name="T18" fmla="*/ 26 w 28"/>
                  <a:gd name="T19" fmla="*/ 16 h 20"/>
                  <a:gd name="T20" fmla="*/ 26 w 28"/>
                  <a:gd name="T21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20">
                    <a:moveTo>
                      <a:pt x="26" y="14"/>
                    </a:moveTo>
                    <a:cubicBezTo>
                      <a:pt x="28" y="11"/>
                      <a:pt x="27" y="9"/>
                      <a:pt x="22" y="8"/>
                    </a:cubicBezTo>
                    <a:cubicBezTo>
                      <a:pt x="22" y="8"/>
                      <a:pt x="24" y="7"/>
                      <a:pt x="23" y="6"/>
                    </a:cubicBezTo>
                    <a:cubicBezTo>
                      <a:pt x="23" y="7"/>
                      <a:pt x="14" y="3"/>
                      <a:pt x="17" y="3"/>
                    </a:cubicBezTo>
                    <a:cubicBezTo>
                      <a:pt x="10" y="0"/>
                      <a:pt x="0" y="2"/>
                      <a:pt x="4" y="8"/>
                    </a:cubicBezTo>
                    <a:cubicBezTo>
                      <a:pt x="3" y="8"/>
                      <a:pt x="4" y="11"/>
                      <a:pt x="4" y="12"/>
                    </a:cubicBezTo>
                    <a:cubicBezTo>
                      <a:pt x="4" y="12"/>
                      <a:pt x="4" y="17"/>
                      <a:pt x="4" y="19"/>
                    </a:cubicBezTo>
                    <a:cubicBezTo>
                      <a:pt x="4" y="17"/>
                      <a:pt x="6" y="19"/>
                      <a:pt x="6" y="20"/>
                    </a:cubicBezTo>
                    <a:cubicBezTo>
                      <a:pt x="8" y="19"/>
                      <a:pt x="12" y="14"/>
                      <a:pt x="11" y="14"/>
                    </a:cubicBezTo>
                    <a:cubicBezTo>
                      <a:pt x="15" y="16"/>
                      <a:pt x="21" y="13"/>
                      <a:pt x="26" y="16"/>
                    </a:cubicBezTo>
                    <a:cubicBezTo>
                      <a:pt x="26" y="15"/>
                      <a:pt x="26" y="14"/>
                      <a:pt x="2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0" name="Freeform 485">
                <a:extLst>
                  <a:ext uri="{FF2B5EF4-FFF2-40B4-BE49-F238E27FC236}">
                    <a16:creationId xmlns:a16="http://schemas.microsoft.com/office/drawing/2014/main" id="{713C46C0-B6E7-4D12-A12F-897CA9A7C7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7" y="2092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1" name="Freeform 486">
                <a:extLst>
                  <a:ext uri="{FF2B5EF4-FFF2-40B4-BE49-F238E27FC236}">
                    <a16:creationId xmlns:a16="http://schemas.microsoft.com/office/drawing/2014/main" id="{01FB38ED-096E-4F9C-B140-D9C4C71E54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4" y="208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2" name="Freeform 487">
                <a:extLst>
                  <a:ext uri="{FF2B5EF4-FFF2-40B4-BE49-F238E27FC236}">
                    <a16:creationId xmlns:a16="http://schemas.microsoft.com/office/drawing/2014/main" id="{F88DF1B1-8BEA-46DD-A21F-AC2B36192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3" y="1377"/>
                <a:ext cx="0" cy="5"/>
              </a:xfrm>
              <a:custGeom>
                <a:avLst/>
                <a:gdLst>
                  <a:gd name="T0" fmla="*/ 2 h 2"/>
                  <a:gd name="T1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3" name="Freeform 488">
                <a:extLst>
                  <a:ext uri="{FF2B5EF4-FFF2-40B4-BE49-F238E27FC236}">
                    <a16:creationId xmlns:a16="http://schemas.microsoft.com/office/drawing/2014/main" id="{6EFE2776-E8A8-459E-9ADF-87DFE7CA90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6" y="1363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2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4" name="Freeform 489">
                <a:extLst>
                  <a:ext uri="{FF2B5EF4-FFF2-40B4-BE49-F238E27FC236}">
                    <a16:creationId xmlns:a16="http://schemas.microsoft.com/office/drawing/2014/main" id="{84D72BF9-0B16-4474-BA49-5C2B83A0A2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2" y="1353"/>
                <a:ext cx="4" cy="5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0" y="2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5" name="Freeform 490">
                <a:extLst>
                  <a:ext uri="{FF2B5EF4-FFF2-40B4-BE49-F238E27FC236}">
                    <a16:creationId xmlns:a16="http://schemas.microsoft.com/office/drawing/2014/main" id="{C7543E0F-3828-4B17-BCFF-9A190D6052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8" y="1334"/>
                <a:ext cx="11" cy="12"/>
              </a:xfrm>
              <a:custGeom>
                <a:avLst/>
                <a:gdLst>
                  <a:gd name="T0" fmla="*/ 5 w 5"/>
                  <a:gd name="T1" fmla="*/ 3 h 5"/>
                  <a:gd name="T2" fmla="*/ 3 w 5"/>
                  <a:gd name="T3" fmla="*/ 5 h 5"/>
                  <a:gd name="T4" fmla="*/ 5 w 5"/>
                  <a:gd name="T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5" y="3"/>
                    </a:moveTo>
                    <a:cubicBezTo>
                      <a:pt x="5" y="0"/>
                      <a:pt x="0" y="5"/>
                      <a:pt x="3" y="5"/>
                    </a:cubicBezTo>
                    <a:cubicBezTo>
                      <a:pt x="4" y="4"/>
                      <a:pt x="5" y="5"/>
                      <a:pt x="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6" name="Freeform 491">
                <a:extLst>
                  <a:ext uri="{FF2B5EF4-FFF2-40B4-BE49-F238E27FC236}">
                    <a16:creationId xmlns:a16="http://schemas.microsoft.com/office/drawing/2014/main" id="{321318C1-3723-475E-8109-1B6A1BFC4C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4" y="1377"/>
                <a:ext cx="14" cy="9"/>
              </a:xfrm>
              <a:custGeom>
                <a:avLst/>
                <a:gdLst>
                  <a:gd name="T0" fmla="*/ 0 w 6"/>
                  <a:gd name="T1" fmla="*/ 4 h 4"/>
                  <a:gd name="T2" fmla="*/ 0 w 6"/>
                  <a:gd name="T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cubicBezTo>
                      <a:pt x="1" y="4"/>
                      <a:pt x="6" y="0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7" name="Freeform 492">
                <a:extLst>
                  <a:ext uri="{FF2B5EF4-FFF2-40B4-BE49-F238E27FC236}">
                    <a16:creationId xmlns:a16="http://schemas.microsoft.com/office/drawing/2014/main" id="{C2427AFE-B2B3-4F86-9060-DADAA906F1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5" y="1398"/>
                <a:ext cx="5" cy="5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2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8" name="Freeform 493">
                <a:extLst>
                  <a:ext uri="{FF2B5EF4-FFF2-40B4-BE49-F238E27FC236}">
                    <a16:creationId xmlns:a16="http://schemas.microsoft.com/office/drawing/2014/main" id="{CA794CE5-DB9C-42A8-A97B-211C8834F7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4" y="1750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9" name="Freeform 494">
                <a:extLst>
                  <a:ext uri="{FF2B5EF4-FFF2-40B4-BE49-F238E27FC236}">
                    <a16:creationId xmlns:a16="http://schemas.microsoft.com/office/drawing/2014/main" id="{1775B6FD-686B-4E1F-8DD6-6CE91A367B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6" y="1752"/>
                <a:ext cx="38" cy="23"/>
              </a:xfrm>
              <a:custGeom>
                <a:avLst/>
                <a:gdLst>
                  <a:gd name="T0" fmla="*/ 0 w 16"/>
                  <a:gd name="T1" fmla="*/ 5 h 10"/>
                  <a:gd name="T2" fmla="*/ 6 w 16"/>
                  <a:gd name="T3" fmla="*/ 8 h 10"/>
                  <a:gd name="T4" fmla="*/ 12 w 16"/>
                  <a:gd name="T5" fmla="*/ 5 h 10"/>
                  <a:gd name="T6" fmla="*/ 11 w 16"/>
                  <a:gd name="T7" fmla="*/ 2 h 10"/>
                  <a:gd name="T8" fmla="*/ 16 w 16"/>
                  <a:gd name="T9" fmla="*/ 0 h 10"/>
                  <a:gd name="T10" fmla="*/ 0 w 16"/>
                  <a:gd name="T11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0">
                    <a:moveTo>
                      <a:pt x="0" y="5"/>
                    </a:moveTo>
                    <a:cubicBezTo>
                      <a:pt x="1" y="8"/>
                      <a:pt x="2" y="10"/>
                      <a:pt x="6" y="8"/>
                    </a:cubicBezTo>
                    <a:cubicBezTo>
                      <a:pt x="6" y="8"/>
                      <a:pt x="11" y="6"/>
                      <a:pt x="12" y="5"/>
                    </a:cubicBezTo>
                    <a:cubicBezTo>
                      <a:pt x="12" y="4"/>
                      <a:pt x="10" y="2"/>
                      <a:pt x="11" y="2"/>
                    </a:cubicBezTo>
                    <a:cubicBezTo>
                      <a:pt x="13" y="1"/>
                      <a:pt x="14" y="1"/>
                      <a:pt x="16" y="0"/>
                    </a:cubicBezTo>
                    <a:cubicBezTo>
                      <a:pt x="12" y="1"/>
                      <a:pt x="0" y="3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0" name="Freeform 495">
                <a:extLst>
                  <a:ext uri="{FF2B5EF4-FFF2-40B4-BE49-F238E27FC236}">
                    <a16:creationId xmlns:a16="http://schemas.microsoft.com/office/drawing/2014/main" id="{9537011E-98FA-4C69-91D3-569745A34C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5" y="1761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1" name="Rectangle 496">
                <a:extLst>
                  <a:ext uri="{FF2B5EF4-FFF2-40B4-BE49-F238E27FC236}">
                    <a16:creationId xmlns:a16="http://schemas.microsoft.com/office/drawing/2014/main" id="{5DCFCA46-EF19-4374-A61D-A16B0A67EC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0" y="200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2" name="Freeform 497">
                <a:extLst>
                  <a:ext uri="{FF2B5EF4-FFF2-40B4-BE49-F238E27FC236}">
                    <a16:creationId xmlns:a16="http://schemas.microsoft.com/office/drawing/2014/main" id="{C015FFEF-B4F8-4342-BA7B-F34A00BD1D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0" y="1981"/>
                <a:ext cx="175" cy="70"/>
              </a:xfrm>
              <a:custGeom>
                <a:avLst/>
                <a:gdLst>
                  <a:gd name="T0" fmla="*/ 74 w 74"/>
                  <a:gd name="T1" fmla="*/ 28 h 30"/>
                  <a:gd name="T2" fmla="*/ 74 w 74"/>
                  <a:gd name="T3" fmla="*/ 26 h 30"/>
                  <a:gd name="T4" fmla="*/ 45 w 74"/>
                  <a:gd name="T5" fmla="*/ 6 h 30"/>
                  <a:gd name="T6" fmla="*/ 45 w 74"/>
                  <a:gd name="T7" fmla="*/ 7 h 30"/>
                  <a:gd name="T8" fmla="*/ 43 w 74"/>
                  <a:gd name="T9" fmla="*/ 6 h 30"/>
                  <a:gd name="T10" fmla="*/ 19 w 74"/>
                  <a:gd name="T11" fmla="*/ 2 h 30"/>
                  <a:gd name="T12" fmla="*/ 0 w 74"/>
                  <a:gd name="T13" fmla="*/ 12 h 30"/>
                  <a:gd name="T14" fmla="*/ 3 w 74"/>
                  <a:gd name="T15" fmla="*/ 13 h 30"/>
                  <a:gd name="T16" fmla="*/ 4 w 74"/>
                  <a:gd name="T17" fmla="*/ 15 h 30"/>
                  <a:gd name="T18" fmla="*/ 9 w 74"/>
                  <a:gd name="T19" fmla="*/ 13 h 30"/>
                  <a:gd name="T20" fmla="*/ 14 w 74"/>
                  <a:gd name="T21" fmla="*/ 8 h 30"/>
                  <a:gd name="T22" fmla="*/ 15 w 74"/>
                  <a:gd name="T23" fmla="*/ 8 h 30"/>
                  <a:gd name="T24" fmla="*/ 17 w 74"/>
                  <a:gd name="T25" fmla="*/ 8 h 30"/>
                  <a:gd name="T26" fmla="*/ 17 w 74"/>
                  <a:gd name="T27" fmla="*/ 6 h 30"/>
                  <a:gd name="T28" fmla="*/ 22 w 74"/>
                  <a:gd name="T29" fmla="*/ 8 h 30"/>
                  <a:gd name="T30" fmla="*/ 20 w 74"/>
                  <a:gd name="T31" fmla="*/ 11 h 30"/>
                  <a:gd name="T32" fmla="*/ 35 w 74"/>
                  <a:gd name="T33" fmla="*/ 15 h 30"/>
                  <a:gd name="T34" fmla="*/ 41 w 74"/>
                  <a:gd name="T35" fmla="*/ 17 h 30"/>
                  <a:gd name="T36" fmla="*/ 42 w 74"/>
                  <a:gd name="T37" fmla="*/ 16 h 30"/>
                  <a:gd name="T38" fmla="*/ 44 w 74"/>
                  <a:gd name="T39" fmla="*/ 16 h 30"/>
                  <a:gd name="T40" fmla="*/ 45 w 74"/>
                  <a:gd name="T41" fmla="*/ 21 h 30"/>
                  <a:gd name="T42" fmla="*/ 39 w 74"/>
                  <a:gd name="T43" fmla="*/ 20 h 30"/>
                  <a:gd name="T44" fmla="*/ 52 w 74"/>
                  <a:gd name="T45" fmla="*/ 23 h 30"/>
                  <a:gd name="T46" fmla="*/ 55 w 74"/>
                  <a:gd name="T47" fmla="*/ 24 h 30"/>
                  <a:gd name="T48" fmla="*/ 50 w 74"/>
                  <a:gd name="T49" fmla="*/ 30 h 30"/>
                  <a:gd name="T50" fmla="*/ 63 w 74"/>
                  <a:gd name="T51" fmla="*/ 28 h 30"/>
                  <a:gd name="T52" fmla="*/ 74 w 74"/>
                  <a:gd name="T53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4" h="30">
                    <a:moveTo>
                      <a:pt x="74" y="28"/>
                    </a:moveTo>
                    <a:cubicBezTo>
                      <a:pt x="74" y="27"/>
                      <a:pt x="74" y="27"/>
                      <a:pt x="74" y="26"/>
                    </a:cubicBezTo>
                    <a:cubicBezTo>
                      <a:pt x="74" y="26"/>
                      <a:pt x="51" y="10"/>
                      <a:pt x="45" y="6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4" y="7"/>
                      <a:pt x="44" y="6"/>
                      <a:pt x="43" y="6"/>
                    </a:cubicBezTo>
                    <a:cubicBezTo>
                      <a:pt x="35" y="6"/>
                      <a:pt x="31" y="0"/>
                      <a:pt x="19" y="2"/>
                    </a:cubicBezTo>
                    <a:cubicBezTo>
                      <a:pt x="13" y="3"/>
                      <a:pt x="0" y="9"/>
                      <a:pt x="0" y="12"/>
                    </a:cubicBezTo>
                    <a:cubicBezTo>
                      <a:pt x="3" y="17"/>
                      <a:pt x="1" y="13"/>
                      <a:pt x="3" y="13"/>
                    </a:cubicBezTo>
                    <a:cubicBezTo>
                      <a:pt x="3" y="13"/>
                      <a:pt x="4" y="14"/>
                      <a:pt x="4" y="15"/>
                    </a:cubicBezTo>
                    <a:cubicBezTo>
                      <a:pt x="6" y="14"/>
                      <a:pt x="9" y="12"/>
                      <a:pt x="9" y="13"/>
                    </a:cubicBezTo>
                    <a:cubicBezTo>
                      <a:pt x="8" y="13"/>
                      <a:pt x="15" y="8"/>
                      <a:pt x="14" y="8"/>
                    </a:cubicBezTo>
                    <a:cubicBezTo>
                      <a:pt x="16" y="8"/>
                      <a:pt x="15" y="9"/>
                      <a:pt x="15" y="8"/>
                    </a:cubicBezTo>
                    <a:cubicBezTo>
                      <a:pt x="17" y="7"/>
                      <a:pt x="17" y="8"/>
                      <a:pt x="17" y="8"/>
                    </a:cubicBezTo>
                    <a:cubicBezTo>
                      <a:pt x="17" y="8"/>
                      <a:pt x="17" y="7"/>
                      <a:pt x="17" y="6"/>
                    </a:cubicBezTo>
                    <a:cubicBezTo>
                      <a:pt x="21" y="8"/>
                      <a:pt x="21" y="8"/>
                      <a:pt x="22" y="8"/>
                    </a:cubicBezTo>
                    <a:cubicBezTo>
                      <a:pt x="22" y="9"/>
                      <a:pt x="17" y="10"/>
                      <a:pt x="20" y="11"/>
                    </a:cubicBezTo>
                    <a:cubicBezTo>
                      <a:pt x="20" y="12"/>
                      <a:pt x="33" y="14"/>
                      <a:pt x="35" y="15"/>
                    </a:cubicBezTo>
                    <a:cubicBezTo>
                      <a:pt x="36" y="15"/>
                      <a:pt x="39" y="16"/>
                      <a:pt x="41" y="17"/>
                    </a:cubicBezTo>
                    <a:cubicBezTo>
                      <a:pt x="41" y="17"/>
                      <a:pt x="41" y="16"/>
                      <a:pt x="42" y="16"/>
                    </a:cubicBezTo>
                    <a:cubicBezTo>
                      <a:pt x="42" y="16"/>
                      <a:pt x="43" y="16"/>
                      <a:pt x="44" y="16"/>
                    </a:cubicBezTo>
                    <a:cubicBezTo>
                      <a:pt x="44" y="18"/>
                      <a:pt x="43" y="21"/>
                      <a:pt x="45" y="21"/>
                    </a:cubicBezTo>
                    <a:cubicBezTo>
                      <a:pt x="43" y="21"/>
                      <a:pt x="39" y="20"/>
                      <a:pt x="39" y="20"/>
                    </a:cubicBezTo>
                    <a:cubicBezTo>
                      <a:pt x="43" y="26"/>
                      <a:pt x="46" y="21"/>
                      <a:pt x="52" y="23"/>
                    </a:cubicBezTo>
                    <a:cubicBezTo>
                      <a:pt x="53" y="25"/>
                      <a:pt x="53" y="24"/>
                      <a:pt x="55" y="24"/>
                    </a:cubicBezTo>
                    <a:cubicBezTo>
                      <a:pt x="55" y="24"/>
                      <a:pt x="48" y="30"/>
                      <a:pt x="50" y="30"/>
                    </a:cubicBezTo>
                    <a:cubicBezTo>
                      <a:pt x="56" y="29"/>
                      <a:pt x="57" y="28"/>
                      <a:pt x="63" y="28"/>
                    </a:cubicBezTo>
                    <a:cubicBezTo>
                      <a:pt x="66" y="30"/>
                      <a:pt x="70" y="29"/>
                      <a:pt x="74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3" name="Freeform 498">
                <a:extLst>
                  <a:ext uri="{FF2B5EF4-FFF2-40B4-BE49-F238E27FC236}">
                    <a16:creationId xmlns:a16="http://schemas.microsoft.com/office/drawing/2014/main" id="{890001FC-265D-4274-913E-F57E6DE102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0" y="201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4" name="Freeform 499">
                <a:extLst>
                  <a:ext uri="{FF2B5EF4-FFF2-40B4-BE49-F238E27FC236}">
                    <a16:creationId xmlns:a16="http://schemas.microsoft.com/office/drawing/2014/main" id="{19154066-CB8C-4918-8D48-61772C2E1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4" y="3247"/>
                <a:ext cx="5" cy="5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2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5" name="Freeform 500">
                <a:extLst>
                  <a:ext uri="{FF2B5EF4-FFF2-40B4-BE49-F238E27FC236}">
                    <a16:creationId xmlns:a16="http://schemas.microsoft.com/office/drawing/2014/main" id="{97B4D5F3-DC55-41EB-9E8A-56C6516BB0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5" y="2978"/>
                <a:ext cx="2" cy="7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cubicBezTo>
                      <a:pt x="1" y="3"/>
                      <a:pt x="0" y="0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6" name="Freeform 501">
                <a:extLst>
                  <a:ext uri="{FF2B5EF4-FFF2-40B4-BE49-F238E27FC236}">
                    <a16:creationId xmlns:a16="http://schemas.microsoft.com/office/drawing/2014/main" id="{BC2A51B3-2785-492E-B925-11C122DB5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8" y="3476"/>
                <a:ext cx="4" cy="5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0" y="2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7" name="Freeform 502">
                <a:extLst>
                  <a:ext uri="{FF2B5EF4-FFF2-40B4-BE49-F238E27FC236}">
                    <a16:creationId xmlns:a16="http://schemas.microsoft.com/office/drawing/2014/main" id="{F4D692F5-9690-4844-9E10-3DFC295FC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9" y="3452"/>
                <a:ext cx="7" cy="5"/>
              </a:xfrm>
              <a:custGeom>
                <a:avLst/>
                <a:gdLst>
                  <a:gd name="T0" fmla="*/ 2 w 3"/>
                  <a:gd name="T1" fmla="*/ 0 h 2"/>
                  <a:gd name="T2" fmla="*/ 2 w 3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cubicBezTo>
                      <a:pt x="0" y="2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8" name="Freeform 503">
                <a:extLst>
                  <a:ext uri="{FF2B5EF4-FFF2-40B4-BE49-F238E27FC236}">
                    <a16:creationId xmlns:a16="http://schemas.microsoft.com/office/drawing/2014/main" id="{824AEB72-20AC-448B-B057-261041D05C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5" y="3042"/>
                <a:ext cx="10" cy="7"/>
              </a:xfrm>
              <a:custGeom>
                <a:avLst/>
                <a:gdLst>
                  <a:gd name="T0" fmla="*/ 2 w 4"/>
                  <a:gd name="T1" fmla="*/ 3 h 3"/>
                  <a:gd name="T2" fmla="*/ 1 w 4"/>
                  <a:gd name="T3" fmla="*/ 1 h 3"/>
                  <a:gd name="T4" fmla="*/ 1 w 4"/>
                  <a:gd name="T5" fmla="*/ 1 h 3"/>
                  <a:gd name="T6" fmla="*/ 3 w 4"/>
                  <a:gd name="T7" fmla="*/ 0 h 3"/>
                  <a:gd name="T8" fmla="*/ 0 w 4"/>
                  <a:gd name="T9" fmla="*/ 0 h 3"/>
                  <a:gd name="T10" fmla="*/ 2 w 4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2" y="3"/>
                    </a:moveTo>
                    <a:cubicBezTo>
                      <a:pt x="4" y="3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3" y="2"/>
                      <a:pt x="3" y="1"/>
                      <a:pt x="3" y="0"/>
                    </a:cubicBezTo>
                    <a:cubicBezTo>
                      <a:pt x="3" y="0"/>
                      <a:pt x="0" y="0"/>
                      <a:pt x="0" y="0"/>
                    </a:cubicBezTo>
                    <a:cubicBezTo>
                      <a:pt x="1" y="1"/>
                      <a:pt x="0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9" name="Freeform 504">
                <a:extLst>
                  <a:ext uri="{FF2B5EF4-FFF2-40B4-BE49-F238E27FC236}">
                    <a16:creationId xmlns:a16="http://schemas.microsoft.com/office/drawing/2014/main" id="{BD0DA84F-62D6-4019-9DB0-40938F11DA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7" y="3143"/>
                <a:ext cx="5" cy="7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cubicBezTo>
                      <a:pt x="2" y="0"/>
                      <a:pt x="0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0" name="Freeform 505">
                <a:extLst>
                  <a:ext uri="{FF2B5EF4-FFF2-40B4-BE49-F238E27FC236}">
                    <a16:creationId xmlns:a16="http://schemas.microsoft.com/office/drawing/2014/main" id="{8B47E8C7-BC20-43B2-B39D-A42728D910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3" y="3030"/>
                <a:ext cx="9" cy="14"/>
              </a:xfrm>
              <a:custGeom>
                <a:avLst/>
                <a:gdLst>
                  <a:gd name="T0" fmla="*/ 4 w 4"/>
                  <a:gd name="T1" fmla="*/ 3 h 6"/>
                  <a:gd name="T2" fmla="*/ 3 w 4"/>
                  <a:gd name="T3" fmla="*/ 1 h 6"/>
                  <a:gd name="T4" fmla="*/ 1 w 4"/>
                  <a:gd name="T5" fmla="*/ 3 h 6"/>
                  <a:gd name="T6" fmla="*/ 4 w 4"/>
                  <a:gd name="T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6">
                    <a:moveTo>
                      <a:pt x="4" y="3"/>
                    </a:moveTo>
                    <a:cubicBezTo>
                      <a:pt x="3" y="2"/>
                      <a:pt x="3" y="2"/>
                      <a:pt x="3" y="1"/>
                    </a:cubicBezTo>
                    <a:cubicBezTo>
                      <a:pt x="3" y="0"/>
                      <a:pt x="1" y="3"/>
                      <a:pt x="1" y="3"/>
                    </a:cubicBezTo>
                    <a:cubicBezTo>
                      <a:pt x="0" y="3"/>
                      <a:pt x="4" y="6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1" name="Freeform 506">
                <a:extLst>
                  <a:ext uri="{FF2B5EF4-FFF2-40B4-BE49-F238E27FC236}">
                    <a16:creationId xmlns:a16="http://schemas.microsoft.com/office/drawing/2014/main" id="{80A992AE-A6F9-4F83-9133-BCC4E1508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3" y="3249"/>
                <a:ext cx="2" cy="0"/>
              </a:xfrm>
              <a:custGeom>
                <a:avLst/>
                <a:gdLst>
                  <a:gd name="T0" fmla="*/ 1 w 1"/>
                  <a:gd name="T1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2" name="Freeform 507">
                <a:extLst>
                  <a:ext uri="{FF2B5EF4-FFF2-40B4-BE49-F238E27FC236}">
                    <a16:creationId xmlns:a16="http://schemas.microsoft.com/office/drawing/2014/main" id="{46BEFEDC-E945-452D-8109-DB8DAA614E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8" y="3240"/>
                <a:ext cx="17" cy="12"/>
              </a:xfrm>
              <a:custGeom>
                <a:avLst/>
                <a:gdLst>
                  <a:gd name="T0" fmla="*/ 5 w 7"/>
                  <a:gd name="T1" fmla="*/ 3 h 5"/>
                  <a:gd name="T2" fmla="*/ 3 w 7"/>
                  <a:gd name="T3" fmla="*/ 4 h 5"/>
                  <a:gd name="T4" fmla="*/ 5 w 7"/>
                  <a:gd name="T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5">
                    <a:moveTo>
                      <a:pt x="5" y="3"/>
                    </a:moveTo>
                    <a:cubicBezTo>
                      <a:pt x="5" y="0"/>
                      <a:pt x="0" y="3"/>
                      <a:pt x="3" y="4"/>
                    </a:cubicBezTo>
                    <a:cubicBezTo>
                      <a:pt x="3" y="5"/>
                      <a:pt x="7" y="3"/>
                      <a:pt x="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3" name="Freeform 508">
                <a:extLst>
                  <a:ext uri="{FF2B5EF4-FFF2-40B4-BE49-F238E27FC236}">
                    <a16:creationId xmlns:a16="http://schemas.microsoft.com/office/drawing/2014/main" id="{4F9A8E81-665B-43ED-A453-FF954313D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8" y="1351"/>
                <a:ext cx="2" cy="5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4" name="Freeform 509">
                <a:extLst>
                  <a:ext uri="{FF2B5EF4-FFF2-40B4-BE49-F238E27FC236}">
                    <a16:creationId xmlns:a16="http://schemas.microsoft.com/office/drawing/2014/main" id="{67D8E294-E5AC-4239-B8F1-730C209A66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2" y="1521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1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5" name="Freeform 510">
                <a:extLst>
                  <a:ext uri="{FF2B5EF4-FFF2-40B4-BE49-F238E27FC236}">
                    <a16:creationId xmlns:a16="http://schemas.microsoft.com/office/drawing/2014/main" id="{A78D728B-50D7-4ACC-9305-F809B7B764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9" y="1481"/>
                <a:ext cx="3" cy="4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6" name="Freeform 511">
                <a:extLst>
                  <a:ext uri="{FF2B5EF4-FFF2-40B4-BE49-F238E27FC236}">
                    <a16:creationId xmlns:a16="http://schemas.microsoft.com/office/drawing/2014/main" id="{6E445CB2-554A-45A6-8D2F-DBF9A38B0F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6" y="1533"/>
                <a:ext cx="5" cy="4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2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7" name="Freeform 512">
                <a:extLst>
                  <a:ext uri="{FF2B5EF4-FFF2-40B4-BE49-F238E27FC236}">
                    <a16:creationId xmlns:a16="http://schemas.microsoft.com/office/drawing/2014/main" id="{1C9EC19D-1328-4D15-91CF-3BD2C7510B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" y="1431"/>
                <a:ext cx="5" cy="7"/>
              </a:xfrm>
              <a:custGeom>
                <a:avLst/>
                <a:gdLst>
                  <a:gd name="T0" fmla="*/ 2 w 2"/>
                  <a:gd name="T1" fmla="*/ 0 h 3"/>
                  <a:gd name="T2" fmla="*/ 2 w 2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0" y="3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8" name="Freeform 513">
                <a:extLst>
                  <a:ext uri="{FF2B5EF4-FFF2-40B4-BE49-F238E27FC236}">
                    <a16:creationId xmlns:a16="http://schemas.microsoft.com/office/drawing/2014/main" id="{2DFB153D-2856-4BE2-818B-F07F72BB95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6" y="1521"/>
                <a:ext cx="21" cy="21"/>
              </a:xfrm>
              <a:custGeom>
                <a:avLst/>
                <a:gdLst>
                  <a:gd name="T0" fmla="*/ 5 w 9"/>
                  <a:gd name="T1" fmla="*/ 0 h 9"/>
                  <a:gd name="T2" fmla="*/ 0 w 9"/>
                  <a:gd name="T3" fmla="*/ 4 h 9"/>
                  <a:gd name="T4" fmla="*/ 0 w 9"/>
                  <a:gd name="T5" fmla="*/ 5 h 9"/>
                  <a:gd name="T6" fmla="*/ 4 w 9"/>
                  <a:gd name="T7" fmla="*/ 4 h 9"/>
                  <a:gd name="T8" fmla="*/ 6 w 9"/>
                  <a:gd name="T9" fmla="*/ 2 h 9"/>
                  <a:gd name="T10" fmla="*/ 6 w 9"/>
                  <a:gd name="T11" fmla="*/ 2 h 9"/>
                  <a:gd name="T12" fmla="*/ 5 w 9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9">
                    <a:moveTo>
                      <a:pt x="5" y="0"/>
                    </a:moveTo>
                    <a:cubicBezTo>
                      <a:pt x="6" y="0"/>
                      <a:pt x="0" y="6"/>
                      <a:pt x="0" y="4"/>
                    </a:cubicBezTo>
                    <a:cubicBezTo>
                      <a:pt x="1" y="4"/>
                      <a:pt x="0" y="5"/>
                      <a:pt x="0" y="5"/>
                    </a:cubicBezTo>
                    <a:cubicBezTo>
                      <a:pt x="0" y="9"/>
                      <a:pt x="4" y="5"/>
                      <a:pt x="4" y="4"/>
                    </a:cubicBezTo>
                    <a:cubicBezTo>
                      <a:pt x="6" y="4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5" y="0"/>
                      <a:pt x="9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9" name="Freeform 514">
                <a:extLst>
                  <a:ext uri="{FF2B5EF4-FFF2-40B4-BE49-F238E27FC236}">
                    <a16:creationId xmlns:a16="http://schemas.microsoft.com/office/drawing/2014/main" id="{FD37D53A-999D-4A16-A0AF-D673BABEA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3" y="1358"/>
                <a:ext cx="7" cy="5"/>
              </a:xfrm>
              <a:custGeom>
                <a:avLst/>
                <a:gdLst>
                  <a:gd name="T0" fmla="*/ 1 w 3"/>
                  <a:gd name="T1" fmla="*/ 2 h 2"/>
                  <a:gd name="T2" fmla="*/ 1 w 3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3" y="0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0" name="Freeform 515">
                <a:extLst>
                  <a:ext uri="{FF2B5EF4-FFF2-40B4-BE49-F238E27FC236}">
                    <a16:creationId xmlns:a16="http://schemas.microsoft.com/office/drawing/2014/main" id="{91B28542-B2B6-4E62-93E7-D23D4DDEB6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2" y="1132"/>
                <a:ext cx="7" cy="7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cubicBezTo>
                      <a:pt x="3" y="0"/>
                      <a:pt x="0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1" name="Freeform 516">
                <a:extLst>
                  <a:ext uri="{FF2B5EF4-FFF2-40B4-BE49-F238E27FC236}">
                    <a16:creationId xmlns:a16="http://schemas.microsoft.com/office/drawing/2014/main" id="{0AA90173-C56F-4778-A317-B6491EA87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" y="1266"/>
                <a:ext cx="3" cy="9"/>
              </a:xfrm>
              <a:custGeom>
                <a:avLst/>
                <a:gdLst>
                  <a:gd name="T0" fmla="*/ 0 w 1"/>
                  <a:gd name="T1" fmla="*/ 4 h 4"/>
                  <a:gd name="T2" fmla="*/ 0 w 1"/>
                  <a:gd name="T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cubicBezTo>
                      <a:pt x="1" y="0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2" name="Freeform 517">
                <a:extLst>
                  <a:ext uri="{FF2B5EF4-FFF2-40B4-BE49-F238E27FC236}">
                    <a16:creationId xmlns:a16="http://schemas.microsoft.com/office/drawing/2014/main" id="{9F76F128-6F0C-42C5-A7D9-0692D09E86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7" y="1438"/>
                <a:ext cx="7" cy="10"/>
              </a:xfrm>
              <a:custGeom>
                <a:avLst/>
                <a:gdLst>
                  <a:gd name="T0" fmla="*/ 3 w 3"/>
                  <a:gd name="T1" fmla="*/ 0 h 4"/>
                  <a:gd name="T2" fmla="*/ 0 w 3"/>
                  <a:gd name="T3" fmla="*/ 3 h 4"/>
                  <a:gd name="T4" fmla="*/ 3 w 3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cubicBezTo>
                      <a:pt x="2" y="1"/>
                      <a:pt x="1" y="0"/>
                      <a:pt x="0" y="3"/>
                    </a:cubicBezTo>
                    <a:cubicBezTo>
                      <a:pt x="0" y="4"/>
                      <a:pt x="3" y="2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3" name="Freeform 518">
                <a:extLst>
                  <a:ext uri="{FF2B5EF4-FFF2-40B4-BE49-F238E27FC236}">
                    <a16:creationId xmlns:a16="http://schemas.microsoft.com/office/drawing/2014/main" id="{9493A7C6-C43B-4C35-AC2E-00F903E903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2" y="1339"/>
                <a:ext cx="11" cy="7"/>
              </a:xfrm>
              <a:custGeom>
                <a:avLst/>
                <a:gdLst>
                  <a:gd name="T0" fmla="*/ 3 w 5"/>
                  <a:gd name="T1" fmla="*/ 1 h 3"/>
                  <a:gd name="T2" fmla="*/ 3 w 5"/>
                  <a:gd name="T3" fmla="*/ 3 h 3"/>
                  <a:gd name="T4" fmla="*/ 3 w 5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cubicBezTo>
                      <a:pt x="3" y="0"/>
                      <a:pt x="0" y="3"/>
                      <a:pt x="3" y="3"/>
                    </a:cubicBezTo>
                    <a:cubicBezTo>
                      <a:pt x="5" y="3"/>
                      <a:pt x="4" y="1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4" name="Rectangle 519">
                <a:extLst>
                  <a:ext uri="{FF2B5EF4-FFF2-40B4-BE49-F238E27FC236}">
                    <a16:creationId xmlns:a16="http://schemas.microsoft.com/office/drawing/2014/main" id="{2089BFD3-11C0-43D3-8F85-2E20FFDC80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8" y="99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5" name="Freeform 520">
                <a:extLst>
                  <a:ext uri="{FF2B5EF4-FFF2-40B4-BE49-F238E27FC236}">
                    <a16:creationId xmlns:a16="http://schemas.microsoft.com/office/drawing/2014/main" id="{9E11C4C9-35C7-4302-8B62-C285F75A65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8" y="988"/>
                <a:ext cx="2" cy="4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2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6" name="Freeform 521">
                <a:extLst>
                  <a:ext uri="{FF2B5EF4-FFF2-40B4-BE49-F238E27FC236}">
                    <a16:creationId xmlns:a16="http://schemas.microsoft.com/office/drawing/2014/main" id="{D933E055-7D3C-43C7-8B6D-A8CBCDD41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5" y="1134"/>
                <a:ext cx="7" cy="7"/>
              </a:xfrm>
              <a:custGeom>
                <a:avLst/>
                <a:gdLst>
                  <a:gd name="T0" fmla="*/ 3 w 3"/>
                  <a:gd name="T1" fmla="*/ 0 h 3"/>
                  <a:gd name="T2" fmla="*/ 3 w 3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cubicBezTo>
                      <a:pt x="0" y="3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7" name="Freeform 522">
                <a:extLst>
                  <a:ext uri="{FF2B5EF4-FFF2-40B4-BE49-F238E27FC236}">
                    <a16:creationId xmlns:a16="http://schemas.microsoft.com/office/drawing/2014/main" id="{D82AACBD-C976-42AB-9287-3F1BE24E83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8" y="1334"/>
                <a:ext cx="9" cy="5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cubicBezTo>
                      <a:pt x="0" y="0"/>
                      <a:pt x="4" y="2"/>
                      <a:pt x="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8" name="Freeform 523">
                <a:extLst>
                  <a:ext uri="{FF2B5EF4-FFF2-40B4-BE49-F238E27FC236}">
                    <a16:creationId xmlns:a16="http://schemas.microsoft.com/office/drawing/2014/main" id="{51C71BFC-1DAD-4FEF-87CF-7AADC795B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" y="1436"/>
                <a:ext cx="7" cy="9"/>
              </a:xfrm>
              <a:custGeom>
                <a:avLst/>
                <a:gdLst>
                  <a:gd name="T0" fmla="*/ 0 w 3"/>
                  <a:gd name="T1" fmla="*/ 4 h 4"/>
                  <a:gd name="T2" fmla="*/ 0 w 3"/>
                  <a:gd name="T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4">
                    <a:moveTo>
                      <a:pt x="0" y="4"/>
                    </a:moveTo>
                    <a:cubicBezTo>
                      <a:pt x="3" y="0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9" name="Freeform 524">
                <a:extLst>
                  <a:ext uri="{FF2B5EF4-FFF2-40B4-BE49-F238E27FC236}">
                    <a16:creationId xmlns:a16="http://schemas.microsoft.com/office/drawing/2014/main" id="{35D5A69B-DB52-49C5-B2C7-CF393DD0C9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8" y="962"/>
                <a:ext cx="12" cy="9"/>
              </a:xfrm>
              <a:custGeom>
                <a:avLst/>
                <a:gdLst>
                  <a:gd name="T0" fmla="*/ 1 w 5"/>
                  <a:gd name="T1" fmla="*/ 4 h 4"/>
                  <a:gd name="T2" fmla="*/ 1 w 5"/>
                  <a:gd name="T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cubicBezTo>
                      <a:pt x="5" y="0"/>
                      <a:pt x="0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0" name="Rectangle 525">
                <a:extLst>
                  <a:ext uri="{FF2B5EF4-FFF2-40B4-BE49-F238E27FC236}">
                    <a16:creationId xmlns:a16="http://schemas.microsoft.com/office/drawing/2014/main" id="{B7D9A4F5-267A-464F-BD67-B7C09B0B4F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0" y="97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1" name="Freeform 526">
                <a:extLst>
                  <a:ext uri="{FF2B5EF4-FFF2-40B4-BE49-F238E27FC236}">
                    <a16:creationId xmlns:a16="http://schemas.microsoft.com/office/drawing/2014/main" id="{AD377AA0-EB80-41A5-84BF-1A03143F36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5" y="967"/>
                <a:ext cx="14" cy="11"/>
              </a:xfrm>
              <a:custGeom>
                <a:avLst/>
                <a:gdLst>
                  <a:gd name="T0" fmla="*/ 4 w 6"/>
                  <a:gd name="T1" fmla="*/ 2 h 5"/>
                  <a:gd name="T2" fmla="*/ 2 w 6"/>
                  <a:gd name="T3" fmla="*/ 3 h 5"/>
                  <a:gd name="T4" fmla="*/ 4 w 6"/>
                  <a:gd name="T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5">
                    <a:moveTo>
                      <a:pt x="4" y="2"/>
                    </a:moveTo>
                    <a:cubicBezTo>
                      <a:pt x="4" y="0"/>
                      <a:pt x="0" y="3"/>
                      <a:pt x="2" y="3"/>
                    </a:cubicBezTo>
                    <a:cubicBezTo>
                      <a:pt x="2" y="5"/>
                      <a:pt x="6" y="3"/>
                      <a:pt x="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2" name="Freeform 527">
                <a:extLst>
                  <a:ext uri="{FF2B5EF4-FFF2-40B4-BE49-F238E27FC236}">
                    <a16:creationId xmlns:a16="http://schemas.microsoft.com/office/drawing/2014/main" id="{8A3B8FC8-106C-4054-B4B7-B133E7656E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9" y="1592"/>
                <a:ext cx="11" cy="11"/>
              </a:xfrm>
              <a:custGeom>
                <a:avLst/>
                <a:gdLst>
                  <a:gd name="T0" fmla="*/ 0 w 5"/>
                  <a:gd name="T1" fmla="*/ 2 h 5"/>
                  <a:gd name="T2" fmla="*/ 3 w 5"/>
                  <a:gd name="T3" fmla="*/ 0 h 5"/>
                  <a:gd name="T4" fmla="*/ 0 w 5"/>
                  <a:gd name="T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cubicBezTo>
                      <a:pt x="0" y="5"/>
                      <a:pt x="5" y="0"/>
                      <a:pt x="3" y="0"/>
                    </a:cubicBezTo>
                    <a:cubicBezTo>
                      <a:pt x="2" y="1"/>
                      <a:pt x="1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3" name="Freeform 528">
                <a:extLst>
                  <a:ext uri="{FF2B5EF4-FFF2-40B4-BE49-F238E27FC236}">
                    <a16:creationId xmlns:a16="http://schemas.microsoft.com/office/drawing/2014/main" id="{875D1E17-D640-4D79-9E17-2C67091C4E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9" y="1096"/>
                <a:ext cx="3" cy="0"/>
              </a:xfrm>
              <a:custGeom>
                <a:avLst/>
                <a:gdLst>
                  <a:gd name="T0" fmla="*/ 1 w 1"/>
                  <a:gd name="T1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4" name="Freeform 529">
                <a:extLst>
                  <a:ext uri="{FF2B5EF4-FFF2-40B4-BE49-F238E27FC236}">
                    <a16:creationId xmlns:a16="http://schemas.microsoft.com/office/drawing/2014/main" id="{3C712AEC-B7CF-4A93-AF84-032E493E3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5" y="1096"/>
                <a:ext cx="7" cy="5"/>
              </a:xfrm>
              <a:custGeom>
                <a:avLst/>
                <a:gdLst>
                  <a:gd name="T0" fmla="*/ 3 w 3"/>
                  <a:gd name="T1" fmla="*/ 0 h 2"/>
                  <a:gd name="T2" fmla="*/ 3 w 3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0" y="0"/>
                      <a:pt x="3" y="2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5" name="Freeform 530">
                <a:extLst>
                  <a:ext uri="{FF2B5EF4-FFF2-40B4-BE49-F238E27FC236}">
                    <a16:creationId xmlns:a16="http://schemas.microsoft.com/office/drawing/2014/main" id="{0323D8AD-8109-4BAA-A110-13D5F28931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9" y="1016"/>
                <a:ext cx="11" cy="10"/>
              </a:xfrm>
              <a:custGeom>
                <a:avLst/>
                <a:gdLst>
                  <a:gd name="T0" fmla="*/ 4 w 5"/>
                  <a:gd name="T1" fmla="*/ 3 h 4"/>
                  <a:gd name="T2" fmla="*/ 0 w 5"/>
                  <a:gd name="T3" fmla="*/ 2 h 4"/>
                  <a:gd name="T4" fmla="*/ 4 w 5"/>
                  <a:gd name="T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">
                    <a:moveTo>
                      <a:pt x="4" y="3"/>
                    </a:moveTo>
                    <a:cubicBezTo>
                      <a:pt x="5" y="3"/>
                      <a:pt x="0" y="0"/>
                      <a:pt x="0" y="2"/>
                    </a:cubicBezTo>
                    <a:cubicBezTo>
                      <a:pt x="1" y="4"/>
                      <a:pt x="2" y="2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6" name="Freeform 531">
                <a:extLst>
                  <a:ext uri="{FF2B5EF4-FFF2-40B4-BE49-F238E27FC236}">
                    <a16:creationId xmlns:a16="http://schemas.microsoft.com/office/drawing/2014/main" id="{0D75E888-A2F2-434E-A2E8-C2C332F6E3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3" y="1139"/>
                <a:ext cx="14" cy="7"/>
              </a:xfrm>
              <a:custGeom>
                <a:avLst/>
                <a:gdLst>
                  <a:gd name="T0" fmla="*/ 3 w 6"/>
                  <a:gd name="T1" fmla="*/ 2 h 3"/>
                  <a:gd name="T2" fmla="*/ 1 w 6"/>
                  <a:gd name="T3" fmla="*/ 1 h 3"/>
                  <a:gd name="T4" fmla="*/ 3 w 6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">
                    <a:moveTo>
                      <a:pt x="3" y="2"/>
                    </a:moveTo>
                    <a:cubicBezTo>
                      <a:pt x="6" y="2"/>
                      <a:pt x="0" y="0"/>
                      <a:pt x="1" y="1"/>
                    </a:cubicBezTo>
                    <a:cubicBezTo>
                      <a:pt x="0" y="1"/>
                      <a:pt x="1" y="3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7" name="Freeform 532">
                <a:extLst>
                  <a:ext uri="{FF2B5EF4-FFF2-40B4-BE49-F238E27FC236}">
                    <a16:creationId xmlns:a16="http://schemas.microsoft.com/office/drawing/2014/main" id="{925C0BD5-A0DC-41DB-A207-00B01020C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1" y="1412"/>
                <a:ext cx="19" cy="12"/>
              </a:xfrm>
              <a:custGeom>
                <a:avLst/>
                <a:gdLst>
                  <a:gd name="T0" fmla="*/ 5 w 8"/>
                  <a:gd name="T1" fmla="*/ 5 h 5"/>
                  <a:gd name="T2" fmla="*/ 6 w 8"/>
                  <a:gd name="T3" fmla="*/ 2 h 5"/>
                  <a:gd name="T4" fmla="*/ 5 w 8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5">
                    <a:moveTo>
                      <a:pt x="5" y="5"/>
                    </a:moveTo>
                    <a:cubicBezTo>
                      <a:pt x="8" y="5"/>
                      <a:pt x="6" y="4"/>
                      <a:pt x="6" y="2"/>
                    </a:cubicBezTo>
                    <a:cubicBezTo>
                      <a:pt x="8" y="0"/>
                      <a:pt x="0" y="5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8" name="Freeform 533">
                <a:extLst>
                  <a:ext uri="{FF2B5EF4-FFF2-40B4-BE49-F238E27FC236}">
                    <a16:creationId xmlns:a16="http://schemas.microsoft.com/office/drawing/2014/main" id="{998A1D1E-BC28-4F03-8351-8ECACB434C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7" y="943"/>
                <a:ext cx="12" cy="12"/>
              </a:xfrm>
              <a:custGeom>
                <a:avLst/>
                <a:gdLst>
                  <a:gd name="T0" fmla="*/ 0 w 5"/>
                  <a:gd name="T1" fmla="*/ 2 h 5"/>
                  <a:gd name="T2" fmla="*/ 3 w 5"/>
                  <a:gd name="T3" fmla="*/ 2 h 5"/>
                  <a:gd name="T4" fmla="*/ 0 w 5"/>
                  <a:gd name="T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cubicBezTo>
                      <a:pt x="0" y="5"/>
                      <a:pt x="5" y="2"/>
                      <a:pt x="3" y="2"/>
                    </a:cubicBezTo>
                    <a:cubicBezTo>
                      <a:pt x="1" y="2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9" name="Freeform 534">
                <a:extLst>
                  <a:ext uri="{FF2B5EF4-FFF2-40B4-BE49-F238E27FC236}">
                    <a16:creationId xmlns:a16="http://schemas.microsoft.com/office/drawing/2014/main" id="{AFD37094-BC09-4E31-8848-6C2D511625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6" y="1346"/>
                <a:ext cx="14" cy="10"/>
              </a:xfrm>
              <a:custGeom>
                <a:avLst/>
                <a:gdLst>
                  <a:gd name="T0" fmla="*/ 3 w 6"/>
                  <a:gd name="T1" fmla="*/ 4 h 4"/>
                  <a:gd name="T2" fmla="*/ 4 w 6"/>
                  <a:gd name="T3" fmla="*/ 1 h 4"/>
                  <a:gd name="T4" fmla="*/ 3 w 6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">
                    <a:moveTo>
                      <a:pt x="3" y="4"/>
                    </a:moveTo>
                    <a:cubicBezTo>
                      <a:pt x="4" y="3"/>
                      <a:pt x="6" y="1"/>
                      <a:pt x="4" y="1"/>
                    </a:cubicBezTo>
                    <a:cubicBezTo>
                      <a:pt x="4" y="0"/>
                      <a:pt x="0" y="4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0" name="Freeform 535">
                <a:extLst>
                  <a:ext uri="{FF2B5EF4-FFF2-40B4-BE49-F238E27FC236}">
                    <a16:creationId xmlns:a16="http://schemas.microsoft.com/office/drawing/2014/main" id="{2DF084CD-DCF2-4621-9461-5CB36B58DC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3" y="1209"/>
                <a:ext cx="14" cy="12"/>
              </a:xfrm>
              <a:custGeom>
                <a:avLst/>
                <a:gdLst>
                  <a:gd name="T0" fmla="*/ 0 w 6"/>
                  <a:gd name="T1" fmla="*/ 3 h 5"/>
                  <a:gd name="T2" fmla="*/ 3 w 6"/>
                  <a:gd name="T3" fmla="*/ 4 h 5"/>
                  <a:gd name="T4" fmla="*/ 0 w 6"/>
                  <a:gd name="T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5">
                    <a:moveTo>
                      <a:pt x="0" y="3"/>
                    </a:moveTo>
                    <a:cubicBezTo>
                      <a:pt x="0" y="5"/>
                      <a:pt x="1" y="3"/>
                      <a:pt x="3" y="4"/>
                    </a:cubicBezTo>
                    <a:cubicBezTo>
                      <a:pt x="6" y="4"/>
                      <a:pt x="0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1" name="Freeform 536">
                <a:extLst>
                  <a:ext uri="{FF2B5EF4-FFF2-40B4-BE49-F238E27FC236}">
                    <a16:creationId xmlns:a16="http://schemas.microsoft.com/office/drawing/2014/main" id="{62416C62-476A-4598-B78D-DA15453AD3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1292"/>
                <a:ext cx="12" cy="7"/>
              </a:xfrm>
              <a:custGeom>
                <a:avLst/>
                <a:gdLst>
                  <a:gd name="T0" fmla="*/ 5 w 5"/>
                  <a:gd name="T1" fmla="*/ 1 h 3"/>
                  <a:gd name="T2" fmla="*/ 4 w 5"/>
                  <a:gd name="T3" fmla="*/ 0 h 3"/>
                  <a:gd name="T4" fmla="*/ 1 w 5"/>
                  <a:gd name="T5" fmla="*/ 3 h 3"/>
                  <a:gd name="T6" fmla="*/ 5 w 5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5" y="1"/>
                    </a:moveTo>
                    <a:cubicBezTo>
                      <a:pt x="4" y="1"/>
                      <a:pt x="4" y="0"/>
                      <a:pt x="4" y="0"/>
                    </a:cubicBezTo>
                    <a:cubicBezTo>
                      <a:pt x="3" y="0"/>
                      <a:pt x="0" y="3"/>
                      <a:pt x="1" y="3"/>
                    </a:cubicBezTo>
                    <a:cubicBezTo>
                      <a:pt x="3" y="2"/>
                      <a:pt x="4" y="3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2" name="Freeform 537">
                <a:extLst>
                  <a:ext uri="{FF2B5EF4-FFF2-40B4-BE49-F238E27FC236}">
                    <a16:creationId xmlns:a16="http://schemas.microsoft.com/office/drawing/2014/main" id="{BB4B486C-AF3A-4F62-AFCF-125878D258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2" y="1033"/>
                <a:ext cx="12" cy="7"/>
              </a:xfrm>
              <a:custGeom>
                <a:avLst/>
                <a:gdLst>
                  <a:gd name="T0" fmla="*/ 0 w 5"/>
                  <a:gd name="T1" fmla="*/ 1 h 3"/>
                  <a:gd name="T2" fmla="*/ 1 w 5"/>
                  <a:gd name="T3" fmla="*/ 3 h 3"/>
                  <a:gd name="T4" fmla="*/ 4 w 5"/>
                  <a:gd name="T5" fmla="*/ 0 h 3"/>
                  <a:gd name="T6" fmla="*/ 0 w 5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cubicBezTo>
                      <a:pt x="0" y="2"/>
                      <a:pt x="0" y="2"/>
                      <a:pt x="1" y="3"/>
                    </a:cubicBezTo>
                    <a:cubicBezTo>
                      <a:pt x="5" y="3"/>
                      <a:pt x="4" y="0"/>
                      <a:pt x="4" y="0"/>
                    </a:cubicBezTo>
                    <a:cubicBezTo>
                      <a:pt x="4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3" name="Freeform 538">
                <a:extLst>
                  <a:ext uri="{FF2B5EF4-FFF2-40B4-BE49-F238E27FC236}">
                    <a16:creationId xmlns:a16="http://schemas.microsoft.com/office/drawing/2014/main" id="{12782B5C-E914-4470-B93C-42B67D70A5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7" y="101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4" name="Freeform 539">
                <a:extLst>
                  <a:ext uri="{FF2B5EF4-FFF2-40B4-BE49-F238E27FC236}">
                    <a16:creationId xmlns:a16="http://schemas.microsoft.com/office/drawing/2014/main" id="{93F27ED2-BF8D-4BAB-AE4E-D7F16AD8D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7" y="1014"/>
                <a:ext cx="15" cy="4"/>
              </a:xfrm>
              <a:custGeom>
                <a:avLst/>
                <a:gdLst>
                  <a:gd name="T0" fmla="*/ 2 w 6"/>
                  <a:gd name="T1" fmla="*/ 2 h 2"/>
                  <a:gd name="T2" fmla="*/ 4 w 6"/>
                  <a:gd name="T3" fmla="*/ 0 h 2"/>
                  <a:gd name="T4" fmla="*/ 0 w 6"/>
                  <a:gd name="T5" fmla="*/ 2 h 2"/>
                  <a:gd name="T6" fmla="*/ 2 w 6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2">
                    <a:moveTo>
                      <a:pt x="2" y="2"/>
                    </a:moveTo>
                    <a:cubicBezTo>
                      <a:pt x="3" y="2"/>
                      <a:pt x="6" y="0"/>
                      <a:pt x="4" y="0"/>
                    </a:cubicBezTo>
                    <a:cubicBezTo>
                      <a:pt x="1" y="1"/>
                      <a:pt x="2" y="0"/>
                      <a:pt x="0" y="2"/>
                    </a:cubicBezTo>
                    <a:cubicBezTo>
                      <a:pt x="1" y="2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5" name="Freeform 540">
                <a:extLst>
                  <a:ext uri="{FF2B5EF4-FFF2-40B4-BE49-F238E27FC236}">
                    <a16:creationId xmlns:a16="http://schemas.microsoft.com/office/drawing/2014/main" id="{FB5040B4-C41B-48E1-BC3A-4B38ABFC2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5" y="1240"/>
                <a:ext cx="14" cy="7"/>
              </a:xfrm>
              <a:custGeom>
                <a:avLst/>
                <a:gdLst>
                  <a:gd name="T0" fmla="*/ 6 w 6"/>
                  <a:gd name="T1" fmla="*/ 0 h 3"/>
                  <a:gd name="T2" fmla="*/ 0 w 6"/>
                  <a:gd name="T3" fmla="*/ 0 h 3"/>
                  <a:gd name="T4" fmla="*/ 6 w 6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">
                    <a:moveTo>
                      <a:pt x="6" y="0"/>
                    </a:moveTo>
                    <a:cubicBezTo>
                      <a:pt x="5" y="0"/>
                      <a:pt x="0" y="0"/>
                      <a:pt x="0" y="0"/>
                    </a:cubicBezTo>
                    <a:cubicBezTo>
                      <a:pt x="3" y="3"/>
                      <a:pt x="5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6" name="Freeform 541">
                <a:extLst>
                  <a:ext uri="{FF2B5EF4-FFF2-40B4-BE49-F238E27FC236}">
                    <a16:creationId xmlns:a16="http://schemas.microsoft.com/office/drawing/2014/main" id="{ED281B98-EE14-44B6-A55E-0EF0F49593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2" y="1125"/>
                <a:ext cx="17" cy="16"/>
              </a:xfrm>
              <a:custGeom>
                <a:avLst/>
                <a:gdLst>
                  <a:gd name="T0" fmla="*/ 5 w 7"/>
                  <a:gd name="T1" fmla="*/ 3 h 7"/>
                  <a:gd name="T2" fmla="*/ 0 w 7"/>
                  <a:gd name="T3" fmla="*/ 5 h 7"/>
                  <a:gd name="T4" fmla="*/ 5 w 7"/>
                  <a:gd name="T5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5" y="3"/>
                    </a:moveTo>
                    <a:cubicBezTo>
                      <a:pt x="4" y="0"/>
                      <a:pt x="3" y="2"/>
                      <a:pt x="0" y="5"/>
                    </a:cubicBezTo>
                    <a:cubicBezTo>
                      <a:pt x="0" y="7"/>
                      <a:pt x="7" y="3"/>
                      <a:pt x="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7" name="Freeform 542">
                <a:extLst>
                  <a:ext uri="{FF2B5EF4-FFF2-40B4-BE49-F238E27FC236}">
                    <a16:creationId xmlns:a16="http://schemas.microsoft.com/office/drawing/2014/main" id="{14A674CB-B82A-4A75-9F4A-1C65A8CA2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4" y="1127"/>
                <a:ext cx="17" cy="14"/>
              </a:xfrm>
              <a:custGeom>
                <a:avLst/>
                <a:gdLst>
                  <a:gd name="T0" fmla="*/ 0 w 7"/>
                  <a:gd name="T1" fmla="*/ 0 h 6"/>
                  <a:gd name="T2" fmla="*/ 4 w 7"/>
                  <a:gd name="T3" fmla="*/ 0 h 6"/>
                  <a:gd name="T4" fmla="*/ 1 w 7"/>
                  <a:gd name="T5" fmla="*/ 0 h 6"/>
                  <a:gd name="T6" fmla="*/ 0 w 7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6">
                    <a:moveTo>
                      <a:pt x="0" y="0"/>
                    </a:moveTo>
                    <a:cubicBezTo>
                      <a:pt x="0" y="6"/>
                      <a:pt x="7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8" name="Freeform 543">
                <a:extLst>
                  <a:ext uri="{FF2B5EF4-FFF2-40B4-BE49-F238E27FC236}">
                    <a16:creationId xmlns:a16="http://schemas.microsoft.com/office/drawing/2014/main" id="{74381EE8-BC27-469F-82B1-C4224A9D37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4" y="1127"/>
                <a:ext cx="3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  <a:gd name="T4" fmla="*/ 0 w 1"/>
                  <a:gd name="T5" fmla="*/ 0 w 1"/>
                  <a:gd name="T6" fmla="*/ 0 w 1"/>
                  <a:gd name="T7" fmla="*/ 0 w 1"/>
                  <a:gd name="T8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9" name="Freeform 544">
                <a:extLst>
                  <a:ext uri="{FF2B5EF4-FFF2-40B4-BE49-F238E27FC236}">
                    <a16:creationId xmlns:a16="http://schemas.microsoft.com/office/drawing/2014/main" id="{5279D4DF-C302-4BD1-849C-26572C959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3" y="985"/>
                <a:ext cx="19" cy="7"/>
              </a:xfrm>
              <a:custGeom>
                <a:avLst/>
                <a:gdLst>
                  <a:gd name="T0" fmla="*/ 0 w 8"/>
                  <a:gd name="T1" fmla="*/ 3 h 3"/>
                  <a:gd name="T2" fmla="*/ 8 w 8"/>
                  <a:gd name="T3" fmla="*/ 3 h 3"/>
                  <a:gd name="T4" fmla="*/ 0 w 8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3">
                    <a:moveTo>
                      <a:pt x="0" y="3"/>
                    </a:moveTo>
                    <a:cubicBezTo>
                      <a:pt x="0" y="3"/>
                      <a:pt x="6" y="3"/>
                      <a:pt x="8" y="3"/>
                    </a:cubicBezTo>
                    <a:cubicBezTo>
                      <a:pt x="5" y="1"/>
                      <a:pt x="3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0" name="Freeform 545">
                <a:extLst>
                  <a:ext uri="{FF2B5EF4-FFF2-40B4-BE49-F238E27FC236}">
                    <a16:creationId xmlns:a16="http://schemas.microsoft.com/office/drawing/2014/main" id="{1C7979D3-10B8-4A0F-8465-A9A1EDB02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2" y="992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1" name="Freeform 546">
                <a:extLst>
                  <a:ext uri="{FF2B5EF4-FFF2-40B4-BE49-F238E27FC236}">
                    <a16:creationId xmlns:a16="http://schemas.microsoft.com/office/drawing/2014/main" id="{5BAB8E83-3662-4366-80FF-9118B86FBD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2" y="1283"/>
                <a:ext cx="31" cy="9"/>
              </a:xfrm>
              <a:custGeom>
                <a:avLst/>
                <a:gdLst>
                  <a:gd name="T0" fmla="*/ 6 w 13"/>
                  <a:gd name="T1" fmla="*/ 4 h 4"/>
                  <a:gd name="T2" fmla="*/ 10 w 13"/>
                  <a:gd name="T3" fmla="*/ 0 h 4"/>
                  <a:gd name="T4" fmla="*/ 6 w 13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4">
                    <a:moveTo>
                      <a:pt x="6" y="4"/>
                    </a:moveTo>
                    <a:cubicBezTo>
                      <a:pt x="7" y="4"/>
                      <a:pt x="13" y="0"/>
                      <a:pt x="10" y="0"/>
                    </a:cubicBezTo>
                    <a:cubicBezTo>
                      <a:pt x="10" y="0"/>
                      <a:pt x="0" y="4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2" name="Freeform 547">
                <a:extLst>
                  <a:ext uri="{FF2B5EF4-FFF2-40B4-BE49-F238E27FC236}">
                    <a16:creationId xmlns:a16="http://schemas.microsoft.com/office/drawing/2014/main" id="{1BAAC874-F860-4297-AC55-316710F47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3" y="1219"/>
                <a:ext cx="16" cy="19"/>
              </a:xfrm>
              <a:custGeom>
                <a:avLst/>
                <a:gdLst>
                  <a:gd name="T0" fmla="*/ 1 w 7"/>
                  <a:gd name="T1" fmla="*/ 3 h 8"/>
                  <a:gd name="T2" fmla="*/ 7 w 7"/>
                  <a:gd name="T3" fmla="*/ 4 h 8"/>
                  <a:gd name="T4" fmla="*/ 1 w 7"/>
                  <a:gd name="T5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8">
                    <a:moveTo>
                      <a:pt x="1" y="3"/>
                    </a:moveTo>
                    <a:cubicBezTo>
                      <a:pt x="0" y="3"/>
                      <a:pt x="7" y="8"/>
                      <a:pt x="7" y="4"/>
                    </a:cubicBezTo>
                    <a:cubicBezTo>
                      <a:pt x="3" y="0"/>
                      <a:pt x="2" y="1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3" name="Freeform 548">
                <a:extLst>
                  <a:ext uri="{FF2B5EF4-FFF2-40B4-BE49-F238E27FC236}">
                    <a16:creationId xmlns:a16="http://schemas.microsoft.com/office/drawing/2014/main" id="{34C67823-C4FF-4950-9CAA-27F9E33B5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0" y="1113"/>
                <a:ext cx="12" cy="14"/>
              </a:xfrm>
              <a:custGeom>
                <a:avLst/>
                <a:gdLst>
                  <a:gd name="T0" fmla="*/ 3 w 5"/>
                  <a:gd name="T1" fmla="*/ 4 h 6"/>
                  <a:gd name="T2" fmla="*/ 1 w 5"/>
                  <a:gd name="T3" fmla="*/ 6 h 6"/>
                  <a:gd name="T4" fmla="*/ 5 w 5"/>
                  <a:gd name="T5" fmla="*/ 5 h 6"/>
                  <a:gd name="T6" fmla="*/ 3 w 5"/>
                  <a:gd name="T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6">
                    <a:moveTo>
                      <a:pt x="3" y="4"/>
                    </a:moveTo>
                    <a:cubicBezTo>
                      <a:pt x="1" y="4"/>
                      <a:pt x="0" y="3"/>
                      <a:pt x="1" y="6"/>
                    </a:cubicBezTo>
                    <a:cubicBezTo>
                      <a:pt x="1" y="6"/>
                      <a:pt x="5" y="6"/>
                      <a:pt x="5" y="5"/>
                    </a:cubicBezTo>
                    <a:cubicBezTo>
                      <a:pt x="5" y="1"/>
                      <a:pt x="4" y="0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4" name="Freeform 549">
                <a:extLst>
                  <a:ext uri="{FF2B5EF4-FFF2-40B4-BE49-F238E27FC236}">
                    <a16:creationId xmlns:a16="http://schemas.microsoft.com/office/drawing/2014/main" id="{F1D57306-DF90-45EF-8554-8C1DDBAEE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4" y="971"/>
                <a:ext cx="33" cy="7"/>
              </a:xfrm>
              <a:custGeom>
                <a:avLst/>
                <a:gdLst>
                  <a:gd name="T0" fmla="*/ 0 w 14"/>
                  <a:gd name="T1" fmla="*/ 0 h 3"/>
                  <a:gd name="T2" fmla="*/ 0 w 14"/>
                  <a:gd name="T3" fmla="*/ 2 h 3"/>
                  <a:gd name="T4" fmla="*/ 9 w 14"/>
                  <a:gd name="T5" fmla="*/ 0 h 3"/>
                  <a:gd name="T6" fmla="*/ 0 w 14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3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2" y="3"/>
                      <a:pt x="14" y="0"/>
                      <a:pt x="9" y="0"/>
                    </a:cubicBezTo>
                    <a:cubicBezTo>
                      <a:pt x="6" y="0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5" name="Freeform 550">
                <a:extLst>
                  <a:ext uri="{FF2B5EF4-FFF2-40B4-BE49-F238E27FC236}">
                    <a16:creationId xmlns:a16="http://schemas.microsoft.com/office/drawing/2014/main" id="{02B1F28F-335E-4C5E-AEBB-8855D9D2F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4" y="1252"/>
                <a:ext cx="16" cy="16"/>
              </a:xfrm>
              <a:custGeom>
                <a:avLst/>
                <a:gdLst>
                  <a:gd name="T0" fmla="*/ 7 w 7"/>
                  <a:gd name="T1" fmla="*/ 4 h 7"/>
                  <a:gd name="T2" fmla="*/ 1 w 7"/>
                  <a:gd name="T3" fmla="*/ 2 h 7"/>
                  <a:gd name="T4" fmla="*/ 2 w 7"/>
                  <a:gd name="T5" fmla="*/ 4 h 7"/>
                  <a:gd name="T6" fmla="*/ 0 w 7"/>
                  <a:gd name="T7" fmla="*/ 4 h 7"/>
                  <a:gd name="T8" fmla="*/ 4 w 7"/>
                  <a:gd name="T9" fmla="*/ 6 h 7"/>
                  <a:gd name="T10" fmla="*/ 7 w 7"/>
                  <a:gd name="T1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cubicBezTo>
                      <a:pt x="7" y="4"/>
                      <a:pt x="1" y="0"/>
                      <a:pt x="1" y="2"/>
                    </a:cubicBezTo>
                    <a:cubicBezTo>
                      <a:pt x="0" y="2"/>
                      <a:pt x="1" y="4"/>
                      <a:pt x="2" y="4"/>
                    </a:cubicBezTo>
                    <a:cubicBezTo>
                      <a:pt x="1" y="4"/>
                      <a:pt x="0" y="4"/>
                      <a:pt x="0" y="4"/>
                    </a:cubicBezTo>
                    <a:cubicBezTo>
                      <a:pt x="0" y="4"/>
                      <a:pt x="1" y="6"/>
                      <a:pt x="4" y="6"/>
                    </a:cubicBezTo>
                    <a:cubicBezTo>
                      <a:pt x="5" y="5"/>
                      <a:pt x="7" y="7"/>
                      <a:pt x="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6" name="Rectangle 551">
                <a:extLst>
                  <a:ext uri="{FF2B5EF4-FFF2-40B4-BE49-F238E27FC236}">
                    <a16:creationId xmlns:a16="http://schemas.microsoft.com/office/drawing/2014/main" id="{42907C70-DB07-4C60-A6EC-535C3DF4D0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2" y="95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7" name="Freeform 552">
                <a:extLst>
                  <a:ext uri="{FF2B5EF4-FFF2-40B4-BE49-F238E27FC236}">
                    <a16:creationId xmlns:a16="http://schemas.microsoft.com/office/drawing/2014/main" id="{51D949D6-E9A0-4739-8E34-AC2239CD44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0" y="952"/>
                <a:ext cx="28" cy="15"/>
              </a:xfrm>
              <a:custGeom>
                <a:avLst/>
                <a:gdLst>
                  <a:gd name="T0" fmla="*/ 12 w 12"/>
                  <a:gd name="T1" fmla="*/ 2 h 6"/>
                  <a:gd name="T2" fmla="*/ 12 w 12"/>
                  <a:gd name="T3" fmla="*/ 2 h 6"/>
                  <a:gd name="T4" fmla="*/ 1 w 12"/>
                  <a:gd name="T5" fmla="*/ 2 h 6"/>
                  <a:gd name="T6" fmla="*/ 12 w 12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6">
                    <a:moveTo>
                      <a:pt x="12" y="2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8" y="0"/>
                      <a:pt x="0" y="2"/>
                      <a:pt x="1" y="2"/>
                    </a:cubicBezTo>
                    <a:cubicBezTo>
                      <a:pt x="1" y="6"/>
                      <a:pt x="10" y="2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8" name="Rectangle 553">
                <a:extLst>
                  <a:ext uri="{FF2B5EF4-FFF2-40B4-BE49-F238E27FC236}">
                    <a16:creationId xmlns:a16="http://schemas.microsoft.com/office/drawing/2014/main" id="{5EBCB18D-EC90-4D89-A43A-F91B5E317F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4" y="122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9" name="Freeform 554">
                <a:extLst>
                  <a:ext uri="{FF2B5EF4-FFF2-40B4-BE49-F238E27FC236}">
                    <a16:creationId xmlns:a16="http://schemas.microsoft.com/office/drawing/2014/main" id="{9C747E69-18CB-46FE-BAA7-F894D78829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4" y="1228"/>
                <a:ext cx="35" cy="10"/>
              </a:xfrm>
              <a:custGeom>
                <a:avLst/>
                <a:gdLst>
                  <a:gd name="T0" fmla="*/ 0 w 15"/>
                  <a:gd name="T1" fmla="*/ 0 h 4"/>
                  <a:gd name="T2" fmla="*/ 0 w 15"/>
                  <a:gd name="T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5" h="4">
                    <a:moveTo>
                      <a:pt x="0" y="0"/>
                    </a:moveTo>
                    <a:cubicBezTo>
                      <a:pt x="0" y="3"/>
                      <a:pt x="15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0" name="Freeform 555">
                <a:extLst>
                  <a:ext uri="{FF2B5EF4-FFF2-40B4-BE49-F238E27FC236}">
                    <a16:creationId xmlns:a16="http://schemas.microsoft.com/office/drawing/2014/main" id="{7F50A281-C378-4537-BCA1-22C1258A8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7" y="1103"/>
                <a:ext cx="29" cy="29"/>
              </a:xfrm>
              <a:custGeom>
                <a:avLst/>
                <a:gdLst>
                  <a:gd name="T0" fmla="*/ 11 w 12"/>
                  <a:gd name="T1" fmla="*/ 1 h 12"/>
                  <a:gd name="T2" fmla="*/ 4 w 12"/>
                  <a:gd name="T3" fmla="*/ 4 h 12"/>
                  <a:gd name="T4" fmla="*/ 6 w 12"/>
                  <a:gd name="T5" fmla="*/ 5 h 12"/>
                  <a:gd name="T6" fmla="*/ 5 w 12"/>
                  <a:gd name="T7" fmla="*/ 6 h 12"/>
                  <a:gd name="T8" fmla="*/ 0 w 12"/>
                  <a:gd name="T9" fmla="*/ 9 h 12"/>
                  <a:gd name="T10" fmla="*/ 8 w 12"/>
                  <a:gd name="T11" fmla="*/ 8 h 12"/>
                  <a:gd name="T12" fmla="*/ 9 w 12"/>
                  <a:gd name="T13" fmla="*/ 3 h 12"/>
                  <a:gd name="T14" fmla="*/ 11 w 12"/>
                  <a:gd name="T15" fmla="*/ 0 h 12"/>
                  <a:gd name="T16" fmla="*/ 11 w 12"/>
                  <a:gd name="T17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2">
                    <a:moveTo>
                      <a:pt x="11" y="1"/>
                    </a:moveTo>
                    <a:cubicBezTo>
                      <a:pt x="9" y="1"/>
                      <a:pt x="4" y="2"/>
                      <a:pt x="4" y="4"/>
                    </a:cubicBezTo>
                    <a:cubicBezTo>
                      <a:pt x="5" y="4"/>
                      <a:pt x="5" y="5"/>
                      <a:pt x="6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3" y="6"/>
                      <a:pt x="1" y="7"/>
                      <a:pt x="0" y="9"/>
                    </a:cubicBezTo>
                    <a:cubicBezTo>
                      <a:pt x="0" y="12"/>
                      <a:pt x="9" y="7"/>
                      <a:pt x="8" y="8"/>
                    </a:cubicBezTo>
                    <a:cubicBezTo>
                      <a:pt x="10" y="8"/>
                      <a:pt x="11" y="6"/>
                      <a:pt x="9" y="3"/>
                    </a:cubicBezTo>
                    <a:cubicBezTo>
                      <a:pt x="12" y="3"/>
                      <a:pt x="12" y="2"/>
                      <a:pt x="11" y="0"/>
                    </a:cubicBezTo>
                    <a:cubicBezTo>
                      <a:pt x="11" y="0"/>
                      <a:pt x="11" y="1"/>
                      <a:pt x="1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1" name="Freeform 556">
                <a:extLst>
                  <a:ext uri="{FF2B5EF4-FFF2-40B4-BE49-F238E27FC236}">
                    <a16:creationId xmlns:a16="http://schemas.microsoft.com/office/drawing/2014/main" id="{4730CCB2-73D8-4EA5-8CB2-9C618ED15C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4" y="997"/>
                <a:ext cx="22" cy="7"/>
              </a:xfrm>
              <a:custGeom>
                <a:avLst/>
                <a:gdLst>
                  <a:gd name="T0" fmla="*/ 8 w 9"/>
                  <a:gd name="T1" fmla="*/ 0 h 3"/>
                  <a:gd name="T2" fmla="*/ 0 w 9"/>
                  <a:gd name="T3" fmla="*/ 3 h 3"/>
                  <a:gd name="T4" fmla="*/ 0 w 9"/>
                  <a:gd name="T5" fmla="*/ 3 h 3"/>
                  <a:gd name="T6" fmla="*/ 9 w 9"/>
                  <a:gd name="T7" fmla="*/ 3 h 3"/>
                  <a:gd name="T8" fmla="*/ 8 w 9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">
                    <a:moveTo>
                      <a:pt x="8" y="0"/>
                    </a:moveTo>
                    <a:cubicBezTo>
                      <a:pt x="6" y="1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7" y="3"/>
                      <a:pt x="9" y="3"/>
                    </a:cubicBezTo>
                    <a:cubicBezTo>
                      <a:pt x="9" y="3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2" name="Freeform 557">
                <a:extLst>
                  <a:ext uri="{FF2B5EF4-FFF2-40B4-BE49-F238E27FC236}">
                    <a16:creationId xmlns:a16="http://schemas.microsoft.com/office/drawing/2014/main" id="{3F96BA3E-92B0-4BFE-AA9E-F329A03BD1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6" y="905"/>
                <a:ext cx="40" cy="17"/>
              </a:xfrm>
              <a:custGeom>
                <a:avLst/>
                <a:gdLst>
                  <a:gd name="T0" fmla="*/ 6 w 17"/>
                  <a:gd name="T1" fmla="*/ 6 h 7"/>
                  <a:gd name="T2" fmla="*/ 16 w 17"/>
                  <a:gd name="T3" fmla="*/ 6 h 7"/>
                  <a:gd name="T4" fmla="*/ 11 w 17"/>
                  <a:gd name="T5" fmla="*/ 2 h 7"/>
                  <a:gd name="T6" fmla="*/ 6 w 17"/>
                  <a:gd name="T7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7">
                    <a:moveTo>
                      <a:pt x="6" y="6"/>
                    </a:moveTo>
                    <a:cubicBezTo>
                      <a:pt x="10" y="7"/>
                      <a:pt x="12" y="6"/>
                      <a:pt x="16" y="6"/>
                    </a:cubicBezTo>
                    <a:cubicBezTo>
                      <a:pt x="15" y="6"/>
                      <a:pt x="17" y="0"/>
                      <a:pt x="11" y="2"/>
                    </a:cubicBezTo>
                    <a:cubicBezTo>
                      <a:pt x="12" y="2"/>
                      <a:pt x="0" y="6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3" name="Freeform 558">
                <a:extLst>
                  <a:ext uri="{FF2B5EF4-FFF2-40B4-BE49-F238E27FC236}">
                    <a16:creationId xmlns:a16="http://schemas.microsoft.com/office/drawing/2014/main" id="{4E4CB6AD-578A-44F0-9424-24AA758D87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6" y="1224"/>
                <a:ext cx="31" cy="54"/>
              </a:xfrm>
              <a:custGeom>
                <a:avLst/>
                <a:gdLst>
                  <a:gd name="T0" fmla="*/ 9 w 13"/>
                  <a:gd name="T1" fmla="*/ 16 h 23"/>
                  <a:gd name="T2" fmla="*/ 7 w 13"/>
                  <a:gd name="T3" fmla="*/ 10 h 23"/>
                  <a:gd name="T4" fmla="*/ 9 w 13"/>
                  <a:gd name="T5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23">
                    <a:moveTo>
                      <a:pt x="9" y="16"/>
                    </a:moveTo>
                    <a:cubicBezTo>
                      <a:pt x="13" y="23"/>
                      <a:pt x="7" y="0"/>
                      <a:pt x="7" y="10"/>
                    </a:cubicBezTo>
                    <a:cubicBezTo>
                      <a:pt x="0" y="11"/>
                      <a:pt x="10" y="17"/>
                      <a:pt x="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4" name="Freeform 559">
                <a:extLst>
                  <a:ext uri="{FF2B5EF4-FFF2-40B4-BE49-F238E27FC236}">
                    <a16:creationId xmlns:a16="http://schemas.microsoft.com/office/drawing/2014/main" id="{81757598-734C-405B-A161-FE26B8A2C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0" y="1245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5" name="Freeform 560">
                <a:extLst>
                  <a:ext uri="{FF2B5EF4-FFF2-40B4-BE49-F238E27FC236}">
                    <a16:creationId xmlns:a16="http://schemas.microsoft.com/office/drawing/2014/main" id="{10AC566C-1305-449D-80BA-B907762B32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5" y="962"/>
                <a:ext cx="36" cy="12"/>
              </a:xfrm>
              <a:custGeom>
                <a:avLst/>
                <a:gdLst>
                  <a:gd name="T0" fmla="*/ 7 w 15"/>
                  <a:gd name="T1" fmla="*/ 2 h 5"/>
                  <a:gd name="T2" fmla="*/ 11 w 15"/>
                  <a:gd name="T3" fmla="*/ 4 h 5"/>
                  <a:gd name="T4" fmla="*/ 15 w 15"/>
                  <a:gd name="T5" fmla="*/ 4 h 5"/>
                  <a:gd name="T6" fmla="*/ 15 w 15"/>
                  <a:gd name="T7" fmla="*/ 2 h 5"/>
                  <a:gd name="T8" fmla="*/ 0 w 15"/>
                  <a:gd name="T9" fmla="*/ 0 h 5"/>
                  <a:gd name="T10" fmla="*/ 7 w 15"/>
                  <a:gd name="T1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5">
                    <a:moveTo>
                      <a:pt x="7" y="2"/>
                    </a:moveTo>
                    <a:cubicBezTo>
                      <a:pt x="7" y="5"/>
                      <a:pt x="8" y="4"/>
                      <a:pt x="11" y="4"/>
                    </a:cubicBezTo>
                    <a:cubicBezTo>
                      <a:pt x="10" y="4"/>
                      <a:pt x="13" y="4"/>
                      <a:pt x="15" y="4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8" y="0"/>
                      <a:pt x="5" y="0"/>
                      <a:pt x="0" y="0"/>
                    </a:cubicBezTo>
                    <a:cubicBezTo>
                      <a:pt x="1" y="1"/>
                      <a:pt x="7" y="5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6" name="Freeform 561">
                <a:extLst>
                  <a:ext uri="{FF2B5EF4-FFF2-40B4-BE49-F238E27FC236}">
                    <a16:creationId xmlns:a16="http://schemas.microsoft.com/office/drawing/2014/main" id="{C2993003-F71F-430D-8111-D25A1CA2E3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1" y="952"/>
                <a:ext cx="26" cy="19"/>
              </a:xfrm>
              <a:custGeom>
                <a:avLst/>
                <a:gdLst>
                  <a:gd name="T0" fmla="*/ 11 w 11"/>
                  <a:gd name="T1" fmla="*/ 6 h 8"/>
                  <a:gd name="T2" fmla="*/ 11 w 11"/>
                  <a:gd name="T3" fmla="*/ 4 h 8"/>
                  <a:gd name="T4" fmla="*/ 0 w 11"/>
                  <a:gd name="T5" fmla="*/ 6 h 8"/>
                  <a:gd name="T6" fmla="*/ 11 w 11"/>
                  <a:gd name="T7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8">
                    <a:moveTo>
                      <a:pt x="11" y="6"/>
                    </a:moveTo>
                    <a:cubicBezTo>
                      <a:pt x="11" y="4"/>
                      <a:pt x="11" y="4"/>
                      <a:pt x="11" y="4"/>
                    </a:cubicBezTo>
                    <a:cubicBezTo>
                      <a:pt x="7" y="1"/>
                      <a:pt x="0" y="0"/>
                      <a:pt x="0" y="6"/>
                    </a:cubicBezTo>
                    <a:cubicBezTo>
                      <a:pt x="1" y="8"/>
                      <a:pt x="5" y="7"/>
                      <a:pt x="1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7" name="Freeform 562">
                <a:extLst>
                  <a:ext uri="{FF2B5EF4-FFF2-40B4-BE49-F238E27FC236}">
                    <a16:creationId xmlns:a16="http://schemas.microsoft.com/office/drawing/2014/main" id="{8FADF6F2-2CB0-4B52-9FD6-9B578EEBC2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8" y="1346"/>
                <a:ext cx="26" cy="29"/>
              </a:xfrm>
              <a:custGeom>
                <a:avLst/>
                <a:gdLst>
                  <a:gd name="T0" fmla="*/ 8 w 11"/>
                  <a:gd name="T1" fmla="*/ 12 h 12"/>
                  <a:gd name="T2" fmla="*/ 8 w 11"/>
                  <a:gd name="T3" fmla="*/ 10 h 12"/>
                  <a:gd name="T4" fmla="*/ 11 w 11"/>
                  <a:gd name="T5" fmla="*/ 5 h 12"/>
                  <a:gd name="T6" fmla="*/ 6 w 11"/>
                  <a:gd name="T7" fmla="*/ 5 h 12"/>
                  <a:gd name="T8" fmla="*/ 5 w 11"/>
                  <a:gd name="T9" fmla="*/ 1 h 12"/>
                  <a:gd name="T10" fmla="*/ 0 w 11"/>
                  <a:gd name="T11" fmla="*/ 8 h 12"/>
                  <a:gd name="T12" fmla="*/ 2 w 11"/>
                  <a:gd name="T13" fmla="*/ 8 h 12"/>
                  <a:gd name="T14" fmla="*/ 1 w 11"/>
                  <a:gd name="T15" fmla="*/ 10 h 12"/>
                  <a:gd name="T16" fmla="*/ 3 w 11"/>
                  <a:gd name="T17" fmla="*/ 12 h 12"/>
                  <a:gd name="T18" fmla="*/ 6 w 11"/>
                  <a:gd name="T19" fmla="*/ 10 h 12"/>
                  <a:gd name="T20" fmla="*/ 6 w 11"/>
                  <a:gd name="T21" fmla="*/ 11 h 12"/>
                  <a:gd name="T22" fmla="*/ 6 w 11"/>
                  <a:gd name="T23" fmla="*/ 11 h 12"/>
                  <a:gd name="T24" fmla="*/ 8 w 11"/>
                  <a:gd name="T2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" h="12">
                    <a:moveTo>
                      <a:pt x="8" y="12"/>
                    </a:moveTo>
                    <a:cubicBezTo>
                      <a:pt x="9" y="12"/>
                      <a:pt x="8" y="11"/>
                      <a:pt x="8" y="10"/>
                    </a:cubicBezTo>
                    <a:cubicBezTo>
                      <a:pt x="10" y="9"/>
                      <a:pt x="11" y="9"/>
                      <a:pt x="11" y="5"/>
                    </a:cubicBezTo>
                    <a:cubicBezTo>
                      <a:pt x="11" y="8"/>
                      <a:pt x="6" y="0"/>
                      <a:pt x="6" y="5"/>
                    </a:cubicBezTo>
                    <a:cubicBezTo>
                      <a:pt x="6" y="3"/>
                      <a:pt x="6" y="2"/>
                      <a:pt x="5" y="1"/>
                    </a:cubicBezTo>
                    <a:cubicBezTo>
                      <a:pt x="6" y="3"/>
                      <a:pt x="0" y="8"/>
                      <a:pt x="0" y="8"/>
                    </a:cubicBezTo>
                    <a:cubicBezTo>
                      <a:pt x="0" y="8"/>
                      <a:pt x="2" y="8"/>
                      <a:pt x="2" y="8"/>
                    </a:cubicBezTo>
                    <a:cubicBezTo>
                      <a:pt x="1" y="8"/>
                      <a:pt x="2" y="10"/>
                      <a:pt x="1" y="10"/>
                    </a:cubicBezTo>
                    <a:cubicBezTo>
                      <a:pt x="2" y="10"/>
                      <a:pt x="4" y="11"/>
                      <a:pt x="3" y="12"/>
                    </a:cubicBezTo>
                    <a:cubicBezTo>
                      <a:pt x="4" y="11"/>
                      <a:pt x="4" y="10"/>
                      <a:pt x="6" y="10"/>
                    </a:cubicBezTo>
                    <a:cubicBezTo>
                      <a:pt x="6" y="10"/>
                      <a:pt x="6" y="11"/>
                      <a:pt x="6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12"/>
                      <a:pt x="7" y="12"/>
                      <a:pt x="8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8" name="Freeform 563">
                <a:extLst>
                  <a:ext uri="{FF2B5EF4-FFF2-40B4-BE49-F238E27FC236}">
                    <a16:creationId xmlns:a16="http://schemas.microsoft.com/office/drawing/2014/main" id="{65DE390F-F0FF-476B-8525-DCF603D9D6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" y="137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9" name="Freeform 564">
                <a:extLst>
                  <a:ext uri="{FF2B5EF4-FFF2-40B4-BE49-F238E27FC236}">
                    <a16:creationId xmlns:a16="http://schemas.microsoft.com/office/drawing/2014/main" id="{7C1D22E6-3976-4FE6-8AA9-B07DD59334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7" y="1349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0" name="Freeform 565">
                <a:extLst>
                  <a:ext uri="{FF2B5EF4-FFF2-40B4-BE49-F238E27FC236}">
                    <a16:creationId xmlns:a16="http://schemas.microsoft.com/office/drawing/2014/main" id="{7CD0EBA8-A091-45E5-9806-267D0B763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2" y="1372"/>
                <a:ext cx="0" cy="5"/>
              </a:xfrm>
              <a:custGeom>
                <a:avLst/>
                <a:gdLst>
                  <a:gd name="T0" fmla="*/ 0 h 2"/>
                  <a:gd name="T1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1" name="Freeform 566">
                <a:extLst>
                  <a:ext uri="{FF2B5EF4-FFF2-40B4-BE49-F238E27FC236}">
                    <a16:creationId xmlns:a16="http://schemas.microsoft.com/office/drawing/2014/main" id="{F44539F7-72D4-4DA9-B712-33F2A23ABC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4" y="1233"/>
                <a:ext cx="38" cy="21"/>
              </a:xfrm>
              <a:custGeom>
                <a:avLst/>
                <a:gdLst>
                  <a:gd name="T0" fmla="*/ 0 w 16"/>
                  <a:gd name="T1" fmla="*/ 5 h 9"/>
                  <a:gd name="T2" fmla="*/ 16 w 16"/>
                  <a:gd name="T3" fmla="*/ 2 h 9"/>
                  <a:gd name="T4" fmla="*/ 0 w 16"/>
                  <a:gd name="T5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9">
                    <a:moveTo>
                      <a:pt x="0" y="5"/>
                    </a:moveTo>
                    <a:cubicBezTo>
                      <a:pt x="4" y="9"/>
                      <a:pt x="16" y="8"/>
                      <a:pt x="16" y="2"/>
                    </a:cubicBezTo>
                    <a:cubicBezTo>
                      <a:pt x="11" y="0"/>
                      <a:pt x="0" y="1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2" name="Rectangle 567">
                <a:extLst>
                  <a:ext uri="{FF2B5EF4-FFF2-40B4-BE49-F238E27FC236}">
                    <a16:creationId xmlns:a16="http://schemas.microsoft.com/office/drawing/2014/main" id="{D07A960D-A953-48B6-895A-3704F9DAEF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2" y="149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3" name="Freeform 568">
                <a:extLst>
                  <a:ext uri="{FF2B5EF4-FFF2-40B4-BE49-F238E27FC236}">
                    <a16:creationId xmlns:a16="http://schemas.microsoft.com/office/drawing/2014/main" id="{B0C98C2C-F054-4728-B99F-A269E57D8B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8" y="1476"/>
                <a:ext cx="49" cy="26"/>
              </a:xfrm>
              <a:custGeom>
                <a:avLst/>
                <a:gdLst>
                  <a:gd name="T0" fmla="*/ 21 w 21"/>
                  <a:gd name="T1" fmla="*/ 10 h 11"/>
                  <a:gd name="T2" fmla="*/ 0 w 21"/>
                  <a:gd name="T3" fmla="*/ 3 h 11"/>
                  <a:gd name="T4" fmla="*/ 6 w 21"/>
                  <a:gd name="T5" fmla="*/ 5 h 11"/>
                  <a:gd name="T6" fmla="*/ 6 w 21"/>
                  <a:gd name="T7" fmla="*/ 7 h 11"/>
                  <a:gd name="T8" fmla="*/ 21 w 21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1">
                    <a:moveTo>
                      <a:pt x="21" y="10"/>
                    </a:moveTo>
                    <a:cubicBezTo>
                      <a:pt x="17" y="6"/>
                      <a:pt x="7" y="0"/>
                      <a:pt x="0" y="3"/>
                    </a:cubicBezTo>
                    <a:cubicBezTo>
                      <a:pt x="2" y="6"/>
                      <a:pt x="3" y="5"/>
                      <a:pt x="6" y="5"/>
                    </a:cubicBezTo>
                    <a:cubicBezTo>
                      <a:pt x="6" y="6"/>
                      <a:pt x="5" y="7"/>
                      <a:pt x="6" y="7"/>
                    </a:cubicBezTo>
                    <a:cubicBezTo>
                      <a:pt x="6" y="9"/>
                      <a:pt x="21" y="11"/>
                      <a:pt x="2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4" name="Freeform 569">
                <a:extLst>
                  <a:ext uri="{FF2B5EF4-FFF2-40B4-BE49-F238E27FC236}">
                    <a16:creationId xmlns:a16="http://schemas.microsoft.com/office/drawing/2014/main" id="{B5DD2495-E1F1-4F97-95CB-170B6AC6CF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0" y="924"/>
                <a:ext cx="68" cy="21"/>
              </a:xfrm>
              <a:custGeom>
                <a:avLst/>
                <a:gdLst>
                  <a:gd name="T0" fmla="*/ 15 w 29"/>
                  <a:gd name="T1" fmla="*/ 9 h 9"/>
                  <a:gd name="T2" fmla="*/ 29 w 29"/>
                  <a:gd name="T3" fmla="*/ 9 h 9"/>
                  <a:gd name="T4" fmla="*/ 0 w 29"/>
                  <a:gd name="T5" fmla="*/ 9 h 9"/>
                  <a:gd name="T6" fmla="*/ 15 w 29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9">
                    <a:moveTo>
                      <a:pt x="15" y="9"/>
                    </a:moveTo>
                    <a:cubicBezTo>
                      <a:pt x="17" y="9"/>
                      <a:pt x="29" y="9"/>
                      <a:pt x="29" y="9"/>
                    </a:cubicBezTo>
                    <a:cubicBezTo>
                      <a:pt x="21" y="0"/>
                      <a:pt x="6" y="9"/>
                      <a:pt x="0" y="9"/>
                    </a:cubicBezTo>
                    <a:cubicBezTo>
                      <a:pt x="5" y="9"/>
                      <a:pt x="11" y="9"/>
                      <a:pt x="1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5" name="Freeform 570">
                <a:extLst>
                  <a:ext uri="{FF2B5EF4-FFF2-40B4-BE49-F238E27FC236}">
                    <a16:creationId xmlns:a16="http://schemas.microsoft.com/office/drawing/2014/main" id="{1B9F9DD5-BDC2-4C3A-9C7D-B849B51EB1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0" y="1398"/>
                <a:ext cx="57" cy="47"/>
              </a:xfrm>
              <a:custGeom>
                <a:avLst/>
                <a:gdLst>
                  <a:gd name="T0" fmla="*/ 20 w 24"/>
                  <a:gd name="T1" fmla="*/ 19 h 20"/>
                  <a:gd name="T2" fmla="*/ 14 w 24"/>
                  <a:gd name="T3" fmla="*/ 8 h 20"/>
                  <a:gd name="T4" fmla="*/ 13 w 24"/>
                  <a:gd name="T5" fmla="*/ 7 h 20"/>
                  <a:gd name="T6" fmla="*/ 16 w 24"/>
                  <a:gd name="T7" fmla="*/ 1 h 20"/>
                  <a:gd name="T8" fmla="*/ 12 w 24"/>
                  <a:gd name="T9" fmla="*/ 3 h 20"/>
                  <a:gd name="T10" fmla="*/ 8 w 24"/>
                  <a:gd name="T11" fmla="*/ 10 h 20"/>
                  <a:gd name="T12" fmla="*/ 20 w 24"/>
                  <a:gd name="T13" fmla="*/ 20 h 20"/>
                  <a:gd name="T14" fmla="*/ 20 w 24"/>
                  <a:gd name="T15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20">
                    <a:moveTo>
                      <a:pt x="20" y="19"/>
                    </a:moveTo>
                    <a:cubicBezTo>
                      <a:pt x="18" y="14"/>
                      <a:pt x="17" y="13"/>
                      <a:pt x="14" y="8"/>
                    </a:cubicBezTo>
                    <a:cubicBezTo>
                      <a:pt x="16" y="8"/>
                      <a:pt x="15" y="7"/>
                      <a:pt x="13" y="7"/>
                    </a:cubicBezTo>
                    <a:cubicBezTo>
                      <a:pt x="14" y="6"/>
                      <a:pt x="17" y="1"/>
                      <a:pt x="16" y="1"/>
                    </a:cubicBezTo>
                    <a:cubicBezTo>
                      <a:pt x="13" y="2"/>
                      <a:pt x="14" y="2"/>
                      <a:pt x="12" y="3"/>
                    </a:cubicBezTo>
                    <a:cubicBezTo>
                      <a:pt x="12" y="2"/>
                      <a:pt x="0" y="0"/>
                      <a:pt x="8" y="10"/>
                    </a:cubicBezTo>
                    <a:cubicBezTo>
                      <a:pt x="12" y="14"/>
                      <a:pt x="17" y="16"/>
                      <a:pt x="20" y="20"/>
                    </a:cubicBezTo>
                    <a:cubicBezTo>
                      <a:pt x="21" y="20"/>
                      <a:pt x="24" y="19"/>
                      <a:pt x="2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6" name="Freeform 571">
                <a:extLst>
                  <a:ext uri="{FF2B5EF4-FFF2-40B4-BE49-F238E27FC236}">
                    <a16:creationId xmlns:a16="http://schemas.microsoft.com/office/drawing/2014/main" id="{40852160-E933-496E-B62B-E9A70FC177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5" y="1445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7" name="Freeform 572">
                <a:extLst>
                  <a:ext uri="{FF2B5EF4-FFF2-40B4-BE49-F238E27FC236}">
                    <a16:creationId xmlns:a16="http://schemas.microsoft.com/office/drawing/2014/main" id="{0949F9C2-72C0-40F3-8444-058AFF2149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8" y="945"/>
                <a:ext cx="73" cy="31"/>
              </a:xfrm>
              <a:custGeom>
                <a:avLst/>
                <a:gdLst>
                  <a:gd name="T0" fmla="*/ 23 w 31"/>
                  <a:gd name="T1" fmla="*/ 5 h 13"/>
                  <a:gd name="T2" fmla="*/ 26 w 31"/>
                  <a:gd name="T3" fmla="*/ 5 h 13"/>
                  <a:gd name="T4" fmla="*/ 11 w 31"/>
                  <a:gd name="T5" fmla="*/ 3 h 13"/>
                  <a:gd name="T6" fmla="*/ 1 w 31"/>
                  <a:gd name="T7" fmla="*/ 7 h 13"/>
                  <a:gd name="T8" fmla="*/ 23 w 31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3">
                    <a:moveTo>
                      <a:pt x="23" y="5"/>
                    </a:moveTo>
                    <a:cubicBezTo>
                      <a:pt x="24" y="5"/>
                      <a:pt x="25" y="5"/>
                      <a:pt x="26" y="5"/>
                    </a:cubicBezTo>
                    <a:cubicBezTo>
                      <a:pt x="31" y="5"/>
                      <a:pt x="15" y="2"/>
                      <a:pt x="11" y="3"/>
                    </a:cubicBezTo>
                    <a:cubicBezTo>
                      <a:pt x="7" y="3"/>
                      <a:pt x="0" y="0"/>
                      <a:pt x="1" y="7"/>
                    </a:cubicBezTo>
                    <a:cubicBezTo>
                      <a:pt x="2" y="13"/>
                      <a:pt x="22" y="9"/>
                      <a:pt x="2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8" name="Freeform 573">
                <a:extLst>
                  <a:ext uri="{FF2B5EF4-FFF2-40B4-BE49-F238E27FC236}">
                    <a16:creationId xmlns:a16="http://schemas.microsoft.com/office/drawing/2014/main" id="{E0FF1AB3-465A-49C9-9923-2EC3916131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98" y="934"/>
                <a:ext cx="87" cy="40"/>
              </a:xfrm>
              <a:custGeom>
                <a:avLst/>
                <a:gdLst>
                  <a:gd name="T0" fmla="*/ 15 w 37"/>
                  <a:gd name="T1" fmla="*/ 10 h 17"/>
                  <a:gd name="T2" fmla="*/ 37 w 37"/>
                  <a:gd name="T3" fmla="*/ 11 h 17"/>
                  <a:gd name="T4" fmla="*/ 20 w 37"/>
                  <a:gd name="T5" fmla="*/ 10 h 17"/>
                  <a:gd name="T6" fmla="*/ 24 w 37"/>
                  <a:gd name="T7" fmla="*/ 8 h 17"/>
                  <a:gd name="T8" fmla="*/ 23 w 37"/>
                  <a:gd name="T9" fmla="*/ 5 h 17"/>
                  <a:gd name="T10" fmla="*/ 15 w 37"/>
                  <a:gd name="T11" fmla="*/ 3 h 17"/>
                  <a:gd name="T12" fmla="*/ 0 w 37"/>
                  <a:gd name="T13" fmla="*/ 1 h 17"/>
                  <a:gd name="T14" fmla="*/ 0 w 37"/>
                  <a:gd name="T15" fmla="*/ 5 h 17"/>
                  <a:gd name="T16" fmla="*/ 4 w 37"/>
                  <a:gd name="T17" fmla="*/ 7 h 17"/>
                  <a:gd name="T18" fmla="*/ 15 w 37"/>
                  <a:gd name="T19" fmla="*/ 10 h 17"/>
                  <a:gd name="T20" fmla="*/ 19 w 37"/>
                  <a:gd name="T21" fmla="*/ 9 h 17"/>
                  <a:gd name="T22" fmla="*/ 19 w 37"/>
                  <a:gd name="T23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7">
                    <a:moveTo>
                      <a:pt x="15" y="10"/>
                    </a:moveTo>
                    <a:cubicBezTo>
                      <a:pt x="11" y="10"/>
                      <a:pt x="37" y="17"/>
                      <a:pt x="37" y="11"/>
                    </a:cubicBezTo>
                    <a:cubicBezTo>
                      <a:pt x="32" y="9"/>
                      <a:pt x="26" y="10"/>
                      <a:pt x="20" y="10"/>
                    </a:cubicBezTo>
                    <a:cubicBezTo>
                      <a:pt x="22" y="10"/>
                      <a:pt x="24" y="9"/>
                      <a:pt x="24" y="8"/>
                    </a:cubicBezTo>
                    <a:cubicBezTo>
                      <a:pt x="24" y="8"/>
                      <a:pt x="23" y="5"/>
                      <a:pt x="23" y="5"/>
                    </a:cubicBezTo>
                    <a:cubicBezTo>
                      <a:pt x="26" y="2"/>
                      <a:pt x="20" y="4"/>
                      <a:pt x="15" y="3"/>
                    </a:cubicBezTo>
                    <a:cubicBezTo>
                      <a:pt x="11" y="2"/>
                      <a:pt x="7" y="0"/>
                      <a:pt x="0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" y="5"/>
                      <a:pt x="2" y="7"/>
                      <a:pt x="4" y="7"/>
                    </a:cubicBezTo>
                    <a:cubicBezTo>
                      <a:pt x="6" y="9"/>
                      <a:pt x="10" y="10"/>
                      <a:pt x="15" y="10"/>
                    </a:cubicBezTo>
                    <a:close/>
                    <a:moveTo>
                      <a:pt x="19" y="9"/>
                    </a:moveTo>
                    <a:cubicBezTo>
                      <a:pt x="18" y="9"/>
                      <a:pt x="19" y="9"/>
                      <a:pt x="1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9" name="Freeform 574">
                <a:extLst>
                  <a:ext uri="{FF2B5EF4-FFF2-40B4-BE49-F238E27FC236}">
                    <a16:creationId xmlns:a16="http://schemas.microsoft.com/office/drawing/2014/main" id="{CC234D11-9360-4738-9894-EFF4822FE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2" y="941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0" name="Freeform 575">
                <a:extLst>
                  <a:ext uri="{FF2B5EF4-FFF2-40B4-BE49-F238E27FC236}">
                    <a16:creationId xmlns:a16="http://schemas.microsoft.com/office/drawing/2014/main" id="{2571B356-0DB1-4482-A687-DB4DAFF66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0" y="919"/>
                <a:ext cx="113" cy="40"/>
              </a:xfrm>
              <a:custGeom>
                <a:avLst/>
                <a:gdLst>
                  <a:gd name="T0" fmla="*/ 6 w 48"/>
                  <a:gd name="T1" fmla="*/ 7 h 17"/>
                  <a:gd name="T2" fmla="*/ 6 w 48"/>
                  <a:gd name="T3" fmla="*/ 9 h 17"/>
                  <a:gd name="T4" fmla="*/ 12 w 48"/>
                  <a:gd name="T5" fmla="*/ 9 h 17"/>
                  <a:gd name="T6" fmla="*/ 6 w 48"/>
                  <a:gd name="T7" fmla="*/ 9 h 17"/>
                  <a:gd name="T8" fmla="*/ 6 w 48"/>
                  <a:gd name="T9" fmla="*/ 11 h 17"/>
                  <a:gd name="T10" fmla="*/ 33 w 48"/>
                  <a:gd name="T11" fmla="*/ 13 h 17"/>
                  <a:gd name="T12" fmla="*/ 47 w 48"/>
                  <a:gd name="T13" fmla="*/ 13 h 17"/>
                  <a:gd name="T14" fmla="*/ 48 w 48"/>
                  <a:gd name="T15" fmla="*/ 13 h 17"/>
                  <a:gd name="T16" fmla="*/ 41 w 48"/>
                  <a:gd name="T17" fmla="*/ 11 h 17"/>
                  <a:gd name="T18" fmla="*/ 41 w 48"/>
                  <a:gd name="T19" fmla="*/ 9 h 17"/>
                  <a:gd name="T20" fmla="*/ 33 w 48"/>
                  <a:gd name="T21" fmla="*/ 7 h 17"/>
                  <a:gd name="T22" fmla="*/ 21 w 48"/>
                  <a:gd name="T23" fmla="*/ 7 h 17"/>
                  <a:gd name="T24" fmla="*/ 0 w 48"/>
                  <a:gd name="T25" fmla="*/ 5 h 17"/>
                  <a:gd name="T26" fmla="*/ 6 w 48"/>
                  <a:gd name="T27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8" h="17">
                    <a:moveTo>
                      <a:pt x="6" y="7"/>
                    </a:moveTo>
                    <a:cubicBezTo>
                      <a:pt x="5" y="7"/>
                      <a:pt x="7" y="8"/>
                      <a:pt x="6" y="9"/>
                    </a:cubicBezTo>
                    <a:cubicBezTo>
                      <a:pt x="11" y="7"/>
                      <a:pt x="8" y="7"/>
                      <a:pt x="12" y="9"/>
                    </a:cubicBezTo>
                    <a:cubicBezTo>
                      <a:pt x="10" y="9"/>
                      <a:pt x="8" y="9"/>
                      <a:pt x="6" y="9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15" y="14"/>
                      <a:pt x="24" y="13"/>
                      <a:pt x="33" y="13"/>
                    </a:cubicBezTo>
                    <a:cubicBezTo>
                      <a:pt x="36" y="17"/>
                      <a:pt x="43" y="16"/>
                      <a:pt x="47" y="13"/>
                    </a:cubicBezTo>
                    <a:cubicBezTo>
                      <a:pt x="48" y="14"/>
                      <a:pt x="48" y="14"/>
                      <a:pt x="48" y="13"/>
                    </a:cubicBezTo>
                    <a:cubicBezTo>
                      <a:pt x="48" y="13"/>
                      <a:pt x="43" y="11"/>
                      <a:pt x="41" y="11"/>
                    </a:cubicBezTo>
                    <a:cubicBezTo>
                      <a:pt x="42" y="10"/>
                      <a:pt x="45" y="9"/>
                      <a:pt x="41" y="9"/>
                    </a:cubicBezTo>
                    <a:cubicBezTo>
                      <a:pt x="40" y="9"/>
                      <a:pt x="34" y="7"/>
                      <a:pt x="33" y="7"/>
                    </a:cubicBezTo>
                    <a:cubicBezTo>
                      <a:pt x="29" y="4"/>
                      <a:pt x="25" y="4"/>
                      <a:pt x="21" y="7"/>
                    </a:cubicBezTo>
                    <a:cubicBezTo>
                      <a:pt x="22" y="0"/>
                      <a:pt x="0" y="0"/>
                      <a:pt x="0" y="5"/>
                    </a:cubicBezTo>
                    <a:cubicBezTo>
                      <a:pt x="1" y="7"/>
                      <a:pt x="3" y="7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1" name="Freeform 576">
                <a:extLst>
                  <a:ext uri="{FF2B5EF4-FFF2-40B4-BE49-F238E27FC236}">
                    <a16:creationId xmlns:a16="http://schemas.microsoft.com/office/drawing/2014/main" id="{E8FDEBE7-100A-4969-802A-53E3FD4232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7" y="955"/>
                <a:ext cx="132" cy="52"/>
              </a:xfrm>
              <a:custGeom>
                <a:avLst/>
                <a:gdLst>
                  <a:gd name="T0" fmla="*/ 3 w 56"/>
                  <a:gd name="T1" fmla="*/ 16 h 22"/>
                  <a:gd name="T2" fmla="*/ 14 w 56"/>
                  <a:gd name="T3" fmla="*/ 16 h 22"/>
                  <a:gd name="T4" fmla="*/ 18 w 56"/>
                  <a:gd name="T5" fmla="*/ 14 h 22"/>
                  <a:gd name="T6" fmla="*/ 19 w 56"/>
                  <a:gd name="T7" fmla="*/ 16 h 22"/>
                  <a:gd name="T8" fmla="*/ 36 w 56"/>
                  <a:gd name="T9" fmla="*/ 9 h 22"/>
                  <a:gd name="T10" fmla="*/ 39 w 56"/>
                  <a:gd name="T11" fmla="*/ 14 h 22"/>
                  <a:gd name="T12" fmla="*/ 28 w 56"/>
                  <a:gd name="T13" fmla="*/ 18 h 22"/>
                  <a:gd name="T14" fmla="*/ 28 w 56"/>
                  <a:gd name="T15" fmla="*/ 18 h 22"/>
                  <a:gd name="T16" fmla="*/ 27 w 56"/>
                  <a:gd name="T17" fmla="*/ 18 h 22"/>
                  <a:gd name="T18" fmla="*/ 40 w 56"/>
                  <a:gd name="T19" fmla="*/ 14 h 22"/>
                  <a:gd name="T20" fmla="*/ 52 w 56"/>
                  <a:gd name="T21" fmla="*/ 9 h 22"/>
                  <a:gd name="T22" fmla="*/ 54 w 56"/>
                  <a:gd name="T23" fmla="*/ 7 h 22"/>
                  <a:gd name="T24" fmla="*/ 50 w 56"/>
                  <a:gd name="T25" fmla="*/ 7 h 22"/>
                  <a:gd name="T26" fmla="*/ 50 w 56"/>
                  <a:gd name="T27" fmla="*/ 5 h 22"/>
                  <a:gd name="T28" fmla="*/ 56 w 56"/>
                  <a:gd name="T29" fmla="*/ 5 h 22"/>
                  <a:gd name="T30" fmla="*/ 24 w 56"/>
                  <a:gd name="T31" fmla="*/ 5 h 22"/>
                  <a:gd name="T32" fmla="*/ 14 w 56"/>
                  <a:gd name="T33" fmla="*/ 10 h 22"/>
                  <a:gd name="T34" fmla="*/ 3 w 56"/>
                  <a:gd name="T35" fmla="*/ 1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6" h="22">
                    <a:moveTo>
                      <a:pt x="3" y="16"/>
                    </a:moveTo>
                    <a:cubicBezTo>
                      <a:pt x="6" y="15"/>
                      <a:pt x="10" y="16"/>
                      <a:pt x="14" y="16"/>
                    </a:cubicBezTo>
                    <a:cubicBezTo>
                      <a:pt x="14" y="16"/>
                      <a:pt x="17" y="15"/>
                      <a:pt x="18" y="14"/>
                    </a:cubicBezTo>
                    <a:cubicBezTo>
                      <a:pt x="19" y="15"/>
                      <a:pt x="19" y="16"/>
                      <a:pt x="19" y="16"/>
                    </a:cubicBezTo>
                    <a:cubicBezTo>
                      <a:pt x="25" y="16"/>
                      <a:pt x="34" y="9"/>
                      <a:pt x="36" y="9"/>
                    </a:cubicBezTo>
                    <a:cubicBezTo>
                      <a:pt x="36" y="11"/>
                      <a:pt x="37" y="14"/>
                      <a:pt x="39" y="14"/>
                    </a:cubicBezTo>
                    <a:cubicBezTo>
                      <a:pt x="36" y="14"/>
                      <a:pt x="28" y="15"/>
                      <a:pt x="28" y="18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36" y="22"/>
                      <a:pt x="38" y="14"/>
                      <a:pt x="40" y="14"/>
                    </a:cubicBezTo>
                    <a:cubicBezTo>
                      <a:pt x="46" y="12"/>
                      <a:pt x="47" y="11"/>
                      <a:pt x="52" y="9"/>
                    </a:cubicBezTo>
                    <a:cubicBezTo>
                      <a:pt x="52" y="11"/>
                      <a:pt x="54" y="7"/>
                      <a:pt x="54" y="7"/>
                    </a:cubicBezTo>
                    <a:cubicBezTo>
                      <a:pt x="54" y="7"/>
                      <a:pt x="50" y="7"/>
                      <a:pt x="50" y="7"/>
                    </a:cubicBezTo>
                    <a:cubicBezTo>
                      <a:pt x="50" y="6"/>
                      <a:pt x="50" y="6"/>
                      <a:pt x="50" y="5"/>
                    </a:cubicBezTo>
                    <a:cubicBezTo>
                      <a:pt x="50" y="5"/>
                      <a:pt x="56" y="5"/>
                      <a:pt x="56" y="5"/>
                    </a:cubicBezTo>
                    <a:cubicBezTo>
                      <a:pt x="48" y="0"/>
                      <a:pt x="32" y="3"/>
                      <a:pt x="24" y="5"/>
                    </a:cubicBezTo>
                    <a:cubicBezTo>
                      <a:pt x="21" y="6"/>
                      <a:pt x="16" y="10"/>
                      <a:pt x="14" y="10"/>
                    </a:cubicBezTo>
                    <a:cubicBezTo>
                      <a:pt x="13" y="11"/>
                      <a:pt x="0" y="16"/>
                      <a:pt x="3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2" name="Freeform 577">
                <a:extLst>
                  <a:ext uri="{FF2B5EF4-FFF2-40B4-BE49-F238E27FC236}">
                    <a16:creationId xmlns:a16="http://schemas.microsoft.com/office/drawing/2014/main" id="{601F16F7-12CB-41F7-986C-215AA4186E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1" y="997"/>
                <a:ext cx="2" cy="0"/>
              </a:xfrm>
              <a:custGeom>
                <a:avLst/>
                <a:gdLst>
                  <a:gd name="T0" fmla="*/ 1 w 1"/>
                  <a:gd name="T1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3" name="Freeform 578">
                <a:extLst>
                  <a:ext uri="{FF2B5EF4-FFF2-40B4-BE49-F238E27FC236}">
                    <a16:creationId xmlns:a16="http://schemas.microsoft.com/office/drawing/2014/main" id="{8D0FA38B-3388-4833-A283-E978D5818C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3" y="122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4" name="Freeform 579">
                <a:extLst>
                  <a:ext uri="{FF2B5EF4-FFF2-40B4-BE49-F238E27FC236}">
                    <a16:creationId xmlns:a16="http://schemas.microsoft.com/office/drawing/2014/main" id="{30EA3795-6D55-4B29-9FAB-32D53733CB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9" y="121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5" name="Freeform 580">
                <a:extLst>
                  <a:ext uri="{FF2B5EF4-FFF2-40B4-BE49-F238E27FC236}">
                    <a16:creationId xmlns:a16="http://schemas.microsoft.com/office/drawing/2014/main" id="{1130B051-0B4C-41E3-A78A-9F73A6E029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6" y="123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6" name="Freeform 581">
                <a:extLst>
                  <a:ext uri="{FF2B5EF4-FFF2-40B4-BE49-F238E27FC236}">
                    <a16:creationId xmlns:a16="http://schemas.microsoft.com/office/drawing/2014/main" id="{00CC154D-D642-4341-9AA8-26119641DD0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72" y="1179"/>
                <a:ext cx="121" cy="68"/>
              </a:xfrm>
              <a:custGeom>
                <a:avLst/>
                <a:gdLst>
                  <a:gd name="T0" fmla="*/ 51 w 51"/>
                  <a:gd name="T1" fmla="*/ 18 h 29"/>
                  <a:gd name="T2" fmla="*/ 42 w 51"/>
                  <a:gd name="T3" fmla="*/ 15 h 29"/>
                  <a:gd name="T4" fmla="*/ 21 w 51"/>
                  <a:gd name="T5" fmla="*/ 4 h 29"/>
                  <a:gd name="T6" fmla="*/ 7 w 51"/>
                  <a:gd name="T7" fmla="*/ 15 h 29"/>
                  <a:gd name="T8" fmla="*/ 8 w 51"/>
                  <a:gd name="T9" fmla="*/ 15 h 29"/>
                  <a:gd name="T10" fmla="*/ 0 w 51"/>
                  <a:gd name="T11" fmla="*/ 19 h 29"/>
                  <a:gd name="T12" fmla="*/ 11 w 51"/>
                  <a:gd name="T13" fmla="*/ 19 h 29"/>
                  <a:gd name="T14" fmla="*/ 22 w 51"/>
                  <a:gd name="T15" fmla="*/ 20 h 29"/>
                  <a:gd name="T16" fmla="*/ 33 w 51"/>
                  <a:gd name="T17" fmla="*/ 17 h 29"/>
                  <a:gd name="T18" fmla="*/ 39 w 51"/>
                  <a:gd name="T19" fmla="*/ 20 h 29"/>
                  <a:gd name="T20" fmla="*/ 44 w 51"/>
                  <a:gd name="T21" fmla="*/ 22 h 29"/>
                  <a:gd name="T22" fmla="*/ 51 w 51"/>
                  <a:gd name="T23" fmla="*/ 18 h 29"/>
                  <a:gd name="T24" fmla="*/ 17 w 51"/>
                  <a:gd name="T25" fmla="*/ 4 h 29"/>
                  <a:gd name="T26" fmla="*/ 17 w 51"/>
                  <a:gd name="T27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" h="29">
                    <a:moveTo>
                      <a:pt x="51" y="18"/>
                    </a:moveTo>
                    <a:cubicBezTo>
                      <a:pt x="47" y="17"/>
                      <a:pt x="47" y="15"/>
                      <a:pt x="42" y="15"/>
                    </a:cubicBezTo>
                    <a:cubicBezTo>
                      <a:pt x="41" y="15"/>
                      <a:pt x="24" y="5"/>
                      <a:pt x="21" y="4"/>
                    </a:cubicBezTo>
                    <a:cubicBezTo>
                      <a:pt x="10" y="0"/>
                      <a:pt x="9" y="0"/>
                      <a:pt x="7" y="15"/>
                    </a:cubicBezTo>
                    <a:cubicBezTo>
                      <a:pt x="7" y="15"/>
                      <a:pt x="7" y="15"/>
                      <a:pt x="8" y="15"/>
                    </a:cubicBezTo>
                    <a:cubicBezTo>
                      <a:pt x="3" y="16"/>
                      <a:pt x="4" y="17"/>
                      <a:pt x="0" y="19"/>
                    </a:cubicBezTo>
                    <a:cubicBezTo>
                      <a:pt x="0" y="19"/>
                      <a:pt x="11" y="20"/>
                      <a:pt x="11" y="19"/>
                    </a:cubicBezTo>
                    <a:cubicBezTo>
                      <a:pt x="13" y="29"/>
                      <a:pt x="21" y="20"/>
                      <a:pt x="22" y="20"/>
                    </a:cubicBezTo>
                    <a:cubicBezTo>
                      <a:pt x="29" y="20"/>
                      <a:pt x="26" y="13"/>
                      <a:pt x="33" y="17"/>
                    </a:cubicBezTo>
                    <a:cubicBezTo>
                      <a:pt x="32" y="17"/>
                      <a:pt x="37" y="20"/>
                      <a:pt x="39" y="20"/>
                    </a:cubicBezTo>
                    <a:cubicBezTo>
                      <a:pt x="42" y="20"/>
                      <a:pt x="42" y="20"/>
                      <a:pt x="44" y="22"/>
                    </a:cubicBezTo>
                    <a:cubicBezTo>
                      <a:pt x="45" y="21"/>
                      <a:pt x="50" y="18"/>
                      <a:pt x="51" y="18"/>
                    </a:cubicBezTo>
                    <a:close/>
                    <a:moveTo>
                      <a:pt x="17" y="4"/>
                    </a:moveTo>
                    <a:cubicBezTo>
                      <a:pt x="17" y="3"/>
                      <a:pt x="20" y="5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7" name="Rectangle 582">
                <a:extLst>
                  <a:ext uri="{FF2B5EF4-FFF2-40B4-BE49-F238E27FC236}">
                    <a16:creationId xmlns:a16="http://schemas.microsoft.com/office/drawing/2014/main" id="{9B30515E-1418-41D4-8731-7837C94517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3" y="118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8" name="Freeform 583">
                <a:extLst>
                  <a:ext uri="{FF2B5EF4-FFF2-40B4-BE49-F238E27FC236}">
                    <a16:creationId xmlns:a16="http://schemas.microsoft.com/office/drawing/2014/main" id="{C5846939-AA3C-4C48-B8C8-920B33F279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5" y="1051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9" name="Freeform 584">
                <a:extLst>
                  <a:ext uri="{FF2B5EF4-FFF2-40B4-BE49-F238E27FC236}">
                    <a16:creationId xmlns:a16="http://schemas.microsoft.com/office/drawing/2014/main" id="{3C3ED173-BF40-4A9A-920F-9DC267D3A78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25" y="1028"/>
                <a:ext cx="115" cy="59"/>
              </a:xfrm>
              <a:custGeom>
                <a:avLst/>
                <a:gdLst>
                  <a:gd name="T0" fmla="*/ 45 w 49"/>
                  <a:gd name="T1" fmla="*/ 13 h 25"/>
                  <a:gd name="T2" fmla="*/ 44 w 49"/>
                  <a:gd name="T3" fmla="*/ 11 h 25"/>
                  <a:gd name="T4" fmla="*/ 40 w 49"/>
                  <a:gd name="T5" fmla="*/ 5 h 25"/>
                  <a:gd name="T6" fmla="*/ 36 w 49"/>
                  <a:gd name="T7" fmla="*/ 0 h 25"/>
                  <a:gd name="T8" fmla="*/ 12 w 49"/>
                  <a:gd name="T9" fmla="*/ 2 h 25"/>
                  <a:gd name="T10" fmla="*/ 9 w 49"/>
                  <a:gd name="T11" fmla="*/ 2 h 25"/>
                  <a:gd name="T12" fmla="*/ 17 w 49"/>
                  <a:gd name="T13" fmla="*/ 9 h 25"/>
                  <a:gd name="T14" fmla="*/ 0 w 49"/>
                  <a:gd name="T15" fmla="*/ 10 h 25"/>
                  <a:gd name="T16" fmla="*/ 10 w 49"/>
                  <a:gd name="T17" fmla="*/ 16 h 25"/>
                  <a:gd name="T18" fmla="*/ 33 w 49"/>
                  <a:gd name="T19" fmla="*/ 19 h 25"/>
                  <a:gd name="T20" fmla="*/ 45 w 49"/>
                  <a:gd name="T21" fmla="*/ 13 h 25"/>
                  <a:gd name="T22" fmla="*/ 40 w 49"/>
                  <a:gd name="T23" fmla="*/ 4 h 25"/>
                  <a:gd name="T24" fmla="*/ 40 w 49"/>
                  <a:gd name="T25" fmla="*/ 4 h 25"/>
                  <a:gd name="T26" fmla="*/ 40 w 49"/>
                  <a:gd name="T27" fmla="*/ 4 h 25"/>
                  <a:gd name="T28" fmla="*/ 40 w 49"/>
                  <a:gd name="T29" fmla="*/ 4 h 25"/>
                  <a:gd name="T30" fmla="*/ 34 w 49"/>
                  <a:gd name="T31" fmla="*/ 7 h 25"/>
                  <a:gd name="T32" fmla="*/ 40 w 49"/>
                  <a:gd name="T33" fmla="*/ 7 h 25"/>
                  <a:gd name="T34" fmla="*/ 34 w 49"/>
                  <a:gd name="T35" fmla="*/ 7 h 25"/>
                  <a:gd name="T36" fmla="*/ 40 w 49"/>
                  <a:gd name="T37" fmla="*/ 5 h 25"/>
                  <a:gd name="T38" fmla="*/ 40 w 49"/>
                  <a:gd name="T39" fmla="*/ 5 h 25"/>
                  <a:gd name="T40" fmla="*/ 40 w 49"/>
                  <a:gd name="T41" fmla="*/ 5 h 25"/>
                  <a:gd name="T42" fmla="*/ 40 w 49"/>
                  <a:gd name="T43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9" h="25">
                    <a:moveTo>
                      <a:pt x="45" y="13"/>
                    </a:moveTo>
                    <a:cubicBezTo>
                      <a:pt x="45" y="11"/>
                      <a:pt x="46" y="11"/>
                      <a:pt x="44" y="11"/>
                    </a:cubicBezTo>
                    <a:cubicBezTo>
                      <a:pt x="44" y="10"/>
                      <a:pt x="41" y="5"/>
                      <a:pt x="40" y="5"/>
                    </a:cubicBezTo>
                    <a:cubicBezTo>
                      <a:pt x="42" y="0"/>
                      <a:pt x="42" y="1"/>
                      <a:pt x="36" y="0"/>
                    </a:cubicBezTo>
                    <a:cubicBezTo>
                      <a:pt x="34" y="0"/>
                      <a:pt x="16" y="2"/>
                      <a:pt x="12" y="2"/>
                    </a:cubicBezTo>
                    <a:cubicBezTo>
                      <a:pt x="11" y="3"/>
                      <a:pt x="10" y="2"/>
                      <a:pt x="9" y="2"/>
                    </a:cubicBezTo>
                    <a:cubicBezTo>
                      <a:pt x="10" y="2"/>
                      <a:pt x="16" y="9"/>
                      <a:pt x="17" y="9"/>
                    </a:cubicBezTo>
                    <a:cubicBezTo>
                      <a:pt x="11" y="8"/>
                      <a:pt x="5" y="4"/>
                      <a:pt x="0" y="10"/>
                    </a:cubicBezTo>
                    <a:cubicBezTo>
                      <a:pt x="1" y="10"/>
                      <a:pt x="10" y="15"/>
                      <a:pt x="10" y="16"/>
                    </a:cubicBezTo>
                    <a:cubicBezTo>
                      <a:pt x="11" y="16"/>
                      <a:pt x="33" y="24"/>
                      <a:pt x="33" y="19"/>
                    </a:cubicBezTo>
                    <a:cubicBezTo>
                      <a:pt x="33" y="25"/>
                      <a:pt x="49" y="13"/>
                      <a:pt x="45" y="13"/>
                    </a:cubicBezTo>
                    <a:close/>
                    <a:moveTo>
                      <a:pt x="40" y="4"/>
                    </a:moveTo>
                    <a:cubicBezTo>
                      <a:pt x="40" y="4"/>
                      <a:pt x="40" y="4"/>
                      <a:pt x="40" y="4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40" y="4"/>
                      <a:pt x="40" y="4"/>
                      <a:pt x="40" y="4"/>
                    </a:cubicBezTo>
                    <a:close/>
                    <a:moveTo>
                      <a:pt x="34" y="7"/>
                    </a:moveTo>
                    <a:cubicBezTo>
                      <a:pt x="37" y="7"/>
                      <a:pt x="40" y="2"/>
                      <a:pt x="40" y="7"/>
                    </a:cubicBezTo>
                    <a:cubicBezTo>
                      <a:pt x="40" y="7"/>
                      <a:pt x="36" y="7"/>
                      <a:pt x="34" y="7"/>
                    </a:cubicBezTo>
                    <a:close/>
                    <a:moveTo>
                      <a:pt x="40" y="5"/>
                    </a:moveTo>
                    <a:cubicBezTo>
                      <a:pt x="40" y="5"/>
                      <a:pt x="40" y="5"/>
                      <a:pt x="40" y="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0" y="5"/>
                      <a:pt x="40" y="5"/>
                      <a:pt x="4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0" name="Freeform 585">
                <a:extLst>
                  <a:ext uri="{FF2B5EF4-FFF2-40B4-BE49-F238E27FC236}">
                    <a16:creationId xmlns:a16="http://schemas.microsoft.com/office/drawing/2014/main" id="{6815B44B-D754-4ADB-B351-B0684B853D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2" y="99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1" name="Rectangle 586">
                <a:extLst>
                  <a:ext uri="{FF2B5EF4-FFF2-40B4-BE49-F238E27FC236}">
                    <a16:creationId xmlns:a16="http://schemas.microsoft.com/office/drawing/2014/main" id="{041CAE86-83EE-4E1E-8BCB-5A8C75AE93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1" y="97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2" name="Freeform 587">
                <a:extLst>
                  <a:ext uri="{FF2B5EF4-FFF2-40B4-BE49-F238E27FC236}">
                    <a16:creationId xmlns:a16="http://schemas.microsoft.com/office/drawing/2014/main" id="{3241230F-B866-42EC-958C-19087364F1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63" y="959"/>
                <a:ext cx="227" cy="74"/>
              </a:xfrm>
              <a:custGeom>
                <a:avLst/>
                <a:gdLst>
                  <a:gd name="T0" fmla="*/ 67 w 96"/>
                  <a:gd name="T1" fmla="*/ 6 h 31"/>
                  <a:gd name="T2" fmla="*/ 61 w 96"/>
                  <a:gd name="T3" fmla="*/ 9 h 31"/>
                  <a:gd name="T4" fmla="*/ 61 w 96"/>
                  <a:gd name="T5" fmla="*/ 12 h 31"/>
                  <a:gd name="T6" fmla="*/ 67 w 96"/>
                  <a:gd name="T7" fmla="*/ 12 h 31"/>
                  <a:gd name="T8" fmla="*/ 64 w 96"/>
                  <a:gd name="T9" fmla="*/ 14 h 31"/>
                  <a:gd name="T10" fmla="*/ 70 w 96"/>
                  <a:gd name="T11" fmla="*/ 16 h 31"/>
                  <a:gd name="T12" fmla="*/ 37 w 96"/>
                  <a:gd name="T13" fmla="*/ 11 h 31"/>
                  <a:gd name="T14" fmla="*/ 19 w 96"/>
                  <a:gd name="T15" fmla="*/ 21 h 31"/>
                  <a:gd name="T16" fmla="*/ 37 w 96"/>
                  <a:gd name="T17" fmla="*/ 19 h 31"/>
                  <a:gd name="T18" fmla="*/ 37 w 96"/>
                  <a:gd name="T19" fmla="*/ 18 h 31"/>
                  <a:gd name="T20" fmla="*/ 36 w 96"/>
                  <a:gd name="T21" fmla="*/ 21 h 31"/>
                  <a:gd name="T22" fmla="*/ 42 w 96"/>
                  <a:gd name="T23" fmla="*/ 20 h 31"/>
                  <a:gd name="T24" fmla="*/ 32 w 96"/>
                  <a:gd name="T25" fmla="*/ 23 h 31"/>
                  <a:gd name="T26" fmla="*/ 78 w 96"/>
                  <a:gd name="T27" fmla="*/ 21 h 31"/>
                  <a:gd name="T28" fmla="*/ 86 w 96"/>
                  <a:gd name="T29" fmla="*/ 21 h 31"/>
                  <a:gd name="T30" fmla="*/ 87 w 96"/>
                  <a:gd name="T31" fmla="*/ 23 h 31"/>
                  <a:gd name="T32" fmla="*/ 96 w 96"/>
                  <a:gd name="T33" fmla="*/ 15 h 31"/>
                  <a:gd name="T34" fmla="*/ 84 w 96"/>
                  <a:gd name="T35" fmla="*/ 14 h 31"/>
                  <a:gd name="T36" fmla="*/ 76 w 96"/>
                  <a:gd name="T37" fmla="*/ 12 h 31"/>
                  <a:gd name="T38" fmla="*/ 67 w 96"/>
                  <a:gd name="T39" fmla="*/ 6 h 31"/>
                  <a:gd name="T40" fmla="*/ 47 w 96"/>
                  <a:gd name="T41" fmla="*/ 21 h 31"/>
                  <a:gd name="T42" fmla="*/ 47 w 96"/>
                  <a:gd name="T43" fmla="*/ 21 h 31"/>
                  <a:gd name="T44" fmla="*/ 52 w 96"/>
                  <a:gd name="T45" fmla="*/ 20 h 31"/>
                  <a:gd name="T46" fmla="*/ 52 w 96"/>
                  <a:gd name="T47" fmla="*/ 2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6" h="31">
                    <a:moveTo>
                      <a:pt x="67" y="6"/>
                    </a:moveTo>
                    <a:cubicBezTo>
                      <a:pt x="66" y="7"/>
                      <a:pt x="61" y="11"/>
                      <a:pt x="61" y="9"/>
                    </a:cubicBezTo>
                    <a:cubicBezTo>
                      <a:pt x="61" y="9"/>
                      <a:pt x="61" y="12"/>
                      <a:pt x="61" y="12"/>
                    </a:cubicBezTo>
                    <a:cubicBezTo>
                      <a:pt x="62" y="12"/>
                      <a:pt x="65" y="11"/>
                      <a:pt x="67" y="12"/>
                    </a:cubicBezTo>
                    <a:cubicBezTo>
                      <a:pt x="66" y="12"/>
                      <a:pt x="65" y="14"/>
                      <a:pt x="64" y="14"/>
                    </a:cubicBezTo>
                    <a:cubicBezTo>
                      <a:pt x="65" y="15"/>
                      <a:pt x="67" y="16"/>
                      <a:pt x="70" y="16"/>
                    </a:cubicBezTo>
                    <a:cubicBezTo>
                      <a:pt x="65" y="16"/>
                      <a:pt x="37" y="10"/>
                      <a:pt x="37" y="11"/>
                    </a:cubicBezTo>
                    <a:cubicBezTo>
                      <a:pt x="31" y="1"/>
                      <a:pt x="0" y="21"/>
                      <a:pt x="19" y="21"/>
                    </a:cubicBezTo>
                    <a:cubicBezTo>
                      <a:pt x="22" y="21"/>
                      <a:pt x="37" y="24"/>
                      <a:pt x="37" y="19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7" y="19"/>
                      <a:pt x="37" y="21"/>
                      <a:pt x="36" y="21"/>
                    </a:cubicBezTo>
                    <a:cubicBezTo>
                      <a:pt x="38" y="20"/>
                      <a:pt x="40" y="21"/>
                      <a:pt x="42" y="20"/>
                    </a:cubicBezTo>
                    <a:cubicBezTo>
                      <a:pt x="41" y="21"/>
                      <a:pt x="32" y="23"/>
                      <a:pt x="32" y="23"/>
                    </a:cubicBezTo>
                    <a:cubicBezTo>
                      <a:pt x="46" y="31"/>
                      <a:pt x="62" y="21"/>
                      <a:pt x="78" y="21"/>
                    </a:cubicBezTo>
                    <a:cubicBezTo>
                      <a:pt x="82" y="23"/>
                      <a:pt x="82" y="23"/>
                      <a:pt x="86" y="21"/>
                    </a:cubicBezTo>
                    <a:cubicBezTo>
                      <a:pt x="86" y="21"/>
                      <a:pt x="86" y="23"/>
                      <a:pt x="87" y="23"/>
                    </a:cubicBezTo>
                    <a:cubicBezTo>
                      <a:pt x="90" y="23"/>
                      <a:pt x="95" y="17"/>
                      <a:pt x="96" y="15"/>
                    </a:cubicBezTo>
                    <a:cubicBezTo>
                      <a:pt x="96" y="10"/>
                      <a:pt x="83" y="14"/>
                      <a:pt x="84" y="14"/>
                    </a:cubicBezTo>
                    <a:cubicBezTo>
                      <a:pt x="81" y="13"/>
                      <a:pt x="79" y="13"/>
                      <a:pt x="76" y="12"/>
                    </a:cubicBezTo>
                    <a:cubicBezTo>
                      <a:pt x="80" y="12"/>
                      <a:pt x="68" y="0"/>
                      <a:pt x="67" y="6"/>
                    </a:cubicBezTo>
                    <a:close/>
                    <a:moveTo>
                      <a:pt x="47" y="21"/>
                    </a:moveTo>
                    <a:cubicBezTo>
                      <a:pt x="43" y="20"/>
                      <a:pt x="46" y="20"/>
                      <a:pt x="47" y="21"/>
                    </a:cubicBezTo>
                    <a:close/>
                    <a:moveTo>
                      <a:pt x="52" y="20"/>
                    </a:moveTo>
                    <a:cubicBezTo>
                      <a:pt x="52" y="20"/>
                      <a:pt x="49" y="21"/>
                      <a:pt x="5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3" name="Freeform 588">
                <a:extLst>
                  <a:ext uri="{FF2B5EF4-FFF2-40B4-BE49-F238E27FC236}">
                    <a16:creationId xmlns:a16="http://schemas.microsoft.com/office/drawing/2014/main" id="{914B8021-1FA8-49F7-A11F-D612005EE8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0" y="1540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4" name="Freeform 589">
                <a:extLst>
                  <a:ext uri="{FF2B5EF4-FFF2-40B4-BE49-F238E27FC236}">
                    <a16:creationId xmlns:a16="http://schemas.microsoft.com/office/drawing/2014/main" id="{48718A86-71EE-4BDB-83E1-3A1AD2CEDF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5" y="1544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5" name="Freeform 590">
                <a:extLst>
                  <a:ext uri="{FF2B5EF4-FFF2-40B4-BE49-F238E27FC236}">
                    <a16:creationId xmlns:a16="http://schemas.microsoft.com/office/drawing/2014/main" id="{94B5C18E-5E7E-4118-85C8-20BE321D2E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6" y="152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6" name="Freeform 591">
                <a:extLst>
                  <a:ext uri="{FF2B5EF4-FFF2-40B4-BE49-F238E27FC236}">
                    <a16:creationId xmlns:a16="http://schemas.microsoft.com/office/drawing/2014/main" id="{B46E0509-DDFC-4279-B563-DDDDF731993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18" y="1448"/>
                <a:ext cx="125" cy="96"/>
              </a:xfrm>
              <a:custGeom>
                <a:avLst/>
                <a:gdLst>
                  <a:gd name="T0" fmla="*/ 26 w 53"/>
                  <a:gd name="T1" fmla="*/ 17 h 41"/>
                  <a:gd name="T2" fmla="*/ 26 w 53"/>
                  <a:gd name="T3" fmla="*/ 16 h 41"/>
                  <a:gd name="T4" fmla="*/ 29 w 53"/>
                  <a:gd name="T5" fmla="*/ 14 h 41"/>
                  <a:gd name="T6" fmla="*/ 25 w 53"/>
                  <a:gd name="T7" fmla="*/ 13 h 41"/>
                  <a:gd name="T8" fmla="*/ 26 w 53"/>
                  <a:gd name="T9" fmla="*/ 11 h 41"/>
                  <a:gd name="T10" fmla="*/ 25 w 53"/>
                  <a:gd name="T11" fmla="*/ 13 h 41"/>
                  <a:gd name="T12" fmla="*/ 20 w 53"/>
                  <a:gd name="T13" fmla="*/ 15 h 41"/>
                  <a:gd name="T14" fmla="*/ 24 w 53"/>
                  <a:gd name="T15" fmla="*/ 11 h 41"/>
                  <a:gd name="T16" fmla="*/ 26 w 53"/>
                  <a:gd name="T17" fmla="*/ 6 h 41"/>
                  <a:gd name="T18" fmla="*/ 28 w 53"/>
                  <a:gd name="T19" fmla="*/ 9 h 41"/>
                  <a:gd name="T20" fmla="*/ 28 w 53"/>
                  <a:gd name="T21" fmla="*/ 7 h 41"/>
                  <a:gd name="T22" fmla="*/ 29 w 53"/>
                  <a:gd name="T23" fmla="*/ 6 h 41"/>
                  <a:gd name="T24" fmla="*/ 27 w 53"/>
                  <a:gd name="T25" fmla="*/ 0 h 41"/>
                  <a:gd name="T26" fmla="*/ 18 w 53"/>
                  <a:gd name="T27" fmla="*/ 4 h 41"/>
                  <a:gd name="T28" fmla="*/ 16 w 53"/>
                  <a:gd name="T29" fmla="*/ 6 h 41"/>
                  <a:gd name="T30" fmla="*/ 7 w 53"/>
                  <a:gd name="T31" fmla="*/ 23 h 41"/>
                  <a:gd name="T32" fmla="*/ 2 w 53"/>
                  <a:gd name="T33" fmla="*/ 26 h 41"/>
                  <a:gd name="T34" fmla="*/ 7 w 53"/>
                  <a:gd name="T35" fmla="*/ 27 h 41"/>
                  <a:gd name="T36" fmla="*/ 0 w 53"/>
                  <a:gd name="T37" fmla="*/ 30 h 41"/>
                  <a:gd name="T38" fmla="*/ 2 w 53"/>
                  <a:gd name="T39" fmla="*/ 35 h 41"/>
                  <a:gd name="T40" fmla="*/ 20 w 53"/>
                  <a:gd name="T41" fmla="*/ 33 h 41"/>
                  <a:gd name="T42" fmla="*/ 25 w 53"/>
                  <a:gd name="T43" fmla="*/ 37 h 41"/>
                  <a:gd name="T44" fmla="*/ 24 w 53"/>
                  <a:gd name="T45" fmla="*/ 37 h 41"/>
                  <a:gd name="T46" fmla="*/ 24 w 53"/>
                  <a:gd name="T47" fmla="*/ 39 h 41"/>
                  <a:gd name="T48" fmla="*/ 31 w 53"/>
                  <a:gd name="T49" fmla="*/ 37 h 41"/>
                  <a:gd name="T50" fmla="*/ 37 w 53"/>
                  <a:gd name="T51" fmla="*/ 35 h 41"/>
                  <a:gd name="T52" fmla="*/ 36 w 53"/>
                  <a:gd name="T53" fmla="*/ 39 h 41"/>
                  <a:gd name="T54" fmla="*/ 38 w 53"/>
                  <a:gd name="T55" fmla="*/ 41 h 41"/>
                  <a:gd name="T56" fmla="*/ 39 w 53"/>
                  <a:gd name="T57" fmla="*/ 39 h 41"/>
                  <a:gd name="T58" fmla="*/ 46 w 53"/>
                  <a:gd name="T59" fmla="*/ 31 h 41"/>
                  <a:gd name="T60" fmla="*/ 44 w 53"/>
                  <a:gd name="T61" fmla="*/ 33 h 41"/>
                  <a:gd name="T62" fmla="*/ 44 w 53"/>
                  <a:gd name="T63" fmla="*/ 31 h 41"/>
                  <a:gd name="T64" fmla="*/ 40 w 53"/>
                  <a:gd name="T65" fmla="*/ 32 h 41"/>
                  <a:gd name="T66" fmla="*/ 41 w 53"/>
                  <a:gd name="T67" fmla="*/ 31 h 41"/>
                  <a:gd name="T68" fmla="*/ 42 w 53"/>
                  <a:gd name="T69" fmla="*/ 28 h 41"/>
                  <a:gd name="T70" fmla="*/ 46 w 53"/>
                  <a:gd name="T71" fmla="*/ 25 h 41"/>
                  <a:gd name="T72" fmla="*/ 41 w 53"/>
                  <a:gd name="T73" fmla="*/ 24 h 41"/>
                  <a:gd name="T74" fmla="*/ 41 w 53"/>
                  <a:gd name="T75" fmla="*/ 22 h 41"/>
                  <a:gd name="T76" fmla="*/ 44 w 53"/>
                  <a:gd name="T77" fmla="*/ 21 h 41"/>
                  <a:gd name="T78" fmla="*/ 39 w 53"/>
                  <a:gd name="T79" fmla="*/ 17 h 41"/>
                  <a:gd name="T80" fmla="*/ 32 w 53"/>
                  <a:gd name="T81" fmla="*/ 15 h 41"/>
                  <a:gd name="T82" fmla="*/ 26 w 53"/>
                  <a:gd name="T83" fmla="*/ 17 h 41"/>
                  <a:gd name="T84" fmla="*/ 28 w 53"/>
                  <a:gd name="T85" fmla="*/ 35 h 41"/>
                  <a:gd name="T86" fmla="*/ 26 w 53"/>
                  <a:gd name="T87" fmla="*/ 36 h 41"/>
                  <a:gd name="T88" fmla="*/ 26 w 53"/>
                  <a:gd name="T89" fmla="*/ 35 h 41"/>
                  <a:gd name="T90" fmla="*/ 29 w 53"/>
                  <a:gd name="T91" fmla="*/ 35 h 41"/>
                  <a:gd name="T92" fmla="*/ 28 w 53"/>
                  <a:gd name="T93" fmla="*/ 35 h 41"/>
                  <a:gd name="T94" fmla="*/ 40 w 53"/>
                  <a:gd name="T95" fmla="*/ 32 h 41"/>
                  <a:gd name="T96" fmla="*/ 39 w 53"/>
                  <a:gd name="T97" fmla="*/ 32 h 41"/>
                  <a:gd name="T98" fmla="*/ 40 w 53"/>
                  <a:gd name="T99" fmla="*/ 3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3" h="41">
                    <a:moveTo>
                      <a:pt x="26" y="17"/>
                    </a:moveTo>
                    <a:cubicBezTo>
                      <a:pt x="26" y="17"/>
                      <a:pt x="26" y="16"/>
                      <a:pt x="26" y="16"/>
                    </a:cubicBezTo>
                    <a:cubicBezTo>
                      <a:pt x="27" y="15"/>
                      <a:pt x="28" y="16"/>
                      <a:pt x="29" y="14"/>
                    </a:cubicBezTo>
                    <a:cubicBezTo>
                      <a:pt x="29" y="13"/>
                      <a:pt x="26" y="13"/>
                      <a:pt x="25" y="13"/>
                    </a:cubicBezTo>
                    <a:cubicBezTo>
                      <a:pt x="26" y="12"/>
                      <a:pt x="28" y="11"/>
                      <a:pt x="26" y="11"/>
                    </a:cubicBezTo>
                    <a:cubicBezTo>
                      <a:pt x="27" y="10"/>
                      <a:pt x="22" y="13"/>
                      <a:pt x="25" y="13"/>
                    </a:cubicBezTo>
                    <a:cubicBezTo>
                      <a:pt x="23" y="14"/>
                      <a:pt x="22" y="14"/>
                      <a:pt x="20" y="15"/>
                    </a:cubicBezTo>
                    <a:cubicBezTo>
                      <a:pt x="22" y="12"/>
                      <a:pt x="23" y="12"/>
                      <a:pt x="24" y="11"/>
                    </a:cubicBezTo>
                    <a:cubicBezTo>
                      <a:pt x="24" y="9"/>
                      <a:pt x="26" y="9"/>
                      <a:pt x="26" y="6"/>
                    </a:cubicBezTo>
                    <a:cubicBezTo>
                      <a:pt x="27" y="8"/>
                      <a:pt x="26" y="9"/>
                      <a:pt x="28" y="9"/>
                    </a:cubicBezTo>
                    <a:cubicBezTo>
                      <a:pt x="29" y="9"/>
                      <a:pt x="29" y="7"/>
                      <a:pt x="28" y="7"/>
                    </a:cubicBezTo>
                    <a:cubicBezTo>
                      <a:pt x="28" y="6"/>
                      <a:pt x="28" y="6"/>
                      <a:pt x="29" y="6"/>
                    </a:cubicBezTo>
                    <a:cubicBezTo>
                      <a:pt x="29" y="6"/>
                      <a:pt x="27" y="2"/>
                      <a:pt x="27" y="0"/>
                    </a:cubicBezTo>
                    <a:cubicBezTo>
                      <a:pt x="24" y="0"/>
                      <a:pt x="19" y="4"/>
                      <a:pt x="18" y="4"/>
                    </a:cubicBezTo>
                    <a:cubicBezTo>
                      <a:pt x="15" y="5"/>
                      <a:pt x="16" y="6"/>
                      <a:pt x="16" y="6"/>
                    </a:cubicBezTo>
                    <a:cubicBezTo>
                      <a:pt x="16" y="6"/>
                      <a:pt x="7" y="21"/>
                      <a:pt x="7" y="23"/>
                    </a:cubicBezTo>
                    <a:cubicBezTo>
                      <a:pt x="4" y="24"/>
                      <a:pt x="2" y="23"/>
                      <a:pt x="2" y="26"/>
                    </a:cubicBezTo>
                    <a:cubicBezTo>
                      <a:pt x="2" y="26"/>
                      <a:pt x="7" y="26"/>
                      <a:pt x="7" y="27"/>
                    </a:cubicBezTo>
                    <a:cubicBezTo>
                      <a:pt x="7" y="27"/>
                      <a:pt x="0" y="30"/>
                      <a:pt x="0" y="30"/>
                    </a:cubicBezTo>
                    <a:cubicBezTo>
                      <a:pt x="0" y="31"/>
                      <a:pt x="3" y="35"/>
                      <a:pt x="2" y="35"/>
                    </a:cubicBezTo>
                    <a:cubicBezTo>
                      <a:pt x="7" y="31"/>
                      <a:pt x="20" y="37"/>
                      <a:pt x="20" y="33"/>
                    </a:cubicBezTo>
                    <a:cubicBezTo>
                      <a:pt x="22" y="34"/>
                      <a:pt x="24" y="35"/>
                      <a:pt x="25" y="37"/>
                    </a:cubicBezTo>
                    <a:cubicBezTo>
                      <a:pt x="25" y="37"/>
                      <a:pt x="25" y="37"/>
                      <a:pt x="24" y="37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29" y="40"/>
                      <a:pt x="31" y="39"/>
                      <a:pt x="31" y="37"/>
                    </a:cubicBezTo>
                    <a:cubicBezTo>
                      <a:pt x="33" y="36"/>
                      <a:pt x="35" y="36"/>
                      <a:pt x="37" y="35"/>
                    </a:cubicBezTo>
                    <a:cubicBezTo>
                      <a:pt x="38" y="35"/>
                      <a:pt x="37" y="37"/>
                      <a:pt x="36" y="39"/>
                    </a:cubicBezTo>
                    <a:cubicBezTo>
                      <a:pt x="36" y="39"/>
                      <a:pt x="37" y="40"/>
                      <a:pt x="38" y="41"/>
                    </a:cubicBezTo>
                    <a:cubicBezTo>
                      <a:pt x="38" y="40"/>
                      <a:pt x="39" y="39"/>
                      <a:pt x="39" y="39"/>
                    </a:cubicBezTo>
                    <a:cubicBezTo>
                      <a:pt x="40" y="39"/>
                      <a:pt x="53" y="39"/>
                      <a:pt x="46" y="31"/>
                    </a:cubicBezTo>
                    <a:cubicBezTo>
                      <a:pt x="46" y="32"/>
                      <a:pt x="44" y="34"/>
                      <a:pt x="44" y="33"/>
                    </a:cubicBezTo>
                    <a:cubicBezTo>
                      <a:pt x="44" y="32"/>
                      <a:pt x="44" y="32"/>
                      <a:pt x="44" y="31"/>
                    </a:cubicBezTo>
                    <a:cubicBezTo>
                      <a:pt x="43" y="32"/>
                      <a:pt x="41" y="32"/>
                      <a:pt x="40" y="32"/>
                    </a:cubicBezTo>
                    <a:cubicBezTo>
                      <a:pt x="40" y="31"/>
                      <a:pt x="42" y="30"/>
                      <a:pt x="41" y="31"/>
                    </a:cubicBezTo>
                    <a:cubicBezTo>
                      <a:pt x="42" y="31"/>
                      <a:pt x="42" y="28"/>
                      <a:pt x="42" y="28"/>
                    </a:cubicBezTo>
                    <a:cubicBezTo>
                      <a:pt x="44" y="27"/>
                      <a:pt x="44" y="28"/>
                      <a:pt x="46" y="25"/>
                    </a:cubicBezTo>
                    <a:cubicBezTo>
                      <a:pt x="46" y="24"/>
                      <a:pt x="42" y="24"/>
                      <a:pt x="41" y="24"/>
                    </a:cubicBezTo>
                    <a:cubicBezTo>
                      <a:pt x="41" y="24"/>
                      <a:pt x="43" y="24"/>
                      <a:pt x="41" y="22"/>
                    </a:cubicBezTo>
                    <a:cubicBezTo>
                      <a:pt x="41" y="22"/>
                      <a:pt x="44" y="21"/>
                      <a:pt x="44" y="21"/>
                    </a:cubicBezTo>
                    <a:cubicBezTo>
                      <a:pt x="42" y="20"/>
                      <a:pt x="40" y="17"/>
                      <a:pt x="39" y="17"/>
                    </a:cubicBezTo>
                    <a:cubicBezTo>
                      <a:pt x="38" y="16"/>
                      <a:pt x="36" y="15"/>
                      <a:pt x="32" y="15"/>
                    </a:cubicBezTo>
                    <a:cubicBezTo>
                      <a:pt x="35" y="15"/>
                      <a:pt x="27" y="17"/>
                      <a:pt x="26" y="17"/>
                    </a:cubicBezTo>
                    <a:close/>
                    <a:moveTo>
                      <a:pt x="28" y="35"/>
                    </a:moveTo>
                    <a:cubicBezTo>
                      <a:pt x="28" y="35"/>
                      <a:pt x="27" y="36"/>
                      <a:pt x="26" y="36"/>
                    </a:cubicBezTo>
                    <a:cubicBezTo>
                      <a:pt x="26" y="36"/>
                      <a:pt x="26" y="35"/>
                      <a:pt x="26" y="35"/>
                    </a:cubicBezTo>
                    <a:cubicBezTo>
                      <a:pt x="26" y="35"/>
                      <a:pt x="28" y="35"/>
                      <a:pt x="29" y="35"/>
                    </a:cubicBezTo>
                    <a:cubicBezTo>
                      <a:pt x="29" y="35"/>
                      <a:pt x="29" y="35"/>
                      <a:pt x="28" y="35"/>
                    </a:cubicBezTo>
                    <a:close/>
                    <a:moveTo>
                      <a:pt x="40" y="32"/>
                    </a:moveTo>
                    <a:cubicBezTo>
                      <a:pt x="40" y="32"/>
                      <a:pt x="40" y="32"/>
                      <a:pt x="39" y="32"/>
                    </a:cubicBezTo>
                    <a:cubicBezTo>
                      <a:pt x="40" y="32"/>
                      <a:pt x="40" y="32"/>
                      <a:pt x="4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7" name="Freeform 592">
                <a:extLst>
                  <a:ext uri="{FF2B5EF4-FFF2-40B4-BE49-F238E27FC236}">
                    <a16:creationId xmlns:a16="http://schemas.microsoft.com/office/drawing/2014/main" id="{F539DB23-B0A7-4861-8A1C-F4398ECE02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2" y="1518"/>
                <a:ext cx="4" cy="3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1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8" name="Freeform 593">
                <a:extLst>
                  <a:ext uri="{FF2B5EF4-FFF2-40B4-BE49-F238E27FC236}">
                    <a16:creationId xmlns:a16="http://schemas.microsoft.com/office/drawing/2014/main" id="{FC5BE9E2-FBA0-44B0-8E1A-A882D3D529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5" y="105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9" name="Freeform 594">
                <a:extLst>
                  <a:ext uri="{FF2B5EF4-FFF2-40B4-BE49-F238E27FC236}">
                    <a16:creationId xmlns:a16="http://schemas.microsoft.com/office/drawing/2014/main" id="{1C0F4EDD-40E9-4EDA-B2D9-408027C05B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1" y="1117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0" name="Freeform 595">
                <a:extLst>
                  <a:ext uri="{FF2B5EF4-FFF2-40B4-BE49-F238E27FC236}">
                    <a16:creationId xmlns:a16="http://schemas.microsoft.com/office/drawing/2014/main" id="{BFF33635-1EDE-4E34-B78F-EC173676202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55" y="1016"/>
                <a:ext cx="417" cy="123"/>
              </a:xfrm>
              <a:custGeom>
                <a:avLst/>
                <a:gdLst>
                  <a:gd name="T0" fmla="*/ 51 w 177"/>
                  <a:gd name="T1" fmla="*/ 16 h 52"/>
                  <a:gd name="T2" fmla="*/ 53 w 177"/>
                  <a:gd name="T3" fmla="*/ 18 h 52"/>
                  <a:gd name="T4" fmla="*/ 47 w 177"/>
                  <a:gd name="T5" fmla="*/ 25 h 52"/>
                  <a:gd name="T6" fmla="*/ 58 w 177"/>
                  <a:gd name="T7" fmla="*/ 27 h 52"/>
                  <a:gd name="T8" fmla="*/ 67 w 177"/>
                  <a:gd name="T9" fmla="*/ 32 h 52"/>
                  <a:gd name="T10" fmla="*/ 61 w 177"/>
                  <a:gd name="T11" fmla="*/ 40 h 52"/>
                  <a:gd name="T12" fmla="*/ 85 w 177"/>
                  <a:gd name="T13" fmla="*/ 45 h 52"/>
                  <a:gd name="T14" fmla="*/ 99 w 177"/>
                  <a:gd name="T15" fmla="*/ 50 h 52"/>
                  <a:gd name="T16" fmla="*/ 99 w 177"/>
                  <a:gd name="T17" fmla="*/ 50 h 52"/>
                  <a:gd name="T18" fmla="*/ 113 w 177"/>
                  <a:gd name="T19" fmla="*/ 48 h 52"/>
                  <a:gd name="T20" fmla="*/ 159 w 177"/>
                  <a:gd name="T21" fmla="*/ 47 h 52"/>
                  <a:gd name="T22" fmla="*/ 163 w 177"/>
                  <a:gd name="T23" fmla="*/ 40 h 52"/>
                  <a:gd name="T24" fmla="*/ 168 w 177"/>
                  <a:gd name="T25" fmla="*/ 40 h 52"/>
                  <a:gd name="T26" fmla="*/ 171 w 177"/>
                  <a:gd name="T27" fmla="*/ 43 h 52"/>
                  <a:gd name="T28" fmla="*/ 171 w 177"/>
                  <a:gd name="T29" fmla="*/ 36 h 52"/>
                  <a:gd name="T30" fmla="*/ 173 w 177"/>
                  <a:gd name="T31" fmla="*/ 34 h 52"/>
                  <a:gd name="T32" fmla="*/ 173 w 177"/>
                  <a:gd name="T33" fmla="*/ 34 h 52"/>
                  <a:gd name="T34" fmla="*/ 170 w 177"/>
                  <a:gd name="T35" fmla="*/ 35 h 52"/>
                  <a:gd name="T36" fmla="*/ 170 w 177"/>
                  <a:gd name="T37" fmla="*/ 36 h 52"/>
                  <a:gd name="T38" fmla="*/ 159 w 177"/>
                  <a:gd name="T39" fmla="*/ 32 h 52"/>
                  <a:gd name="T40" fmla="*/ 149 w 177"/>
                  <a:gd name="T41" fmla="*/ 27 h 52"/>
                  <a:gd name="T42" fmla="*/ 146 w 177"/>
                  <a:gd name="T43" fmla="*/ 21 h 52"/>
                  <a:gd name="T44" fmla="*/ 149 w 177"/>
                  <a:gd name="T45" fmla="*/ 8 h 52"/>
                  <a:gd name="T46" fmla="*/ 121 w 177"/>
                  <a:gd name="T47" fmla="*/ 12 h 52"/>
                  <a:gd name="T48" fmla="*/ 120 w 177"/>
                  <a:gd name="T49" fmla="*/ 12 h 52"/>
                  <a:gd name="T50" fmla="*/ 120 w 177"/>
                  <a:gd name="T51" fmla="*/ 12 h 52"/>
                  <a:gd name="T52" fmla="*/ 122 w 177"/>
                  <a:gd name="T53" fmla="*/ 23 h 52"/>
                  <a:gd name="T54" fmla="*/ 122 w 177"/>
                  <a:gd name="T55" fmla="*/ 21 h 52"/>
                  <a:gd name="T56" fmla="*/ 122 w 177"/>
                  <a:gd name="T57" fmla="*/ 21 h 52"/>
                  <a:gd name="T58" fmla="*/ 121 w 177"/>
                  <a:gd name="T59" fmla="*/ 21 h 52"/>
                  <a:gd name="T60" fmla="*/ 113 w 177"/>
                  <a:gd name="T61" fmla="*/ 14 h 52"/>
                  <a:gd name="T62" fmla="*/ 104 w 177"/>
                  <a:gd name="T63" fmla="*/ 14 h 52"/>
                  <a:gd name="T64" fmla="*/ 107 w 177"/>
                  <a:gd name="T65" fmla="*/ 16 h 52"/>
                  <a:gd name="T66" fmla="*/ 102 w 177"/>
                  <a:gd name="T67" fmla="*/ 17 h 52"/>
                  <a:gd name="T68" fmla="*/ 102 w 177"/>
                  <a:gd name="T69" fmla="*/ 16 h 52"/>
                  <a:gd name="T70" fmla="*/ 84 w 177"/>
                  <a:gd name="T71" fmla="*/ 16 h 52"/>
                  <a:gd name="T72" fmla="*/ 74 w 177"/>
                  <a:gd name="T73" fmla="*/ 10 h 52"/>
                  <a:gd name="T74" fmla="*/ 48 w 177"/>
                  <a:gd name="T75" fmla="*/ 3 h 52"/>
                  <a:gd name="T76" fmla="*/ 16 w 177"/>
                  <a:gd name="T77" fmla="*/ 1 h 52"/>
                  <a:gd name="T78" fmla="*/ 14 w 177"/>
                  <a:gd name="T79" fmla="*/ 7 h 52"/>
                  <a:gd name="T80" fmla="*/ 11 w 177"/>
                  <a:gd name="T81" fmla="*/ 10 h 52"/>
                  <a:gd name="T82" fmla="*/ 7 w 177"/>
                  <a:gd name="T83" fmla="*/ 14 h 52"/>
                  <a:gd name="T84" fmla="*/ 1 w 177"/>
                  <a:gd name="T85" fmla="*/ 21 h 52"/>
                  <a:gd name="T86" fmla="*/ 161 w 177"/>
                  <a:gd name="T87" fmla="*/ 40 h 52"/>
                  <a:gd name="T88" fmla="*/ 132 w 177"/>
                  <a:gd name="T89" fmla="*/ 10 h 52"/>
                  <a:gd name="T90" fmla="*/ 70 w 177"/>
                  <a:gd name="T91" fmla="*/ 34 h 52"/>
                  <a:gd name="T92" fmla="*/ 71 w 177"/>
                  <a:gd name="T93" fmla="*/ 34 h 52"/>
                  <a:gd name="T94" fmla="*/ 82 w 177"/>
                  <a:gd name="T95" fmla="*/ 15 h 52"/>
                  <a:gd name="T96" fmla="*/ 64 w 177"/>
                  <a:gd name="T97" fmla="*/ 12 h 52"/>
                  <a:gd name="T98" fmla="*/ 59 w 177"/>
                  <a:gd name="T99" fmla="*/ 13 h 52"/>
                  <a:gd name="T100" fmla="*/ 53 w 177"/>
                  <a:gd name="T101" fmla="*/ 15 h 52"/>
                  <a:gd name="T102" fmla="*/ 53 w 177"/>
                  <a:gd name="T103" fmla="*/ 1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77" h="52">
                    <a:moveTo>
                      <a:pt x="30" y="25"/>
                    </a:moveTo>
                    <a:cubicBezTo>
                      <a:pt x="30" y="27"/>
                      <a:pt x="42" y="20"/>
                      <a:pt x="51" y="16"/>
                    </a:cubicBezTo>
                    <a:cubicBezTo>
                      <a:pt x="50" y="16"/>
                      <a:pt x="50" y="17"/>
                      <a:pt x="50" y="17"/>
                    </a:cubicBezTo>
                    <a:cubicBezTo>
                      <a:pt x="50" y="20"/>
                      <a:pt x="51" y="17"/>
                      <a:pt x="53" y="18"/>
                    </a:cubicBezTo>
                    <a:cubicBezTo>
                      <a:pt x="50" y="18"/>
                      <a:pt x="50" y="20"/>
                      <a:pt x="47" y="21"/>
                    </a:cubicBezTo>
                    <a:cubicBezTo>
                      <a:pt x="48" y="21"/>
                      <a:pt x="48" y="25"/>
                      <a:pt x="47" y="25"/>
                    </a:cubicBezTo>
                    <a:cubicBezTo>
                      <a:pt x="49" y="25"/>
                      <a:pt x="51" y="25"/>
                      <a:pt x="52" y="25"/>
                    </a:cubicBezTo>
                    <a:cubicBezTo>
                      <a:pt x="54" y="25"/>
                      <a:pt x="56" y="26"/>
                      <a:pt x="58" y="27"/>
                    </a:cubicBezTo>
                    <a:cubicBezTo>
                      <a:pt x="56" y="27"/>
                      <a:pt x="54" y="27"/>
                      <a:pt x="52" y="27"/>
                    </a:cubicBezTo>
                    <a:cubicBezTo>
                      <a:pt x="56" y="27"/>
                      <a:pt x="59" y="38"/>
                      <a:pt x="67" y="32"/>
                    </a:cubicBezTo>
                    <a:cubicBezTo>
                      <a:pt x="68" y="32"/>
                      <a:pt x="69" y="34"/>
                      <a:pt x="70" y="34"/>
                    </a:cubicBezTo>
                    <a:cubicBezTo>
                      <a:pt x="67" y="35"/>
                      <a:pt x="53" y="40"/>
                      <a:pt x="61" y="40"/>
                    </a:cubicBezTo>
                    <a:cubicBezTo>
                      <a:pt x="64" y="42"/>
                      <a:pt x="80" y="45"/>
                      <a:pt x="83" y="45"/>
                    </a:cubicBezTo>
                    <a:cubicBezTo>
                      <a:pt x="83" y="45"/>
                      <a:pt x="85" y="44"/>
                      <a:pt x="85" y="45"/>
                    </a:cubicBezTo>
                    <a:cubicBezTo>
                      <a:pt x="85" y="45"/>
                      <a:pt x="83" y="46"/>
                      <a:pt x="83" y="46"/>
                    </a:cubicBezTo>
                    <a:cubicBezTo>
                      <a:pt x="85" y="50"/>
                      <a:pt x="92" y="50"/>
                      <a:pt x="99" y="50"/>
                    </a:cubicBezTo>
                    <a:cubicBezTo>
                      <a:pt x="98" y="50"/>
                      <a:pt x="95" y="52"/>
                      <a:pt x="97" y="52"/>
                    </a:cubicBezTo>
                    <a:cubicBezTo>
                      <a:pt x="98" y="52"/>
                      <a:pt x="100" y="50"/>
                      <a:pt x="99" y="5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05" y="49"/>
                      <a:pt x="110" y="48"/>
                      <a:pt x="113" y="48"/>
                    </a:cubicBezTo>
                    <a:cubicBezTo>
                      <a:pt x="117" y="47"/>
                      <a:pt x="131" y="41"/>
                      <a:pt x="134" y="43"/>
                    </a:cubicBezTo>
                    <a:cubicBezTo>
                      <a:pt x="133" y="43"/>
                      <a:pt x="155" y="47"/>
                      <a:pt x="159" y="47"/>
                    </a:cubicBezTo>
                    <a:cubicBezTo>
                      <a:pt x="163" y="47"/>
                      <a:pt x="165" y="45"/>
                      <a:pt x="168" y="44"/>
                    </a:cubicBezTo>
                    <a:cubicBezTo>
                      <a:pt x="167" y="43"/>
                      <a:pt x="162" y="40"/>
                      <a:pt x="163" y="40"/>
                    </a:cubicBezTo>
                    <a:cubicBezTo>
                      <a:pt x="165" y="39"/>
                      <a:pt x="165" y="40"/>
                      <a:pt x="167" y="39"/>
                    </a:cubicBezTo>
                    <a:cubicBezTo>
                      <a:pt x="167" y="39"/>
                      <a:pt x="167" y="40"/>
                      <a:pt x="168" y="40"/>
                    </a:cubicBezTo>
                    <a:cubicBezTo>
                      <a:pt x="167" y="40"/>
                      <a:pt x="167" y="40"/>
                      <a:pt x="166" y="40"/>
                    </a:cubicBezTo>
                    <a:cubicBezTo>
                      <a:pt x="168" y="41"/>
                      <a:pt x="169" y="42"/>
                      <a:pt x="171" y="43"/>
                    </a:cubicBezTo>
                    <a:cubicBezTo>
                      <a:pt x="170" y="43"/>
                      <a:pt x="171" y="40"/>
                      <a:pt x="170" y="40"/>
                    </a:cubicBezTo>
                    <a:cubicBezTo>
                      <a:pt x="170" y="39"/>
                      <a:pt x="173" y="39"/>
                      <a:pt x="171" y="36"/>
                    </a:cubicBezTo>
                    <a:cubicBezTo>
                      <a:pt x="172" y="36"/>
                      <a:pt x="173" y="34"/>
                      <a:pt x="173" y="34"/>
                    </a:cubicBezTo>
                    <a:cubicBezTo>
                      <a:pt x="173" y="34"/>
                      <a:pt x="173" y="34"/>
                      <a:pt x="173" y="34"/>
                    </a:cubicBezTo>
                    <a:cubicBezTo>
                      <a:pt x="174" y="33"/>
                      <a:pt x="177" y="35"/>
                      <a:pt x="177" y="33"/>
                    </a:cubicBezTo>
                    <a:cubicBezTo>
                      <a:pt x="174" y="30"/>
                      <a:pt x="173" y="34"/>
                      <a:pt x="173" y="34"/>
                    </a:cubicBezTo>
                    <a:cubicBezTo>
                      <a:pt x="172" y="33"/>
                      <a:pt x="171" y="34"/>
                      <a:pt x="171" y="35"/>
                    </a:cubicBezTo>
                    <a:cubicBezTo>
                      <a:pt x="170" y="35"/>
                      <a:pt x="170" y="35"/>
                      <a:pt x="170" y="35"/>
                    </a:cubicBezTo>
                    <a:cubicBezTo>
                      <a:pt x="170" y="35"/>
                      <a:pt x="170" y="35"/>
                      <a:pt x="170" y="35"/>
                    </a:cubicBezTo>
                    <a:cubicBezTo>
                      <a:pt x="170" y="36"/>
                      <a:pt x="170" y="36"/>
                      <a:pt x="170" y="36"/>
                    </a:cubicBezTo>
                    <a:cubicBezTo>
                      <a:pt x="170" y="35"/>
                      <a:pt x="170" y="34"/>
                      <a:pt x="170" y="34"/>
                    </a:cubicBezTo>
                    <a:cubicBezTo>
                      <a:pt x="165" y="38"/>
                      <a:pt x="164" y="32"/>
                      <a:pt x="159" y="32"/>
                    </a:cubicBezTo>
                    <a:cubicBezTo>
                      <a:pt x="154" y="32"/>
                      <a:pt x="152" y="28"/>
                      <a:pt x="148" y="27"/>
                    </a:cubicBezTo>
                    <a:cubicBezTo>
                      <a:pt x="148" y="27"/>
                      <a:pt x="149" y="27"/>
                      <a:pt x="149" y="27"/>
                    </a:cubicBezTo>
                    <a:cubicBezTo>
                      <a:pt x="148" y="26"/>
                      <a:pt x="148" y="23"/>
                      <a:pt x="146" y="21"/>
                    </a:cubicBezTo>
                    <a:cubicBezTo>
                      <a:pt x="146" y="21"/>
                      <a:pt x="146" y="21"/>
                      <a:pt x="146" y="21"/>
                    </a:cubicBezTo>
                    <a:cubicBezTo>
                      <a:pt x="146" y="21"/>
                      <a:pt x="145" y="21"/>
                      <a:pt x="144" y="21"/>
                    </a:cubicBezTo>
                    <a:cubicBezTo>
                      <a:pt x="140" y="16"/>
                      <a:pt x="144" y="11"/>
                      <a:pt x="149" y="8"/>
                    </a:cubicBezTo>
                    <a:cubicBezTo>
                      <a:pt x="149" y="2"/>
                      <a:pt x="128" y="10"/>
                      <a:pt x="130" y="10"/>
                    </a:cubicBezTo>
                    <a:cubicBezTo>
                      <a:pt x="126" y="10"/>
                      <a:pt x="123" y="10"/>
                      <a:pt x="121" y="12"/>
                    </a:cubicBezTo>
                    <a:cubicBezTo>
                      <a:pt x="120" y="12"/>
                      <a:pt x="120" y="12"/>
                      <a:pt x="120" y="12"/>
                    </a:cubicBezTo>
                    <a:cubicBezTo>
                      <a:pt x="120" y="12"/>
                      <a:pt x="120" y="12"/>
                      <a:pt x="120" y="12"/>
                    </a:cubicBezTo>
                    <a:cubicBezTo>
                      <a:pt x="120" y="12"/>
                      <a:pt x="120" y="12"/>
                      <a:pt x="120" y="12"/>
                    </a:cubicBezTo>
                    <a:cubicBezTo>
                      <a:pt x="120" y="12"/>
                      <a:pt x="120" y="12"/>
                      <a:pt x="120" y="12"/>
                    </a:cubicBezTo>
                    <a:cubicBezTo>
                      <a:pt x="123" y="15"/>
                      <a:pt x="124" y="20"/>
                      <a:pt x="127" y="23"/>
                    </a:cubicBezTo>
                    <a:cubicBezTo>
                      <a:pt x="125" y="23"/>
                      <a:pt x="123" y="23"/>
                      <a:pt x="122" y="23"/>
                    </a:cubicBezTo>
                    <a:cubicBezTo>
                      <a:pt x="122" y="22"/>
                      <a:pt x="122" y="21"/>
                      <a:pt x="122" y="21"/>
                    </a:cubicBezTo>
                    <a:cubicBezTo>
                      <a:pt x="122" y="21"/>
                      <a:pt x="122" y="21"/>
                      <a:pt x="122" y="21"/>
                    </a:cubicBezTo>
                    <a:cubicBezTo>
                      <a:pt x="122" y="21"/>
                      <a:pt x="122" y="21"/>
                      <a:pt x="122" y="21"/>
                    </a:cubicBezTo>
                    <a:cubicBezTo>
                      <a:pt x="122" y="21"/>
                      <a:pt x="122" y="21"/>
                      <a:pt x="122" y="21"/>
                    </a:cubicBezTo>
                    <a:cubicBezTo>
                      <a:pt x="122" y="21"/>
                      <a:pt x="122" y="21"/>
                      <a:pt x="123" y="21"/>
                    </a:cubicBezTo>
                    <a:cubicBezTo>
                      <a:pt x="120" y="20"/>
                      <a:pt x="121" y="20"/>
                      <a:pt x="121" y="21"/>
                    </a:cubicBezTo>
                    <a:cubicBezTo>
                      <a:pt x="121" y="21"/>
                      <a:pt x="119" y="18"/>
                      <a:pt x="119" y="18"/>
                    </a:cubicBezTo>
                    <a:cubicBezTo>
                      <a:pt x="121" y="18"/>
                      <a:pt x="115" y="14"/>
                      <a:pt x="113" y="14"/>
                    </a:cubicBezTo>
                    <a:cubicBezTo>
                      <a:pt x="115" y="14"/>
                      <a:pt x="106" y="12"/>
                      <a:pt x="104" y="12"/>
                    </a:cubicBezTo>
                    <a:cubicBezTo>
                      <a:pt x="104" y="12"/>
                      <a:pt x="105" y="14"/>
                      <a:pt x="104" y="14"/>
                    </a:cubicBezTo>
                    <a:cubicBezTo>
                      <a:pt x="104" y="14"/>
                      <a:pt x="107" y="14"/>
                      <a:pt x="107" y="14"/>
                    </a:cubicBezTo>
                    <a:cubicBezTo>
                      <a:pt x="107" y="16"/>
                      <a:pt x="107" y="16"/>
                      <a:pt x="107" y="16"/>
                    </a:cubicBezTo>
                    <a:cubicBezTo>
                      <a:pt x="105" y="16"/>
                      <a:pt x="104" y="16"/>
                      <a:pt x="102" y="16"/>
                    </a:cubicBezTo>
                    <a:cubicBezTo>
                      <a:pt x="103" y="16"/>
                      <a:pt x="103" y="17"/>
                      <a:pt x="102" y="17"/>
                    </a:cubicBezTo>
                    <a:cubicBezTo>
                      <a:pt x="102" y="17"/>
                      <a:pt x="102" y="16"/>
                      <a:pt x="102" y="16"/>
                    </a:cubicBezTo>
                    <a:cubicBezTo>
                      <a:pt x="102" y="16"/>
                      <a:pt x="102" y="16"/>
                      <a:pt x="102" y="16"/>
                    </a:cubicBezTo>
                    <a:cubicBezTo>
                      <a:pt x="102" y="16"/>
                      <a:pt x="102" y="16"/>
                      <a:pt x="102" y="16"/>
                    </a:cubicBezTo>
                    <a:cubicBezTo>
                      <a:pt x="101" y="11"/>
                      <a:pt x="86" y="11"/>
                      <a:pt x="84" y="16"/>
                    </a:cubicBezTo>
                    <a:cubicBezTo>
                      <a:pt x="84" y="16"/>
                      <a:pt x="83" y="13"/>
                      <a:pt x="83" y="15"/>
                    </a:cubicBezTo>
                    <a:cubicBezTo>
                      <a:pt x="82" y="9"/>
                      <a:pt x="78" y="9"/>
                      <a:pt x="74" y="10"/>
                    </a:cubicBezTo>
                    <a:cubicBezTo>
                      <a:pt x="74" y="9"/>
                      <a:pt x="74" y="9"/>
                      <a:pt x="74" y="9"/>
                    </a:cubicBezTo>
                    <a:cubicBezTo>
                      <a:pt x="66" y="4"/>
                      <a:pt x="61" y="3"/>
                      <a:pt x="48" y="3"/>
                    </a:cubicBezTo>
                    <a:cubicBezTo>
                      <a:pt x="48" y="2"/>
                      <a:pt x="35" y="1"/>
                      <a:pt x="31" y="1"/>
                    </a:cubicBezTo>
                    <a:cubicBezTo>
                      <a:pt x="26" y="1"/>
                      <a:pt x="21" y="0"/>
                      <a:pt x="16" y="1"/>
                    </a:cubicBezTo>
                    <a:cubicBezTo>
                      <a:pt x="15" y="1"/>
                      <a:pt x="4" y="3"/>
                      <a:pt x="10" y="3"/>
                    </a:cubicBezTo>
                    <a:cubicBezTo>
                      <a:pt x="11" y="5"/>
                      <a:pt x="12" y="6"/>
                      <a:pt x="14" y="7"/>
                    </a:cubicBezTo>
                    <a:cubicBezTo>
                      <a:pt x="15" y="7"/>
                      <a:pt x="13" y="8"/>
                      <a:pt x="13" y="7"/>
                    </a:cubicBezTo>
                    <a:cubicBezTo>
                      <a:pt x="11" y="8"/>
                      <a:pt x="11" y="9"/>
                      <a:pt x="11" y="10"/>
                    </a:cubicBezTo>
                    <a:cubicBezTo>
                      <a:pt x="10" y="10"/>
                      <a:pt x="8" y="14"/>
                      <a:pt x="9" y="14"/>
                    </a:cubicBezTo>
                    <a:cubicBezTo>
                      <a:pt x="7" y="14"/>
                      <a:pt x="5" y="14"/>
                      <a:pt x="7" y="14"/>
                    </a:cubicBezTo>
                    <a:cubicBezTo>
                      <a:pt x="5" y="17"/>
                      <a:pt x="5" y="18"/>
                      <a:pt x="2" y="18"/>
                    </a:cubicBezTo>
                    <a:cubicBezTo>
                      <a:pt x="2" y="20"/>
                      <a:pt x="0" y="21"/>
                      <a:pt x="1" y="21"/>
                    </a:cubicBezTo>
                    <a:cubicBezTo>
                      <a:pt x="3" y="24"/>
                      <a:pt x="24" y="31"/>
                      <a:pt x="30" y="25"/>
                    </a:cubicBezTo>
                    <a:close/>
                    <a:moveTo>
                      <a:pt x="161" y="40"/>
                    </a:moveTo>
                    <a:cubicBezTo>
                      <a:pt x="161" y="40"/>
                      <a:pt x="161" y="39"/>
                      <a:pt x="161" y="40"/>
                    </a:cubicBezTo>
                    <a:close/>
                    <a:moveTo>
                      <a:pt x="132" y="10"/>
                    </a:moveTo>
                    <a:cubicBezTo>
                      <a:pt x="135" y="11"/>
                      <a:pt x="133" y="11"/>
                      <a:pt x="132" y="10"/>
                    </a:cubicBezTo>
                    <a:close/>
                    <a:moveTo>
                      <a:pt x="70" y="34"/>
                    </a:moveTo>
                    <a:cubicBezTo>
                      <a:pt x="71" y="34"/>
                      <a:pt x="71" y="33"/>
                      <a:pt x="71" y="32"/>
                    </a:cubicBezTo>
                    <a:cubicBezTo>
                      <a:pt x="71" y="32"/>
                      <a:pt x="71" y="33"/>
                      <a:pt x="71" y="34"/>
                    </a:cubicBezTo>
                    <a:cubicBezTo>
                      <a:pt x="71" y="34"/>
                      <a:pt x="71" y="34"/>
                      <a:pt x="70" y="34"/>
                    </a:cubicBezTo>
                    <a:close/>
                    <a:moveTo>
                      <a:pt x="82" y="15"/>
                    </a:moveTo>
                    <a:cubicBezTo>
                      <a:pt x="80" y="15"/>
                      <a:pt x="82" y="15"/>
                      <a:pt x="82" y="15"/>
                    </a:cubicBezTo>
                    <a:close/>
                    <a:moveTo>
                      <a:pt x="64" y="12"/>
                    </a:moveTo>
                    <a:cubicBezTo>
                      <a:pt x="60" y="13"/>
                      <a:pt x="64" y="12"/>
                      <a:pt x="64" y="12"/>
                    </a:cubicBezTo>
                    <a:close/>
                    <a:moveTo>
                      <a:pt x="59" y="13"/>
                    </a:moveTo>
                    <a:cubicBezTo>
                      <a:pt x="59" y="13"/>
                      <a:pt x="59" y="13"/>
                      <a:pt x="59" y="13"/>
                    </a:cubicBezTo>
                    <a:close/>
                    <a:moveTo>
                      <a:pt x="53" y="15"/>
                    </a:moveTo>
                    <a:cubicBezTo>
                      <a:pt x="55" y="15"/>
                      <a:pt x="57" y="14"/>
                      <a:pt x="59" y="14"/>
                    </a:cubicBezTo>
                    <a:cubicBezTo>
                      <a:pt x="58" y="14"/>
                      <a:pt x="55" y="15"/>
                      <a:pt x="53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1" name="Freeform 596">
                <a:extLst>
                  <a:ext uri="{FF2B5EF4-FFF2-40B4-BE49-F238E27FC236}">
                    <a16:creationId xmlns:a16="http://schemas.microsoft.com/office/drawing/2014/main" id="{E85151ED-2A88-493E-A645-BF0E4A3597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2" y="106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2" name="Freeform 597">
                <a:extLst>
                  <a:ext uri="{FF2B5EF4-FFF2-40B4-BE49-F238E27FC236}">
                    <a16:creationId xmlns:a16="http://schemas.microsoft.com/office/drawing/2014/main" id="{6CDFA8AA-9AAA-4B0E-B5C2-00C15614ED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7" y="1063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3" name="Freeform 598">
                <a:extLst>
                  <a:ext uri="{FF2B5EF4-FFF2-40B4-BE49-F238E27FC236}">
                    <a16:creationId xmlns:a16="http://schemas.microsoft.com/office/drawing/2014/main" id="{A26B6889-DE47-4B8A-9E0E-B5175548F4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5" y="1007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4" name="Freeform 599">
                <a:extLst>
                  <a:ext uri="{FF2B5EF4-FFF2-40B4-BE49-F238E27FC236}">
                    <a16:creationId xmlns:a16="http://schemas.microsoft.com/office/drawing/2014/main" id="{1F0AE72E-F538-45C5-A69E-FD289737B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7" y="98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5" name="Freeform 600">
                <a:extLst>
                  <a:ext uri="{FF2B5EF4-FFF2-40B4-BE49-F238E27FC236}">
                    <a16:creationId xmlns:a16="http://schemas.microsoft.com/office/drawing/2014/main" id="{60505273-958C-44ED-B189-F58B7A22F0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0" y="90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6" name="Rectangle 601">
                <a:extLst>
                  <a:ext uri="{FF2B5EF4-FFF2-40B4-BE49-F238E27FC236}">
                    <a16:creationId xmlns:a16="http://schemas.microsoft.com/office/drawing/2014/main" id="{DD9B457C-310F-42CE-B6EE-FAEAE71B98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0" y="92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7" name="Freeform 602">
                <a:extLst>
                  <a:ext uri="{FF2B5EF4-FFF2-40B4-BE49-F238E27FC236}">
                    <a16:creationId xmlns:a16="http://schemas.microsoft.com/office/drawing/2014/main" id="{0261519C-CDC5-416C-A583-4E8704ECDF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7" y="908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8" name="Freeform 603">
                <a:extLst>
                  <a:ext uri="{FF2B5EF4-FFF2-40B4-BE49-F238E27FC236}">
                    <a16:creationId xmlns:a16="http://schemas.microsoft.com/office/drawing/2014/main" id="{FB583113-1E35-4932-991C-D0971A0B8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8" y="9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9" name="Freeform 604">
                <a:extLst>
                  <a:ext uri="{FF2B5EF4-FFF2-40B4-BE49-F238E27FC236}">
                    <a16:creationId xmlns:a16="http://schemas.microsoft.com/office/drawing/2014/main" id="{B2CB5D5D-17DA-45ED-8C57-C1F85BDA3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2" y="882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0" name="Freeform 605">
                <a:extLst>
                  <a:ext uri="{FF2B5EF4-FFF2-40B4-BE49-F238E27FC236}">
                    <a16:creationId xmlns:a16="http://schemas.microsoft.com/office/drawing/2014/main" id="{1C4C0330-E0E5-4BE6-86C8-19AA2203F6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2" y="101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1" name="Freeform 606">
                <a:extLst>
                  <a:ext uri="{FF2B5EF4-FFF2-40B4-BE49-F238E27FC236}">
                    <a16:creationId xmlns:a16="http://schemas.microsoft.com/office/drawing/2014/main" id="{758C836E-15C2-4D98-AFFF-A681F92D7E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7" y="1007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6" name="Freeform 608">
              <a:extLst>
                <a:ext uri="{FF2B5EF4-FFF2-40B4-BE49-F238E27FC236}">
                  <a16:creationId xmlns:a16="http://schemas.microsoft.com/office/drawing/2014/main" id="{AEEA27D8-C7CD-44CB-BFFB-08C89F76A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1" y="1014"/>
              <a:ext cx="2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09">
              <a:extLst>
                <a:ext uri="{FF2B5EF4-FFF2-40B4-BE49-F238E27FC236}">
                  <a16:creationId xmlns:a16="http://schemas.microsoft.com/office/drawing/2014/main" id="{0FCCA2D7-DAFB-4DB1-A761-AF27FF29F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" y="92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610">
              <a:extLst>
                <a:ext uri="{FF2B5EF4-FFF2-40B4-BE49-F238E27FC236}">
                  <a16:creationId xmlns:a16="http://schemas.microsoft.com/office/drawing/2014/main" id="{25330A08-85D5-4CCA-A874-D91D402AF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" y="959"/>
              <a:ext cx="2" cy="3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611">
              <a:extLst>
                <a:ext uri="{FF2B5EF4-FFF2-40B4-BE49-F238E27FC236}">
                  <a16:creationId xmlns:a16="http://schemas.microsoft.com/office/drawing/2014/main" id="{370A71C9-147B-4FE1-AB2F-14CB4F03BF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94" y="846"/>
              <a:ext cx="698" cy="180"/>
            </a:xfrm>
            <a:custGeom>
              <a:avLst/>
              <a:gdLst>
                <a:gd name="T0" fmla="*/ 81 w 296"/>
                <a:gd name="T1" fmla="*/ 35 h 76"/>
                <a:gd name="T2" fmla="*/ 105 w 296"/>
                <a:gd name="T3" fmla="*/ 43 h 76"/>
                <a:gd name="T4" fmla="*/ 112 w 296"/>
                <a:gd name="T5" fmla="*/ 44 h 76"/>
                <a:gd name="T6" fmla="*/ 130 w 296"/>
                <a:gd name="T7" fmla="*/ 45 h 76"/>
                <a:gd name="T8" fmla="*/ 132 w 296"/>
                <a:gd name="T9" fmla="*/ 49 h 76"/>
                <a:gd name="T10" fmla="*/ 112 w 296"/>
                <a:gd name="T11" fmla="*/ 46 h 76"/>
                <a:gd name="T12" fmla="*/ 103 w 296"/>
                <a:gd name="T13" fmla="*/ 56 h 76"/>
                <a:gd name="T14" fmla="*/ 79 w 296"/>
                <a:gd name="T15" fmla="*/ 55 h 76"/>
                <a:gd name="T16" fmla="*/ 50 w 296"/>
                <a:gd name="T17" fmla="*/ 53 h 76"/>
                <a:gd name="T18" fmla="*/ 50 w 296"/>
                <a:gd name="T19" fmla="*/ 62 h 76"/>
                <a:gd name="T20" fmla="*/ 40 w 296"/>
                <a:gd name="T21" fmla="*/ 58 h 76"/>
                <a:gd name="T22" fmla="*/ 18 w 296"/>
                <a:gd name="T23" fmla="*/ 58 h 76"/>
                <a:gd name="T24" fmla="*/ 17 w 296"/>
                <a:gd name="T25" fmla="*/ 60 h 76"/>
                <a:gd name="T26" fmla="*/ 27 w 296"/>
                <a:gd name="T27" fmla="*/ 66 h 76"/>
                <a:gd name="T28" fmla="*/ 49 w 296"/>
                <a:gd name="T29" fmla="*/ 66 h 76"/>
                <a:gd name="T30" fmla="*/ 59 w 296"/>
                <a:gd name="T31" fmla="*/ 66 h 76"/>
                <a:gd name="T32" fmla="*/ 57 w 296"/>
                <a:gd name="T33" fmla="*/ 69 h 76"/>
                <a:gd name="T34" fmla="*/ 66 w 296"/>
                <a:gd name="T35" fmla="*/ 73 h 76"/>
                <a:gd name="T36" fmla="*/ 77 w 296"/>
                <a:gd name="T37" fmla="*/ 66 h 76"/>
                <a:gd name="T38" fmla="*/ 69 w 296"/>
                <a:gd name="T39" fmla="*/ 62 h 76"/>
                <a:gd name="T40" fmla="*/ 78 w 296"/>
                <a:gd name="T41" fmla="*/ 58 h 76"/>
                <a:gd name="T42" fmla="*/ 85 w 296"/>
                <a:gd name="T43" fmla="*/ 69 h 76"/>
                <a:gd name="T44" fmla="*/ 86 w 296"/>
                <a:gd name="T45" fmla="*/ 70 h 76"/>
                <a:gd name="T46" fmla="*/ 88 w 296"/>
                <a:gd name="T47" fmla="*/ 73 h 76"/>
                <a:gd name="T48" fmla="*/ 108 w 296"/>
                <a:gd name="T49" fmla="*/ 72 h 76"/>
                <a:gd name="T50" fmla="*/ 147 w 296"/>
                <a:gd name="T51" fmla="*/ 71 h 76"/>
                <a:gd name="T52" fmla="*/ 163 w 296"/>
                <a:gd name="T53" fmla="*/ 62 h 76"/>
                <a:gd name="T54" fmla="*/ 108 w 296"/>
                <a:gd name="T55" fmla="*/ 64 h 76"/>
                <a:gd name="T56" fmla="*/ 107 w 296"/>
                <a:gd name="T57" fmla="*/ 58 h 76"/>
                <a:gd name="T58" fmla="*/ 139 w 296"/>
                <a:gd name="T59" fmla="*/ 58 h 76"/>
                <a:gd name="T60" fmla="*/ 160 w 296"/>
                <a:gd name="T61" fmla="*/ 60 h 76"/>
                <a:gd name="T62" fmla="*/ 178 w 296"/>
                <a:gd name="T63" fmla="*/ 54 h 76"/>
                <a:gd name="T64" fmla="*/ 202 w 296"/>
                <a:gd name="T65" fmla="*/ 42 h 76"/>
                <a:gd name="T66" fmla="*/ 203 w 296"/>
                <a:gd name="T67" fmla="*/ 38 h 76"/>
                <a:gd name="T68" fmla="*/ 240 w 296"/>
                <a:gd name="T69" fmla="*/ 27 h 76"/>
                <a:gd name="T70" fmla="*/ 296 w 296"/>
                <a:gd name="T71" fmla="*/ 12 h 76"/>
                <a:gd name="T72" fmla="*/ 286 w 296"/>
                <a:gd name="T73" fmla="*/ 9 h 76"/>
                <a:gd name="T74" fmla="*/ 226 w 296"/>
                <a:gd name="T75" fmla="*/ 5 h 76"/>
                <a:gd name="T76" fmla="*/ 196 w 296"/>
                <a:gd name="T77" fmla="*/ 3 h 76"/>
                <a:gd name="T78" fmla="*/ 158 w 296"/>
                <a:gd name="T79" fmla="*/ 7 h 76"/>
                <a:gd name="T80" fmla="*/ 148 w 296"/>
                <a:gd name="T81" fmla="*/ 11 h 76"/>
                <a:gd name="T82" fmla="*/ 129 w 296"/>
                <a:gd name="T83" fmla="*/ 10 h 76"/>
                <a:gd name="T84" fmla="*/ 129 w 296"/>
                <a:gd name="T85" fmla="*/ 12 h 76"/>
                <a:gd name="T86" fmla="*/ 88 w 296"/>
                <a:gd name="T87" fmla="*/ 16 h 76"/>
                <a:gd name="T88" fmla="*/ 99 w 296"/>
                <a:gd name="T89" fmla="*/ 18 h 76"/>
                <a:gd name="T90" fmla="*/ 124 w 296"/>
                <a:gd name="T91" fmla="*/ 31 h 76"/>
                <a:gd name="T92" fmla="*/ 117 w 296"/>
                <a:gd name="T93" fmla="*/ 25 h 76"/>
                <a:gd name="T94" fmla="*/ 107 w 296"/>
                <a:gd name="T95" fmla="*/ 27 h 76"/>
                <a:gd name="T96" fmla="*/ 71 w 296"/>
                <a:gd name="T97" fmla="*/ 20 h 76"/>
                <a:gd name="T98" fmla="*/ 72 w 296"/>
                <a:gd name="T99" fmla="*/ 35 h 76"/>
                <a:gd name="T100" fmla="*/ 26 w 296"/>
                <a:gd name="T101" fmla="*/ 59 h 76"/>
                <a:gd name="T102" fmla="*/ 53 w 296"/>
                <a:gd name="T103" fmla="*/ 66 h 76"/>
                <a:gd name="T104" fmla="*/ 267 w 296"/>
                <a:gd name="T105" fmla="*/ 17 h 76"/>
                <a:gd name="T106" fmla="*/ 138 w 296"/>
                <a:gd name="T107" fmla="*/ 35 h 76"/>
                <a:gd name="T108" fmla="*/ 133 w 296"/>
                <a:gd name="T109" fmla="*/ 33 h 76"/>
                <a:gd name="T110" fmla="*/ 133 w 296"/>
                <a:gd name="T111" fmla="*/ 33 h 76"/>
                <a:gd name="T112" fmla="*/ 128 w 296"/>
                <a:gd name="T113" fmla="*/ 32 h 76"/>
                <a:gd name="T114" fmla="*/ 123 w 296"/>
                <a:gd name="T115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6" h="76">
                  <a:moveTo>
                    <a:pt x="72" y="35"/>
                  </a:moveTo>
                  <a:cubicBezTo>
                    <a:pt x="73" y="35"/>
                    <a:pt x="73" y="36"/>
                    <a:pt x="72" y="36"/>
                  </a:cubicBezTo>
                  <a:cubicBezTo>
                    <a:pt x="73" y="36"/>
                    <a:pt x="79" y="35"/>
                    <a:pt x="81" y="35"/>
                  </a:cubicBezTo>
                  <a:cubicBezTo>
                    <a:pt x="79" y="36"/>
                    <a:pt x="74" y="36"/>
                    <a:pt x="70" y="37"/>
                  </a:cubicBezTo>
                  <a:cubicBezTo>
                    <a:pt x="70" y="43"/>
                    <a:pt x="98" y="45"/>
                    <a:pt x="100" y="43"/>
                  </a:cubicBezTo>
                  <a:cubicBezTo>
                    <a:pt x="101" y="43"/>
                    <a:pt x="103" y="43"/>
                    <a:pt x="105" y="43"/>
                  </a:cubicBezTo>
                  <a:cubicBezTo>
                    <a:pt x="105" y="43"/>
                    <a:pt x="106" y="42"/>
                    <a:pt x="106" y="42"/>
                  </a:cubicBezTo>
                  <a:cubicBezTo>
                    <a:pt x="106" y="47"/>
                    <a:pt x="112" y="44"/>
                    <a:pt x="112" y="42"/>
                  </a:cubicBezTo>
                  <a:cubicBezTo>
                    <a:pt x="112" y="43"/>
                    <a:pt x="112" y="44"/>
                    <a:pt x="112" y="44"/>
                  </a:cubicBezTo>
                  <a:cubicBezTo>
                    <a:pt x="114" y="43"/>
                    <a:pt x="115" y="42"/>
                    <a:pt x="116" y="40"/>
                  </a:cubicBezTo>
                  <a:cubicBezTo>
                    <a:pt x="116" y="40"/>
                    <a:pt x="117" y="40"/>
                    <a:pt x="118" y="40"/>
                  </a:cubicBezTo>
                  <a:cubicBezTo>
                    <a:pt x="117" y="42"/>
                    <a:pt x="123" y="45"/>
                    <a:pt x="130" y="45"/>
                  </a:cubicBezTo>
                  <a:cubicBezTo>
                    <a:pt x="128" y="45"/>
                    <a:pt x="130" y="47"/>
                    <a:pt x="132" y="47"/>
                  </a:cubicBezTo>
                  <a:cubicBezTo>
                    <a:pt x="132" y="47"/>
                    <a:pt x="132" y="47"/>
                    <a:pt x="132" y="47"/>
                  </a:cubicBezTo>
                  <a:cubicBezTo>
                    <a:pt x="132" y="47"/>
                    <a:pt x="132" y="47"/>
                    <a:pt x="132" y="49"/>
                  </a:cubicBezTo>
                  <a:cubicBezTo>
                    <a:pt x="132" y="49"/>
                    <a:pt x="132" y="49"/>
                    <a:pt x="132" y="49"/>
                  </a:cubicBezTo>
                  <a:cubicBezTo>
                    <a:pt x="132" y="49"/>
                    <a:pt x="132" y="49"/>
                    <a:pt x="132" y="49"/>
                  </a:cubicBezTo>
                  <a:cubicBezTo>
                    <a:pt x="127" y="46"/>
                    <a:pt x="112" y="44"/>
                    <a:pt x="112" y="46"/>
                  </a:cubicBezTo>
                  <a:cubicBezTo>
                    <a:pt x="113" y="49"/>
                    <a:pt x="113" y="48"/>
                    <a:pt x="115" y="49"/>
                  </a:cubicBezTo>
                  <a:cubicBezTo>
                    <a:pt x="112" y="49"/>
                    <a:pt x="117" y="51"/>
                    <a:pt x="119" y="51"/>
                  </a:cubicBezTo>
                  <a:cubicBezTo>
                    <a:pt x="114" y="50"/>
                    <a:pt x="107" y="52"/>
                    <a:pt x="103" y="56"/>
                  </a:cubicBezTo>
                  <a:cubicBezTo>
                    <a:pt x="101" y="51"/>
                    <a:pt x="98" y="56"/>
                    <a:pt x="97" y="56"/>
                  </a:cubicBezTo>
                  <a:cubicBezTo>
                    <a:pt x="91" y="56"/>
                    <a:pt x="85" y="56"/>
                    <a:pt x="79" y="56"/>
                  </a:cubicBezTo>
                  <a:cubicBezTo>
                    <a:pt x="79" y="56"/>
                    <a:pt x="79" y="55"/>
                    <a:pt x="79" y="55"/>
                  </a:cubicBezTo>
                  <a:cubicBezTo>
                    <a:pt x="76" y="53"/>
                    <a:pt x="62" y="51"/>
                    <a:pt x="63" y="51"/>
                  </a:cubicBezTo>
                  <a:cubicBezTo>
                    <a:pt x="59" y="52"/>
                    <a:pt x="54" y="53"/>
                    <a:pt x="54" y="53"/>
                  </a:cubicBezTo>
                  <a:cubicBezTo>
                    <a:pt x="52" y="53"/>
                    <a:pt x="53" y="53"/>
                    <a:pt x="50" y="53"/>
                  </a:cubicBezTo>
                  <a:cubicBezTo>
                    <a:pt x="53" y="56"/>
                    <a:pt x="63" y="60"/>
                    <a:pt x="68" y="62"/>
                  </a:cubicBezTo>
                  <a:cubicBezTo>
                    <a:pt x="68" y="62"/>
                    <a:pt x="53" y="65"/>
                    <a:pt x="53" y="66"/>
                  </a:cubicBezTo>
                  <a:cubicBezTo>
                    <a:pt x="52" y="65"/>
                    <a:pt x="50" y="62"/>
                    <a:pt x="50" y="62"/>
                  </a:cubicBezTo>
                  <a:cubicBezTo>
                    <a:pt x="51" y="60"/>
                    <a:pt x="51" y="59"/>
                    <a:pt x="48" y="58"/>
                  </a:cubicBezTo>
                  <a:cubicBezTo>
                    <a:pt x="49" y="58"/>
                    <a:pt x="50" y="58"/>
                    <a:pt x="51" y="58"/>
                  </a:cubicBezTo>
                  <a:cubicBezTo>
                    <a:pt x="46" y="54"/>
                    <a:pt x="43" y="55"/>
                    <a:pt x="40" y="58"/>
                  </a:cubicBezTo>
                  <a:cubicBezTo>
                    <a:pt x="38" y="55"/>
                    <a:pt x="37" y="56"/>
                    <a:pt x="35" y="53"/>
                  </a:cubicBezTo>
                  <a:cubicBezTo>
                    <a:pt x="32" y="53"/>
                    <a:pt x="29" y="54"/>
                    <a:pt x="21" y="55"/>
                  </a:cubicBezTo>
                  <a:cubicBezTo>
                    <a:pt x="25" y="55"/>
                    <a:pt x="19" y="58"/>
                    <a:pt x="18" y="58"/>
                  </a:cubicBezTo>
                  <a:cubicBezTo>
                    <a:pt x="18" y="59"/>
                    <a:pt x="20" y="59"/>
                    <a:pt x="20" y="60"/>
                  </a:cubicBezTo>
                  <a:cubicBezTo>
                    <a:pt x="19" y="60"/>
                    <a:pt x="18" y="59"/>
                    <a:pt x="18" y="60"/>
                  </a:cubicBezTo>
                  <a:cubicBezTo>
                    <a:pt x="18" y="60"/>
                    <a:pt x="18" y="60"/>
                    <a:pt x="17" y="60"/>
                  </a:cubicBezTo>
                  <a:cubicBezTo>
                    <a:pt x="13" y="60"/>
                    <a:pt x="8" y="53"/>
                    <a:pt x="0" y="57"/>
                  </a:cubicBezTo>
                  <a:cubicBezTo>
                    <a:pt x="0" y="58"/>
                    <a:pt x="3" y="58"/>
                    <a:pt x="3" y="58"/>
                  </a:cubicBezTo>
                  <a:cubicBezTo>
                    <a:pt x="4" y="69"/>
                    <a:pt x="25" y="61"/>
                    <a:pt x="27" y="66"/>
                  </a:cubicBezTo>
                  <a:cubicBezTo>
                    <a:pt x="27" y="66"/>
                    <a:pt x="39" y="69"/>
                    <a:pt x="41" y="71"/>
                  </a:cubicBezTo>
                  <a:cubicBezTo>
                    <a:pt x="42" y="70"/>
                    <a:pt x="51" y="68"/>
                    <a:pt x="51" y="68"/>
                  </a:cubicBezTo>
                  <a:cubicBezTo>
                    <a:pt x="50" y="67"/>
                    <a:pt x="49" y="67"/>
                    <a:pt x="49" y="66"/>
                  </a:cubicBezTo>
                  <a:cubicBezTo>
                    <a:pt x="49" y="67"/>
                    <a:pt x="50" y="67"/>
                    <a:pt x="51" y="66"/>
                  </a:cubicBezTo>
                  <a:cubicBezTo>
                    <a:pt x="51" y="67"/>
                    <a:pt x="51" y="67"/>
                    <a:pt x="52" y="68"/>
                  </a:cubicBezTo>
                  <a:cubicBezTo>
                    <a:pt x="53" y="68"/>
                    <a:pt x="58" y="66"/>
                    <a:pt x="59" y="66"/>
                  </a:cubicBezTo>
                  <a:cubicBezTo>
                    <a:pt x="58" y="67"/>
                    <a:pt x="55" y="69"/>
                    <a:pt x="55" y="68"/>
                  </a:cubicBezTo>
                  <a:cubicBezTo>
                    <a:pt x="55" y="69"/>
                    <a:pt x="55" y="70"/>
                    <a:pt x="56" y="71"/>
                  </a:cubicBezTo>
                  <a:cubicBezTo>
                    <a:pt x="56" y="70"/>
                    <a:pt x="56" y="68"/>
                    <a:pt x="57" y="69"/>
                  </a:cubicBezTo>
                  <a:cubicBezTo>
                    <a:pt x="58" y="71"/>
                    <a:pt x="60" y="71"/>
                    <a:pt x="62" y="71"/>
                  </a:cubicBezTo>
                  <a:cubicBezTo>
                    <a:pt x="61" y="71"/>
                    <a:pt x="60" y="73"/>
                    <a:pt x="61" y="73"/>
                  </a:cubicBezTo>
                  <a:cubicBezTo>
                    <a:pt x="62" y="73"/>
                    <a:pt x="66" y="73"/>
                    <a:pt x="66" y="73"/>
                  </a:cubicBezTo>
                  <a:cubicBezTo>
                    <a:pt x="66" y="73"/>
                    <a:pt x="65" y="71"/>
                    <a:pt x="65" y="71"/>
                  </a:cubicBezTo>
                  <a:cubicBezTo>
                    <a:pt x="66" y="70"/>
                    <a:pt x="73" y="76"/>
                    <a:pt x="78" y="72"/>
                  </a:cubicBezTo>
                  <a:cubicBezTo>
                    <a:pt x="81" y="70"/>
                    <a:pt x="76" y="66"/>
                    <a:pt x="77" y="66"/>
                  </a:cubicBezTo>
                  <a:cubicBezTo>
                    <a:pt x="76" y="64"/>
                    <a:pt x="75" y="64"/>
                    <a:pt x="72" y="64"/>
                  </a:cubicBezTo>
                  <a:cubicBezTo>
                    <a:pt x="71" y="62"/>
                    <a:pt x="73" y="61"/>
                    <a:pt x="71" y="60"/>
                  </a:cubicBezTo>
                  <a:cubicBezTo>
                    <a:pt x="71" y="60"/>
                    <a:pt x="68" y="63"/>
                    <a:pt x="69" y="62"/>
                  </a:cubicBezTo>
                  <a:cubicBezTo>
                    <a:pt x="69" y="61"/>
                    <a:pt x="69" y="60"/>
                    <a:pt x="68" y="61"/>
                  </a:cubicBezTo>
                  <a:cubicBezTo>
                    <a:pt x="68" y="60"/>
                    <a:pt x="68" y="60"/>
                    <a:pt x="68" y="60"/>
                  </a:cubicBezTo>
                  <a:cubicBezTo>
                    <a:pt x="68" y="59"/>
                    <a:pt x="78" y="62"/>
                    <a:pt x="78" y="58"/>
                  </a:cubicBezTo>
                  <a:cubicBezTo>
                    <a:pt x="80" y="59"/>
                    <a:pt x="85" y="64"/>
                    <a:pt x="86" y="64"/>
                  </a:cubicBezTo>
                  <a:cubicBezTo>
                    <a:pt x="84" y="66"/>
                    <a:pt x="81" y="66"/>
                    <a:pt x="86" y="69"/>
                  </a:cubicBezTo>
                  <a:cubicBezTo>
                    <a:pt x="86" y="69"/>
                    <a:pt x="86" y="69"/>
                    <a:pt x="85" y="69"/>
                  </a:cubicBezTo>
                  <a:cubicBezTo>
                    <a:pt x="85" y="69"/>
                    <a:pt x="86" y="70"/>
                    <a:pt x="86" y="70"/>
                  </a:cubicBezTo>
                  <a:cubicBezTo>
                    <a:pt x="85" y="70"/>
                    <a:pt x="85" y="70"/>
                    <a:pt x="86" y="71"/>
                  </a:cubicBezTo>
                  <a:cubicBezTo>
                    <a:pt x="86" y="70"/>
                    <a:pt x="86" y="70"/>
                    <a:pt x="86" y="70"/>
                  </a:cubicBezTo>
                  <a:cubicBezTo>
                    <a:pt x="86" y="71"/>
                    <a:pt x="86" y="71"/>
                    <a:pt x="86" y="71"/>
                  </a:cubicBezTo>
                  <a:cubicBezTo>
                    <a:pt x="86" y="71"/>
                    <a:pt x="86" y="71"/>
                    <a:pt x="86" y="71"/>
                  </a:cubicBezTo>
                  <a:cubicBezTo>
                    <a:pt x="87" y="71"/>
                    <a:pt x="88" y="73"/>
                    <a:pt x="88" y="73"/>
                  </a:cubicBezTo>
                  <a:cubicBezTo>
                    <a:pt x="89" y="72"/>
                    <a:pt x="89" y="72"/>
                    <a:pt x="89" y="71"/>
                  </a:cubicBezTo>
                  <a:cubicBezTo>
                    <a:pt x="91" y="73"/>
                    <a:pt x="90" y="73"/>
                    <a:pt x="94" y="72"/>
                  </a:cubicBezTo>
                  <a:cubicBezTo>
                    <a:pt x="94" y="73"/>
                    <a:pt x="108" y="74"/>
                    <a:pt x="108" y="72"/>
                  </a:cubicBezTo>
                  <a:cubicBezTo>
                    <a:pt x="110" y="74"/>
                    <a:pt x="109" y="71"/>
                    <a:pt x="111" y="71"/>
                  </a:cubicBezTo>
                  <a:cubicBezTo>
                    <a:pt x="112" y="75"/>
                    <a:pt x="141" y="73"/>
                    <a:pt x="145" y="73"/>
                  </a:cubicBezTo>
                  <a:cubicBezTo>
                    <a:pt x="145" y="73"/>
                    <a:pt x="147" y="72"/>
                    <a:pt x="147" y="71"/>
                  </a:cubicBezTo>
                  <a:cubicBezTo>
                    <a:pt x="153" y="76"/>
                    <a:pt x="178" y="70"/>
                    <a:pt x="170" y="69"/>
                  </a:cubicBezTo>
                  <a:cubicBezTo>
                    <a:pt x="177" y="69"/>
                    <a:pt x="168" y="64"/>
                    <a:pt x="162" y="64"/>
                  </a:cubicBezTo>
                  <a:cubicBezTo>
                    <a:pt x="163" y="64"/>
                    <a:pt x="162" y="62"/>
                    <a:pt x="163" y="62"/>
                  </a:cubicBezTo>
                  <a:cubicBezTo>
                    <a:pt x="163" y="62"/>
                    <a:pt x="163" y="62"/>
                    <a:pt x="162" y="62"/>
                  </a:cubicBezTo>
                  <a:cubicBezTo>
                    <a:pt x="155" y="62"/>
                    <a:pt x="141" y="60"/>
                    <a:pt x="136" y="64"/>
                  </a:cubicBezTo>
                  <a:cubicBezTo>
                    <a:pt x="136" y="65"/>
                    <a:pt x="109" y="63"/>
                    <a:pt x="108" y="64"/>
                  </a:cubicBezTo>
                  <a:cubicBezTo>
                    <a:pt x="108" y="64"/>
                    <a:pt x="108" y="64"/>
                    <a:pt x="107" y="64"/>
                  </a:cubicBezTo>
                  <a:cubicBezTo>
                    <a:pt x="107" y="65"/>
                    <a:pt x="102" y="60"/>
                    <a:pt x="101" y="60"/>
                  </a:cubicBezTo>
                  <a:cubicBezTo>
                    <a:pt x="104" y="60"/>
                    <a:pt x="108" y="58"/>
                    <a:pt x="107" y="58"/>
                  </a:cubicBezTo>
                  <a:cubicBezTo>
                    <a:pt x="116" y="59"/>
                    <a:pt x="118" y="59"/>
                    <a:pt x="125" y="58"/>
                  </a:cubicBezTo>
                  <a:cubicBezTo>
                    <a:pt x="125" y="58"/>
                    <a:pt x="125" y="58"/>
                    <a:pt x="125" y="58"/>
                  </a:cubicBezTo>
                  <a:cubicBezTo>
                    <a:pt x="125" y="62"/>
                    <a:pt x="141" y="58"/>
                    <a:pt x="139" y="58"/>
                  </a:cubicBezTo>
                  <a:cubicBezTo>
                    <a:pt x="140" y="58"/>
                    <a:pt x="142" y="58"/>
                    <a:pt x="143" y="58"/>
                  </a:cubicBezTo>
                  <a:cubicBezTo>
                    <a:pt x="146" y="58"/>
                    <a:pt x="161" y="56"/>
                    <a:pt x="162" y="58"/>
                  </a:cubicBezTo>
                  <a:cubicBezTo>
                    <a:pt x="162" y="58"/>
                    <a:pt x="161" y="59"/>
                    <a:pt x="160" y="60"/>
                  </a:cubicBezTo>
                  <a:cubicBezTo>
                    <a:pt x="160" y="61"/>
                    <a:pt x="181" y="57"/>
                    <a:pt x="182" y="58"/>
                  </a:cubicBezTo>
                  <a:cubicBezTo>
                    <a:pt x="182" y="58"/>
                    <a:pt x="186" y="53"/>
                    <a:pt x="184" y="53"/>
                  </a:cubicBezTo>
                  <a:cubicBezTo>
                    <a:pt x="184" y="53"/>
                    <a:pt x="178" y="54"/>
                    <a:pt x="178" y="54"/>
                  </a:cubicBezTo>
                  <a:cubicBezTo>
                    <a:pt x="178" y="53"/>
                    <a:pt x="181" y="47"/>
                    <a:pt x="184" y="47"/>
                  </a:cubicBezTo>
                  <a:cubicBezTo>
                    <a:pt x="189" y="46"/>
                    <a:pt x="192" y="48"/>
                    <a:pt x="194" y="44"/>
                  </a:cubicBezTo>
                  <a:cubicBezTo>
                    <a:pt x="195" y="44"/>
                    <a:pt x="204" y="42"/>
                    <a:pt x="202" y="42"/>
                  </a:cubicBezTo>
                  <a:cubicBezTo>
                    <a:pt x="204" y="41"/>
                    <a:pt x="204" y="39"/>
                    <a:pt x="208" y="40"/>
                  </a:cubicBezTo>
                  <a:cubicBezTo>
                    <a:pt x="208" y="40"/>
                    <a:pt x="208" y="38"/>
                    <a:pt x="209" y="38"/>
                  </a:cubicBezTo>
                  <a:cubicBezTo>
                    <a:pt x="207" y="38"/>
                    <a:pt x="205" y="38"/>
                    <a:pt x="203" y="38"/>
                  </a:cubicBezTo>
                  <a:cubicBezTo>
                    <a:pt x="205" y="38"/>
                    <a:pt x="207" y="36"/>
                    <a:pt x="206" y="36"/>
                  </a:cubicBezTo>
                  <a:cubicBezTo>
                    <a:pt x="207" y="34"/>
                    <a:pt x="206" y="34"/>
                    <a:pt x="205" y="33"/>
                  </a:cubicBezTo>
                  <a:cubicBezTo>
                    <a:pt x="218" y="33"/>
                    <a:pt x="231" y="31"/>
                    <a:pt x="240" y="27"/>
                  </a:cubicBezTo>
                  <a:cubicBezTo>
                    <a:pt x="247" y="24"/>
                    <a:pt x="268" y="16"/>
                    <a:pt x="274" y="16"/>
                  </a:cubicBezTo>
                  <a:cubicBezTo>
                    <a:pt x="272" y="16"/>
                    <a:pt x="270" y="16"/>
                    <a:pt x="268" y="16"/>
                  </a:cubicBezTo>
                  <a:cubicBezTo>
                    <a:pt x="271" y="16"/>
                    <a:pt x="296" y="14"/>
                    <a:pt x="296" y="12"/>
                  </a:cubicBezTo>
                  <a:cubicBezTo>
                    <a:pt x="296" y="12"/>
                    <a:pt x="296" y="9"/>
                    <a:pt x="296" y="9"/>
                  </a:cubicBezTo>
                  <a:cubicBezTo>
                    <a:pt x="294" y="9"/>
                    <a:pt x="288" y="7"/>
                    <a:pt x="289" y="7"/>
                  </a:cubicBezTo>
                  <a:cubicBezTo>
                    <a:pt x="291" y="6"/>
                    <a:pt x="286" y="8"/>
                    <a:pt x="286" y="9"/>
                  </a:cubicBezTo>
                  <a:cubicBezTo>
                    <a:pt x="279" y="4"/>
                    <a:pt x="272" y="6"/>
                    <a:pt x="267" y="7"/>
                  </a:cubicBezTo>
                  <a:cubicBezTo>
                    <a:pt x="267" y="1"/>
                    <a:pt x="262" y="7"/>
                    <a:pt x="261" y="7"/>
                  </a:cubicBezTo>
                  <a:cubicBezTo>
                    <a:pt x="252" y="7"/>
                    <a:pt x="234" y="0"/>
                    <a:pt x="226" y="5"/>
                  </a:cubicBezTo>
                  <a:cubicBezTo>
                    <a:pt x="223" y="5"/>
                    <a:pt x="213" y="5"/>
                    <a:pt x="211" y="5"/>
                  </a:cubicBezTo>
                  <a:cubicBezTo>
                    <a:pt x="211" y="5"/>
                    <a:pt x="210" y="5"/>
                    <a:pt x="210" y="5"/>
                  </a:cubicBezTo>
                  <a:cubicBezTo>
                    <a:pt x="207" y="1"/>
                    <a:pt x="202" y="7"/>
                    <a:pt x="196" y="3"/>
                  </a:cubicBezTo>
                  <a:cubicBezTo>
                    <a:pt x="194" y="3"/>
                    <a:pt x="188" y="3"/>
                    <a:pt x="184" y="5"/>
                  </a:cubicBezTo>
                  <a:cubicBezTo>
                    <a:pt x="184" y="5"/>
                    <a:pt x="184" y="5"/>
                    <a:pt x="185" y="5"/>
                  </a:cubicBezTo>
                  <a:cubicBezTo>
                    <a:pt x="178" y="5"/>
                    <a:pt x="158" y="5"/>
                    <a:pt x="158" y="7"/>
                  </a:cubicBezTo>
                  <a:cubicBezTo>
                    <a:pt x="158" y="7"/>
                    <a:pt x="158" y="7"/>
                    <a:pt x="158" y="7"/>
                  </a:cubicBezTo>
                  <a:cubicBezTo>
                    <a:pt x="156" y="7"/>
                    <a:pt x="150" y="9"/>
                    <a:pt x="152" y="9"/>
                  </a:cubicBezTo>
                  <a:cubicBezTo>
                    <a:pt x="152" y="10"/>
                    <a:pt x="148" y="11"/>
                    <a:pt x="148" y="11"/>
                  </a:cubicBezTo>
                  <a:cubicBezTo>
                    <a:pt x="144" y="8"/>
                    <a:pt x="136" y="9"/>
                    <a:pt x="129" y="9"/>
                  </a:cubicBezTo>
                  <a:cubicBezTo>
                    <a:pt x="129" y="9"/>
                    <a:pt x="128" y="9"/>
                    <a:pt x="129" y="9"/>
                  </a:cubicBezTo>
                  <a:cubicBezTo>
                    <a:pt x="129" y="9"/>
                    <a:pt x="129" y="10"/>
                    <a:pt x="129" y="10"/>
                  </a:cubicBezTo>
                  <a:cubicBezTo>
                    <a:pt x="129" y="10"/>
                    <a:pt x="129" y="10"/>
                    <a:pt x="129" y="10"/>
                  </a:cubicBezTo>
                  <a:cubicBezTo>
                    <a:pt x="129" y="10"/>
                    <a:pt x="129" y="10"/>
                    <a:pt x="129" y="10"/>
                  </a:cubicBezTo>
                  <a:cubicBezTo>
                    <a:pt x="129" y="10"/>
                    <a:pt x="129" y="11"/>
                    <a:pt x="129" y="12"/>
                  </a:cubicBezTo>
                  <a:cubicBezTo>
                    <a:pt x="127" y="12"/>
                    <a:pt x="122" y="12"/>
                    <a:pt x="121" y="12"/>
                  </a:cubicBezTo>
                  <a:cubicBezTo>
                    <a:pt x="121" y="12"/>
                    <a:pt x="93" y="13"/>
                    <a:pt x="88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8" y="14"/>
                    <a:pt x="94" y="22"/>
                    <a:pt x="94" y="16"/>
                  </a:cubicBezTo>
                  <a:cubicBezTo>
                    <a:pt x="96" y="17"/>
                    <a:pt x="96" y="18"/>
                    <a:pt x="100" y="18"/>
                  </a:cubicBezTo>
                  <a:cubicBezTo>
                    <a:pt x="99" y="18"/>
                    <a:pt x="99" y="18"/>
                    <a:pt x="99" y="18"/>
                  </a:cubicBezTo>
                  <a:cubicBezTo>
                    <a:pt x="99" y="20"/>
                    <a:pt x="99" y="20"/>
                    <a:pt x="99" y="20"/>
                  </a:cubicBezTo>
                  <a:cubicBezTo>
                    <a:pt x="110" y="22"/>
                    <a:pt x="117" y="25"/>
                    <a:pt x="131" y="25"/>
                  </a:cubicBezTo>
                  <a:cubicBezTo>
                    <a:pt x="129" y="24"/>
                    <a:pt x="121" y="31"/>
                    <a:pt x="124" y="31"/>
                  </a:cubicBezTo>
                  <a:cubicBezTo>
                    <a:pt x="123" y="31"/>
                    <a:pt x="121" y="31"/>
                    <a:pt x="121" y="31"/>
                  </a:cubicBezTo>
                  <a:cubicBezTo>
                    <a:pt x="121" y="30"/>
                    <a:pt x="122" y="30"/>
                    <a:pt x="123" y="29"/>
                  </a:cubicBezTo>
                  <a:cubicBezTo>
                    <a:pt x="123" y="30"/>
                    <a:pt x="116" y="25"/>
                    <a:pt x="117" y="25"/>
                  </a:cubicBezTo>
                  <a:cubicBezTo>
                    <a:pt x="112" y="26"/>
                    <a:pt x="111" y="25"/>
                    <a:pt x="108" y="26"/>
                  </a:cubicBezTo>
                  <a:cubicBezTo>
                    <a:pt x="108" y="26"/>
                    <a:pt x="108" y="27"/>
                    <a:pt x="108" y="27"/>
                  </a:cubicBezTo>
                  <a:cubicBezTo>
                    <a:pt x="108" y="27"/>
                    <a:pt x="107" y="27"/>
                    <a:pt x="107" y="27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101" y="26"/>
                    <a:pt x="75" y="10"/>
                    <a:pt x="71" y="20"/>
                  </a:cubicBezTo>
                  <a:cubicBezTo>
                    <a:pt x="66" y="20"/>
                    <a:pt x="61" y="21"/>
                    <a:pt x="59" y="25"/>
                  </a:cubicBezTo>
                  <a:cubicBezTo>
                    <a:pt x="54" y="24"/>
                    <a:pt x="55" y="29"/>
                    <a:pt x="55" y="29"/>
                  </a:cubicBezTo>
                  <a:cubicBezTo>
                    <a:pt x="55" y="29"/>
                    <a:pt x="71" y="39"/>
                    <a:pt x="72" y="35"/>
                  </a:cubicBezTo>
                  <a:close/>
                  <a:moveTo>
                    <a:pt x="26" y="59"/>
                  </a:moveTo>
                  <a:cubicBezTo>
                    <a:pt x="24" y="57"/>
                    <a:pt x="25" y="56"/>
                    <a:pt x="26" y="57"/>
                  </a:cubicBezTo>
                  <a:cubicBezTo>
                    <a:pt x="26" y="58"/>
                    <a:pt x="29" y="59"/>
                    <a:pt x="26" y="59"/>
                  </a:cubicBezTo>
                  <a:close/>
                  <a:moveTo>
                    <a:pt x="53" y="66"/>
                  </a:move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lose/>
                  <a:moveTo>
                    <a:pt x="102" y="58"/>
                  </a:moveTo>
                  <a:cubicBezTo>
                    <a:pt x="102" y="58"/>
                    <a:pt x="109" y="56"/>
                    <a:pt x="102" y="58"/>
                  </a:cubicBezTo>
                  <a:close/>
                  <a:moveTo>
                    <a:pt x="267" y="17"/>
                  </a:moveTo>
                  <a:cubicBezTo>
                    <a:pt x="263" y="16"/>
                    <a:pt x="267" y="16"/>
                    <a:pt x="267" y="17"/>
                  </a:cubicBezTo>
                  <a:close/>
                  <a:moveTo>
                    <a:pt x="135" y="33"/>
                  </a:moveTo>
                  <a:cubicBezTo>
                    <a:pt x="138" y="33"/>
                    <a:pt x="137" y="35"/>
                    <a:pt x="138" y="35"/>
                  </a:cubicBezTo>
                  <a:cubicBezTo>
                    <a:pt x="138" y="36"/>
                    <a:pt x="135" y="38"/>
                    <a:pt x="133" y="36"/>
                  </a:cubicBezTo>
                  <a:cubicBezTo>
                    <a:pt x="135" y="36"/>
                    <a:pt x="137" y="33"/>
                    <a:pt x="135" y="33"/>
                  </a:cubicBezTo>
                  <a:close/>
                  <a:moveTo>
                    <a:pt x="133" y="33"/>
                  </a:moveTo>
                  <a:cubicBezTo>
                    <a:pt x="133" y="33"/>
                    <a:pt x="133" y="33"/>
                    <a:pt x="133" y="33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3" y="30"/>
                    <a:pt x="133" y="33"/>
                    <a:pt x="133" y="33"/>
                  </a:cubicBezTo>
                  <a:close/>
                  <a:moveTo>
                    <a:pt x="95" y="16"/>
                  </a:moveTo>
                  <a:cubicBezTo>
                    <a:pt x="99" y="17"/>
                    <a:pt x="95" y="16"/>
                    <a:pt x="95" y="16"/>
                  </a:cubicBezTo>
                  <a:close/>
                  <a:moveTo>
                    <a:pt x="128" y="32"/>
                  </a:moveTo>
                  <a:cubicBezTo>
                    <a:pt x="128" y="32"/>
                    <a:pt x="128" y="32"/>
                    <a:pt x="128" y="32"/>
                  </a:cubicBezTo>
                  <a:close/>
                  <a:moveTo>
                    <a:pt x="123" y="38"/>
                  </a:moveTo>
                  <a:cubicBezTo>
                    <a:pt x="123" y="38"/>
                    <a:pt x="123" y="38"/>
                    <a:pt x="123" y="38"/>
                  </a:cubicBezTo>
                  <a:cubicBezTo>
                    <a:pt x="123" y="38"/>
                    <a:pt x="123" y="38"/>
                    <a:pt x="12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612">
              <a:extLst>
                <a:ext uri="{FF2B5EF4-FFF2-40B4-BE49-F238E27FC236}">
                  <a16:creationId xmlns:a16="http://schemas.microsoft.com/office/drawing/2014/main" id="{07EF5C76-F488-4138-9FA8-800A394E0B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1" y="976"/>
              <a:ext cx="2" cy="2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613">
              <a:extLst>
                <a:ext uri="{FF2B5EF4-FFF2-40B4-BE49-F238E27FC236}">
                  <a16:creationId xmlns:a16="http://schemas.microsoft.com/office/drawing/2014/main" id="{5921158B-5567-4B2A-B2B0-C4E1DB6D4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9" y="988"/>
              <a:ext cx="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614">
              <a:extLst>
                <a:ext uri="{FF2B5EF4-FFF2-40B4-BE49-F238E27FC236}">
                  <a16:creationId xmlns:a16="http://schemas.microsoft.com/office/drawing/2014/main" id="{28579FDD-00E5-4473-A829-F5DC30CFE3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9" y="2495"/>
              <a:ext cx="5" cy="9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cubicBezTo>
                    <a:pt x="0" y="4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615">
              <a:extLst>
                <a:ext uri="{FF2B5EF4-FFF2-40B4-BE49-F238E27FC236}">
                  <a16:creationId xmlns:a16="http://schemas.microsoft.com/office/drawing/2014/main" id="{423F9218-66CE-44DC-9FB9-E873EF1F17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" y="1297"/>
              <a:ext cx="3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616">
              <a:extLst>
                <a:ext uri="{FF2B5EF4-FFF2-40B4-BE49-F238E27FC236}">
                  <a16:creationId xmlns:a16="http://schemas.microsoft.com/office/drawing/2014/main" id="{5DC6FC73-7531-475A-83FE-D6F3B39F7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2" y="1297"/>
              <a:ext cx="0" cy="2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617">
              <a:extLst>
                <a:ext uri="{FF2B5EF4-FFF2-40B4-BE49-F238E27FC236}">
                  <a16:creationId xmlns:a16="http://schemas.microsoft.com/office/drawing/2014/main" id="{7E8926D1-A8AF-46BD-B87C-FCC2E9949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" y="1323"/>
              <a:ext cx="2" cy="2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618">
              <a:extLst>
                <a:ext uri="{FF2B5EF4-FFF2-40B4-BE49-F238E27FC236}">
                  <a16:creationId xmlns:a16="http://schemas.microsoft.com/office/drawing/2014/main" id="{ADFD0B5C-D9EA-4F59-9EE8-E17A24E4E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" y="130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619">
              <a:extLst>
                <a:ext uri="{FF2B5EF4-FFF2-40B4-BE49-F238E27FC236}">
                  <a16:creationId xmlns:a16="http://schemas.microsoft.com/office/drawing/2014/main" id="{9ADF65FB-5D96-414D-AEFA-C249C56F7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1559"/>
              <a:ext cx="2" cy="2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620">
              <a:extLst>
                <a:ext uri="{FF2B5EF4-FFF2-40B4-BE49-F238E27FC236}">
                  <a16:creationId xmlns:a16="http://schemas.microsoft.com/office/drawing/2014/main" id="{BF067B7A-8EA2-4270-8C23-39A897E68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9" y="1363"/>
              <a:ext cx="2" cy="2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621">
              <a:extLst>
                <a:ext uri="{FF2B5EF4-FFF2-40B4-BE49-F238E27FC236}">
                  <a16:creationId xmlns:a16="http://schemas.microsoft.com/office/drawing/2014/main" id="{BBEB0951-7825-4818-91C0-93FD9046B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5" y="1122"/>
              <a:ext cx="0" cy="3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622">
              <a:extLst>
                <a:ext uri="{FF2B5EF4-FFF2-40B4-BE49-F238E27FC236}">
                  <a16:creationId xmlns:a16="http://schemas.microsoft.com/office/drawing/2014/main" id="{35B4C5D3-939C-490F-AA47-58B12B433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5" y="1148"/>
              <a:ext cx="0" cy="3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623">
              <a:extLst>
                <a:ext uri="{FF2B5EF4-FFF2-40B4-BE49-F238E27FC236}">
                  <a16:creationId xmlns:a16="http://schemas.microsoft.com/office/drawing/2014/main" id="{F42F9017-9AF0-4110-A71F-842B843AF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" y="1556"/>
              <a:ext cx="2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624">
              <a:extLst>
                <a:ext uri="{FF2B5EF4-FFF2-40B4-BE49-F238E27FC236}">
                  <a16:creationId xmlns:a16="http://schemas.microsoft.com/office/drawing/2014/main" id="{8D98D309-D74D-4EAE-87C1-09DD7DF4B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0" y="111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625">
              <a:extLst>
                <a:ext uri="{FF2B5EF4-FFF2-40B4-BE49-F238E27FC236}">
                  <a16:creationId xmlns:a16="http://schemas.microsoft.com/office/drawing/2014/main" id="{F7920D5E-37CC-440A-B652-46E2468D3C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" y="1231"/>
              <a:ext cx="2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626">
              <a:extLst>
                <a:ext uri="{FF2B5EF4-FFF2-40B4-BE49-F238E27FC236}">
                  <a16:creationId xmlns:a16="http://schemas.microsoft.com/office/drawing/2014/main" id="{4DA648C4-06A8-4051-8B46-351D4DDAC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2" y="1410"/>
              <a:ext cx="5" cy="2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1" y="1"/>
                    <a:pt x="2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627">
              <a:extLst>
                <a:ext uri="{FF2B5EF4-FFF2-40B4-BE49-F238E27FC236}">
                  <a16:creationId xmlns:a16="http://schemas.microsoft.com/office/drawing/2014/main" id="{F201CFC6-7FEB-4CB4-8E7C-6658077C18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1" y="1014"/>
              <a:ext cx="2135" cy="2467"/>
            </a:xfrm>
            <a:custGeom>
              <a:avLst/>
              <a:gdLst>
                <a:gd name="T0" fmla="*/ 728 w 906"/>
                <a:gd name="T1" fmla="*/ 510 h 1046"/>
                <a:gd name="T2" fmla="*/ 619 w 906"/>
                <a:gd name="T3" fmla="*/ 530 h 1046"/>
                <a:gd name="T4" fmla="*/ 551 w 906"/>
                <a:gd name="T5" fmla="*/ 433 h 1046"/>
                <a:gd name="T6" fmla="*/ 538 w 906"/>
                <a:gd name="T7" fmla="*/ 361 h 1046"/>
                <a:gd name="T8" fmla="*/ 597 w 906"/>
                <a:gd name="T9" fmla="*/ 339 h 1046"/>
                <a:gd name="T10" fmla="*/ 664 w 906"/>
                <a:gd name="T11" fmla="*/ 270 h 1046"/>
                <a:gd name="T12" fmla="*/ 698 w 906"/>
                <a:gd name="T13" fmla="*/ 251 h 1046"/>
                <a:gd name="T14" fmla="*/ 702 w 906"/>
                <a:gd name="T15" fmla="*/ 212 h 1046"/>
                <a:gd name="T16" fmla="*/ 755 w 906"/>
                <a:gd name="T17" fmla="*/ 162 h 1046"/>
                <a:gd name="T18" fmla="*/ 717 w 906"/>
                <a:gd name="T19" fmla="*/ 129 h 1046"/>
                <a:gd name="T20" fmla="*/ 636 w 906"/>
                <a:gd name="T21" fmla="*/ 101 h 1046"/>
                <a:gd name="T22" fmla="*/ 603 w 906"/>
                <a:gd name="T23" fmla="*/ 164 h 1046"/>
                <a:gd name="T24" fmla="*/ 544 w 906"/>
                <a:gd name="T25" fmla="*/ 147 h 1046"/>
                <a:gd name="T26" fmla="*/ 522 w 906"/>
                <a:gd name="T27" fmla="*/ 96 h 1046"/>
                <a:gd name="T28" fmla="*/ 574 w 906"/>
                <a:gd name="T29" fmla="*/ 68 h 1046"/>
                <a:gd name="T30" fmla="*/ 621 w 906"/>
                <a:gd name="T31" fmla="*/ 44 h 1046"/>
                <a:gd name="T32" fmla="*/ 649 w 906"/>
                <a:gd name="T33" fmla="*/ 61 h 1046"/>
                <a:gd name="T34" fmla="*/ 689 w 906"/>
                <a:gd name="T35" fmla="*/ 94 h 1046"/>
                <a:gd name="T36" fmla="*/ 695 w 906"/>
                <a:gd name="T37" fmla="*/ 70 h 1046"/>
                <a:gd name="T38" fmla="*/ 684 w 906"/>
                <a:gd name="T39" fmla="*/ 41 h 1046"/>
                <a:gd name="T40" fmla="*/ 531 w 906"/>
                <a:gd name="T41" fmla="*/ 28 h 1046"/>
                <a:gd name="T42" fmla="*/ 520 w 906"/>
                <a:gd name="T43" fmla="*/ 41 h 1046"/>
                <a:gd name="T44" fmla="*/ 485 w 906"/>
                <a:gd name="T45" fmla="*/ 28 h 1046"/>
                <a:gd name="T46" fmla="*/ 429 w 906"/>
                <a:gd name="T47" fmla="*/ 50 h 1046"/>
                <a:gd name="T48" fmla="*/ 399 w 906"/>
                <a:gd name="T49" fmla="*/ 52 h 1046"/>
                <a:gd name="T50" fmla="*/ 267 w 906"/>
                <a:gd name="T51" fmla="*/ 37 h 1046"/>
                <a:gd name="T52" fmla="*/ 135 w 906"/>
                <a:gd name="T53" fmla="*/ 35 h 1046"/>
                <a:gd name="T54" fmla="*/ 32 w 906"/>
                <a:gd name="T55" fmla="*/ 70 h 1046"/>
                <a:gd name="T56" fmla="*/ 19 w 906"/>
                <a:gd name="T57" fmla="*/ 114 h 1046"/>
                <a:gd name="T58" fmla="*/ 40 w 906"/>
                <a:gd name="T59" fmla="*/ 162 h 1046"/>
                <a:gd name="T60" fmla="*/ 71 w 906"/>
                <a:gd name="T61" fmla="*/ 149 h 1046"/>
                <a:gd name="T62" fmla="*/ 104 w 906"/>
                <a:gd name="T63" fmla="*/ 120 h 1046"/>
                <a:gd name="T64" fmla="*/ 141 w 906"/>
                <a:gd name="T65" fmla="*/ 116 h 1046"/>
                <a:gd name="T66" fmla="*/ 224 w 906"/>
                <a:gd name="T67" fmla="*/ 147 h 1046"/>
                <a:gd name="T68" fmla="*/ 256 w 906"/>
                <a:gd name="T69" fmla="*/ 168 h 1046"/>
                <a:gd name="T70" fmla="*/ 308 w 906"/>
                <a:gd name="T71" fmla="*/ 296 h 1046"/>
                <a:gd name="T72" fmla="*/ 364 w 906"/>
                <a:gd name="T73" fmla="*/ 368 h 1046"/>
                <a:gd name="T74" fmla="*/ 375 w 906"/>
                <a:gd name="T75" fmla="*/ 366 h 1046"/>
                <a:gd name="T76" fmla="*/ 482 w 906"/>
                <a:gd name="T77" fmla="*/ 471 h 1046"/>
                <a:gd name="T78" fmla="*/ 586 w 906"/>
                <a:gd name="T79" fmla="*/ 535 h 1046"/>
                <a:gd name="T80" fmla="*/ 597 w 906"/>
                <a:gd name="T81" fmla="*/ 592 h 1046"/>
                <a:gd name="T82" fmla="*/ 655 w 906"/>
                <a:gd name="T83" fmla="*/ 868 h 1046"/>
                <a:gd name="T84" fmla="*/ 634 w 906"/>
                <a:gd name="T85" fmla="*/ 962 h 1046"/>
                <a:gd name="T86" fmla="*/ 634 w 906"/>
                <a:gd name="T87" fmla="*/ 1019 h 1046"/>
                <a:gd name="T88" fmla="*/ 682 w 906"/>
                <a:gd name="T89" fmla="*/ 966 h 1046"/>
                <a:gd name="T90" fmla="*/ 745 w 906"/>
                <a:gd name="T91" fmla="*/ 873 h 1046"/>
                <a:gd name="T92" fmla="*/ 857 w 906"/>
                <a:gd name="T93" fmla="*/ 780 h 1046"/>
                <a:gd name="T94" fmla="*/ 675 w 906"/>
                <a:gd name="T95" fmla="*/ 246 h 1046"/>
                <a:gd name="T96" fmla="*/ 581 w 906"/>
                <a:gd name="T97" fmla="*/ 263 h 1046"/>
                <a:gd name="T98" fmla="*/ 597 w 906"/>
                <a:gd name="T99" fmla="*/ 256 h 1046"/>
                <a:gd name="T100" fmla="*/ 584 w 906"/>
                <a:gd name="T101" fmla="*/ 254 h 1046"/>
                <a:gd name="T102" fmla="*/ 527 w 906"/>
                <a:gd name="T103" fmla="*/ 223 h 1046"/>
                <a:gd name="T104" fmla="*/ 652 w 906"/>
                <a:gd name="T105" fmla="*/ 90 h 1046"/>
                <a:gd name="T106" fmla="*/ 596 w 906"/>
                <a:gd name="T107" fmla="*/ 19 h 1046"/>
                <a:gd name="T108" fmla="*/ 489 w 906"/>
                <a:gd name="T109" fmla="*/ 59 h 1046"/>
                <a:gd name="T110" fmla="*/ 494 w 906"/>
                <a:gd name="T111" fmla="*/ 59 h 1046"/>
                <a:gd name="T112" fmla="*/ 55 w 906"/>
                <a:gd name="T113" fmla="*/ 154 h 1046"/>
                <a:gd name="T114" fmla="*/ 227 w 906"/>
                <a:gd name="T115" fmla="*/ 135 h 1046"/>
                <a:gd name="T116" fmla="*/ 263 w 906"/>
                <a:gd name="T117" fmla="*/ 39 h 1046"/>
                <a:gd name="T118" fmla="*/ 401 w 906"/>
                <a:gd name="T119" fmla="*/ 54 h 1046"/>
                <a:gd name="T120" fmla="*/ 546 w 906"/>
                <a:gd name="T121" fmla="*/ 493 h 1046"/>
                <a:gd name="T122" fmla="*/ 722 w 906"/>
                <a:gd name="T123" fmla="*/ 513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6" h="1046">
                  <a:moveTo>
                    <a:pt x="893" y="638"/>
                  </a:moveTo>
                  <a:cubicBezTo>
                    <a:pt x="885" y="636"/>
                    <a:pt x="883" y="629"/>
                    <a:pt x="876" y="624"/>
                  </a:cubicBezTo>
                  <a:cubicBezTo>
                    <a:pt x="871" y="621"/>
                    <a:pt x="859" y="619"/>
                    <a:pt x="851" y="618"/>
                  </a:cubicBezTo>
                  <a:cubicBezTo>
                    <a:pt x="846" y="617"/>
                    <a:pt x="846" y="614"/>
                    <a:pt x="840" y="618"/>
                  </a:cubicBezTo>
                  <a:cubicBezTo>
                    <a:pt x="840" y="615"/>
                    <a:pt x="839" y="609"/>
                    <a:pt x="838" y="609"/>
                  </a:cubicBezTo>
                  <a:cubicBezTo>
                    <a:pt x="837" y="609"/>
                    <a:pt x="838" y="609"/>
                    <a:pt x="836" y="607"/>
                  </a:cubicBezTo>
                  <a:cubicBezTo>
                    <a:pt x="835" y="607"/>
                    <a:pt x="835" y="609"/>
                    <a:pt x="836" y="609"/>
                  </a:cubicBezTo>
                  <a:cubicBezTo>
                    <a:pt x="835" y="609"/>
                    <a:pt x="833" y="610"/>
                    <a:pt x="833" y="610"/>
                  </a:cubicBezTo>
                  <a:cubicBezTo>
                    <a:pt x="833" y="609"/>
                    <a:pt x="835" y="609"/>
                    <a:pt x="833" y="607"/>
                  </a:cubicBezTo>
                  <a:cubicBezTo>
                    <a:pt x="831" y="607"/>
                    <a:pt x="830" y="606"/>
                    <a:pt x="827" y="605"/>
                  </a:cubicBezTo>
                  <a:cubicBezTo>
                    <a:pt x="827" y="604"/>
                    <a:pt x="825" y="605"/>
                    <a:pt x="824" y="605"/>
                  </a:cubicBezTo>
                  <a:cubicBezTo>
                    <a:pt x="818" y="601"/>
                    <a:pt x="809" y="601"/>
                    <a:pt x="803" y="594"/>
                  </a:cubicBezTo>
                  <a:cubicBezTo>
                    <a:pt x="803" y="594"/>
                    <a:pt x="803" y="594"/>
                    <a:pt x="803" y="594"/>
                  </a:cubicBezTo>
                  <a:cubicBezTo>
                    <a:pt x="803" y="588"/>
                    <a:pt x="803" y="581"/>
                    <a:pt x="798" y="581"/>
                  </a:cubicBezTo>
                  <a:cubicBezTo>
                    <a:pt x="798" y="581"/>
                    <a:pt x="793" y="563"/>
                    <a:pt x="792" y="563"/>
                  </a:cubicBezTo>
                  <a:cubicBezTo>
                    <a:pt x="792" y="555"/>
                    <a:pt x="768" y="547"/>
                    <a:pt x="761" y="552"/>
                  </a:cubicBezTo>
                  <a:cubicBezTo>
                    <a:pt x="760" y="551"/>
                    <a:pt x="754" y="548"/>
                    <a:pt x="752" y="548"/>
                  </a:cubicBezTo>
                  <a:cubicBezTo>
                    <a:pt x="751" y="547"/>
                    <a:pt x="730" y="524"/>
                    <a:pt x="730" y="529"/>
                  </a:cubicBezTo>
                  <a:cubicBezTo>
                    <a:pt x="730" y="522"/>
                    <a:pt x="726" y="519"/>
                    <a:pt x="721" y="519"/>
                  </a:cubicBezTo>
                  <a:cubicBezTo>
                    <a:pt x="729" y="520"/>
                    <a:pt x="728" y="510"/>
                    <a:pt x="728" y="510"/>
                  </a:cubicBezTo>
                  <a:cubicBezTo>
                    <a:pt x="725" y="511"/>
                    <a:pt x="724" y="511"/>
                    <a:pt x="722" y="513"/>
                  </a:cubicBezTo>
                  <a:cubicBezTo>
                    <a:pt x="721" y="512"/>
                    <a:pt x="722" y="511"/>
                    <a:pt x="722" y="511"/>
                  </a:cubicBezTo>
                  <a:cubicBezTo>
                    <a:pt x="722" y="511"/>
                    <a:pt x="717" y="511"/>
                    <a:pt x="716" y="511"/>
                  </a:cubicBezTo>
                  <a:cubicBezTo>
                    <a:pt x="716" y="511"/>
                    <a:pt x="703" y="515"/>
                    <a:pt x="705" y="515"/>
                  </a:cubicBezTo>
                  <a:cubicBezTo>
                    <a:pt x="702" y="514"/>
                    <a:pt x="702" y="515"/>
                    <a:pt x="702" y="517"/>
                  </a:cubicBezTo>
                  <a:cubicBezTo>
                    <a:pt x="701" y="517"/>
                    <a:pt x="700" y="516"/>
                    <a:pt x="700" y="517"/>
                  </a:cubicBezTo>
                  <a:cubicBezTo>
                    <a:pt x="698" y="517"/>
                    <a:pt x="684" y="511"/>
                    <a:pt x="679" y="512"/>
                  </a:cubicBezTo>
                  <a:cubicBezTo>
                    <a:pt x="680" y="511"/>
                    <a:pt x="680" y="511"/>
                    <a:pt x="680" y="511"/>
                  </a:cubicBezTo>
                  <a:cubicBezTo>
                    <a:pt x="680" y="511"/>
                    <a:pt x="668" y="502"/>
                    <a:pt x="667" y="500"/>
                  </a:cubicBezTo>
                  <a:cubicBezTo>
                    <a:pt x="666" y="503"/>
                    <a:pt x="665" y="501"/>
                    <a:pt x="665" y="506"/>
                  </a:cubicBezTo>
                  <a:cubicBezTo>
                    <a:pt x="665" y="506"/>
                    <a:pt x="665" y="506"/>
                    <a:pt x="665" y="506"/>
                  </a:cubicBezTo>
                  <a:cubicBezTo>
                    <a:pt x="665" y="509"/>
                    <a:pt x="654" y="509"/>
                    <a:pt x="654" y="508"/>
                  </a:cubicBezTo>
                  <a:cubicBezTo>
                    <a:pt x="654" y="508"/>
                    <a:pt x="654" y="506"/>
                    <a:pt x="654" y="506"/>
                  </a:cubicBezTo>
                  <a:cubicBezTo>
                    <a:pt x="662" y="502"/>
                    <a:pt x="659" y="497"/>
                    <a:pt x="652" y="500"/>
                  </a:cubicBezTo>
                  <a:cubicBezTo>
                    <a:pt x="647" y="502"/>
                    <a:pt x="640" y="510"/>
                    <a:pt x="637" y="510"/>
                  </a:cubicBezTo>
                  <a:cubicBezTo>
                    <a:pt x="637" y="511"/>
                    <a:pt x="635" y="510"/>
                    <a:pt x="635" y="510"/>
                  </a:cubicBezTo>
                  <a:cubicBezTo>
                    <a:pt x="635" y="504"/>
                    <a:pt x="627" y="517"/>
                    <a:pt x="627" y="517"/>
                  </a:cubicBezTo>
                  <a:cubicBezTo>
                    <a:pt x="627" y="517"/>
                    <a:pt x="628" y="517"/>
                    <a:pt x="628" y="517"/>
                  </a:cubicBezTo>
                  <a:cubicBezTo>
                    <a:pt x="628" y="518"/>
                    <a:pt x="627" y="521"/>
                    <a:pt x="628" y="522"/>
                  </a:cubicBezTo>
                  <a:cubicBezTo>
                    <a:pt x="625" y="523"/>
                    <a:pt x="623" y="526"/>
                    <a:pt x="619" y="530"/>
                  </a:cubicBezTo>
                  <a:cubicBezTo>
                    <a:pt x="620" y="530"/>
                    <a:pt x="621" y="533"/>
                    <a:pt x="621" y="532"/>
                  </a:cubicBezTo>
                  <a:cubicBezTo>
                    <a:pt x="621" y="532"/>
                    <a:pt x="619" y="532"/>
                    <a:pt x="619" y="532"/>
                  </a:cubicBezTo>
                  <a:cubicBezTo>
                    <a:pt x="618" y="528"/>
                    <a:pt x="616" y="528"/>
                    <a:pt x="614" y="527"/>
                  </a:cubicBezTo>
                  <a:cubicBezTo>
                    <a:pt x="614" y="526"/>
                    <a:pt x="610" y="521"/>
                    <a:pt x="611" y="521"/>
                  </a:cubicBezTo>
                  <a:cubicBezTo>
                    <a:pt x="610" y="522"/>
                    <a:pt x="610" y="523"/>
                    <a:pt x="610" y="524"/>
                  </a:cubicBezTo>
                  <a:cubicBezTo>
                    <a:pt x="609" y="524"/>
                    <a:pt x="610" y="522"/>
                    <a:pt x="610" y="521"/>
                  </a:cubicBezTo>
                  <a:cubicBezTo>
                    <a:pt x="605" y="521"/>
                    <a:pt x="599" y="522"/>
                    <a:pt x="598" y="524"/>
                  </a:cubicBezTo>
                  <a:cubicBezTo>
                    <a:pt x="595" y="524"/>
                    <a:pt x="589" y="531"/>
                    <a:pt x="588" y="526"/>
                  </a:cubicBezTo>
                  <a:cubicBezTo>
                    <a:pt x="588" y="526"/>
                    <a:pt x="588" y="526"/>
                    <a:pt x="588" y="526"/>
                  </a:cubicBezTo>
                  <a:cubicBezTo>
                    <a:pt x="588" y="526"/>
                    <a:pt x="588" y="526"/>
                    <a:pt x="588" y="525"/>
                  </a:cubicBezTo>
                  <a:cubicBezTo>
                    <a:pt x="588" y="524"/>
                    <a:pt x="577" y="519"/>
                    <a:pt x="575" y="514"/>
                  </a:cubicBezTo>
                  <a:cubicBezTo>
                    <a:pt x="572" y="507"/>
                    <a:pt x="577" y="500"/>
                    <a:pt x="575" y="497"/>
                  </a:cubicBezTo>
                  <a:cubicBezTo>
                    <a:pt x="575" y="480"/>
                    <a:pt x="581" y="475"/>
                    <a:pt x="564" y="469"/>
                  </a:cubicBezTo>
                  <a:cubicBezTo>
                    <a:pt x="565" y="469"/>
                    <a:pt x="544" y="472"/>
                    <a:pt x="544" y="472"/>
                  </a:cubicBezTo>
                  <a:cubicBezTo>
                    <a:pt x="542" y="472"/>
                    <a:pt x="542" y="471"/>
                    <a:pt x="541" y="469"/>
                  </a:cubicBezTo>
                  <a:cubicBezTo>
                    <a:pt x="542" y="467"/>
                    <a:pt x="544" y="464"/>
                    <a:pt x="543" y="464"/>
                  </a:cubicBezTo>
                  <a:cubicBezTo>
                    <a:pt x="543" y="464"/>
                    <a:pt x="543" y="464"/>
                    <a:pt x="543" y="464"/>
                  </a:cubicBezTo>
                  <a:cubicBezTo>
                    <a:pt x="543" y="464"/>
                    <a:pt x="544" y="462"/>
                    <a:pt x="544" y="461"/>
                  </a:cubicBezTo>
                  <a:cubicBezTo>
                    <a:pt x="544" y="461"/>
                    <a:pt x="544" y="459"/>
                    <a:pt x="544" y="458"/>
                  </a:cubicBezTo>
                  <a:cubicBezTo>
                    <a:pt x="546" y="453"/>
                    <a:pt x="552" y="439"/>
                    <a:pt x="551" y="433"/>
                  </a:cubicBezTo>
                  <a:cubicBezTo>
                    <a:pt x="551" y="428"/>
                    <a:pt x="555" y="428"/>
                    <a:pt x="550" y="425"/>
                  </a:cubicBezTo>
                  <a:cubicBezTo>
                    <a:pt x="547" y="423"/>
                    <a:pt x="533" y="426"/>
                    <a:pt x="531" y="427"/>
                  </a:cubicBezTo>
                  <a:cubicBezTo>
                    <a:pt x="528" y="430"/>
                    <a:pt x="524" y="438"/>
                    <a:pt x="524" y="443"/>
                  </a:cubicBezTo>
                  <a:cubicBezTo>
                    <a:pt x="524" y="444"/>
                    <a:pt x="520" y="447"/>
                    <a:pt x="518" y="449"/>
                  </a:cubicBezTo>
                  <a:cubicBezTo>
                    <a:pt x="515" y="449"/>
                    <a:pt x="505" y="449"/>
                    <a:pt x="500" y="453"/>
                  </a:cubicBezTo>
                  <a:cubicBezTo>
                    <a:pt x="500" y="450"/>
                    <a:pt x="497" y="447"/>
                    <a:pt x="491" y="447"/>
                  </a:cubicBezTo>
                  <a:cubicBezTo>
                    <a:pt x="491" y="447"/>
                    <a:pt x="490" y="444"/>
                    <a:pt x="489" y="445"/>
                  </a:cubicBezTo>
                  <a:cubicBezTo>
                    <a:pt x="489" y="444"/>
                    <a:pt x="489" y="442"/>
                    <a:pt x="489" y="443"/>
                  </a:cubicBezTo>
                  <a:cubicBezTo>
                    <a:pt x="487" y="436"/>
                    <a:pt x="483" y="430"/>
                    <a:pt x="483" y="427"/>
                  </a:cubicBezTo>
                  <a:cubicBezTo>
                    <a:pt x="472" y="418"/>
                    <a:pt x="481" y="401"/>
                    <a:pt x="483" y="392"/>
                  </a:cubicBezTo>
                  <a:cubicBezTo>
                    <a:pt x="485" y="378"/>
                    <a:pt x="481" y="378"/>
                    <a:pt x="491" y="370"/>
                  </a:cubicBezTo>
                  <a:cubicBezTo>
                    <a:pt x="493" y="368"/>
                    <a:pt x="497" y="365"/>
                    <a:pt x="500" y="363"/>
                  </a:cubicBezTo>
                  <a:cubicBezTo>
                    <a:pt x="500" y="358"/>
                    <a:pt x="516" y="364"/>
                    <a:pt x="518" y="364"/>
                  </a:cubicBezTo>
                  <a:cubicBezTo>
                    <a:pt x="520" y="363"/>
                    <a:pt x="520" y="362"/>
                    <a:pt x="522" y="361"/>
                  </a:cubicBezTo>
                  <a:cubicBezTo>
                    <a:pt x="521" y="368"/>
                    <a:pt x="529" y="367"/>
                    <a:pt x="533" y="364"/>
                  </a:cubicBezTo>
                  <a:cubicBezTo>
                    <a:pt x="533" y="364"/>
                    <a:pt x="535" y="366"/>
                    <a:pt x="535" y="367"/>
                  </a:cubicBezTo>
                  <a:cubicBezTo>
                    <a:pt x="536" y="366"/>
                    <a:pt x="537" y="365"/>
                    <a:pt x="537" y="366"/>
                  </a:cubicBezTo>
                  <a:cubicBezTo>
                    <a:pt x="537" y="364"/>
                    <a:pt x="537" y="363"/>
                    <a:pt x="537" y="362"/>
                  </a:cubicBezTo>
                  <a:cubicBezTo>
                    <a:pt x="537" y="362"/>
                    <a:pt x="537" y="362"/>
                    <a:pt x="538" y="361"/>
                  </a:cubicBezTo>
                  <a:cubicBezTo>
                    <a:pt x="537" y="361"/>
                    <a:pt x="538" y="361"/>
                    <a:pt x="538" y="361"/>
                  </a:cubicBezTo>
                  <a:cubicBezTo>
                    <a:pt x="538" y="361"/>
                    <a:pt x="538" y="361"/>
                    <a:pt x="538" y="361"/>
                  </a:cubicBezTo>
                  <a:cubicBezTo>
                    <a:pt x="538" y="361"/>
                    <a:pt x="537" y="361"/>
                    <a:pt x="537" y="361"/>
                  </a:cubicBezTo>
                  <a:cubicBezTo>
                    <a:pt x="536" y="362"/>
                    <a:pt x="535" y="362"/>
                    <a:pt x="535" y="361"/>
                  </a:cubicBezTo>
                  <a:cubicBezTo>
                    <a:pt x="535" y="361"/>
                    <a:pt x="535" y="361"/>
                    <a:pt x="536" y="361"/>
                  </a:cubicBezTo>
                  <a:cubicBezTo>
                    <a:pt x="535" y="361"/>
                    <a:pt x="538" y="357"/>
                    <a:pt x="538" y="355"/>
                  </a:cubicBezTo>
                  <a:cubicBezTo>
                    <a:pt x="545" y="359"/>
                    <a:pt x="558" y="353"/>
                    <a:pt x="559" y="358"/>
                  </a:cubicBezTo>
                  <a:cubicBezTo>
                    <a:pt x="559" y="365"/>
                    <a:pt x="572" y="359"/>
                    <a:pt x="570" y="359"/>
                  </a:cubicBezTo>
                  <a:cubicBezTo>
                    <a:pt x="570" y="359"/>
                    <a:pt x="571" y="358"/>
                    <a:pt x="571" y="357"/>
                  </a:cubicBezTo>
                  <a:cubicBezTo>
                    <a:pt x="573" y="359"/>
                    <a:pt x="575" y="361"/>
                    <a:pt x="575" y="361"/>
                  </a:cubicBezTo>
                  <a:cubicBezTo>
                    <a:pt x="576" y="364"/>
                    <a:pt x="577" y="365"/>
                    <a:pt x="579" y="366"/>
                  </a:cubicBezTo>
                  <a:cubicBezTo>
                    <a:pt x="579" y="372"/>
                    <a:pt x="579" y="377"/>
                    <a:pt x="581" y="383"/>
                  </a:cubicBezTo>
                  <a:cubicBezTo>
                    <a:pt x="582" y="384"/>
                    <a:pt x="592" y="399"/>
                    <a:pt x="591" y="399"/>
                  </a:cubicBezTo>
                  <a:cubicBezTo>
                    <a:pt x="592" y="399"/>
                    <a:pt x="593" y="397"/>
                    <a:pt x="595" y="396"/>
                  </a:cubicBezTo>
                  <a:cubicBezTo>
                    <a:pt x="594" y="397"/>
                    <a:pt x="592" y="401"/>
                    <a:pt x="593" y="401"/>
                  </a:cubicBezTo>
                  <a:cubicBezTo>
                    <a:pt x="595" y="399"/>
                    <a:pt x="597" y="396"/>
                    <a:pt x="599" y="394"/>
                  </a:cubicBezTo>
                  <a:cubicBezTo>
                    <a:pt x="598" y="394"/>
                    <a:pt x="598" y="394"/>
                    <a:pt x="597" y="394"/>
                  </a:cubicBezTo>
                  <a:cubicBezTo>
                    <a:pt x="597" y="394"/>
                    <a:pt x="598" y="393"/>
                    <a:pt x="597" y="392"/>
                  </a:cubicBezTo>
                  <a:cubicBezTo>
                    <a:pt x="598" y="392"/>
                    <a:pt x="598" y="392"/>
                    <a:pt x="599" y="393"/>
                  </a:cubicBezTo>
                  <a:cubicBezTo>
                    <a:pt x="601" y="383"/>
                    <a:pt x="594" y="375"/>
                    <a:pt x="597" y="370"/>
                  </a:cubicBezTo>
                  <a:cubicBezTo>
                    <a:pt x="597" y="362"/>
                    <a:pt x="582" y="348"/>
                    <a:pt x="597" y="339"/>
                  </a:cubicBezTo>
                  <a:cubicBezTo>
                    <a:pt x="597" y="339"/>
                    <a:pt x="602" y="334"/>
                    <a:pt x="601" y="335"/>
                  </a:cubicBezTo>
                  <a:cubicBezTo>
                    <a:pt x="603" y="332"/>
                    <a:pt x="607" y="328"/>
                    <a:pt x="613" y="329"/>
                  </a:cubicBezTo>
                  <a:cubicBezTo>
                    <a:pt x="610" y="329"/>
                    <a:pt x="624" y="320"/>
                    <a:pt x="625" y="319"/>
                  </a:cubicBezTo>
                  <a:cubicBezTo>
                    <a:pt x="630" y="313"/>
                    <a:pt x="630" y="308"/>
                    <a:pt x="624" y="302"/>
                  </a:cubicBezTo>
                  <a:cubicBezTo>
                    <a:pt x="626" y="302"/>
                    <a:pt x="624" y="296"/>
                    <a:pt x="624" y="294"/>
                  </a:cubicBezTo>
                  <a:cubicBezTo>
                    <a:pt x="625" y="297"/>
                    <a:pt x="626" y="301"/>
                    <a:pt x="626" y="302"/>
                  </a:cubicBezTo>
                  <a:cubicBezTo>
                    <a:pt x="630" y="298"/>
                    <a:pt x="635" y="290"/>
                    <a:pt x="630" y="285"/>
                  </a:cubicBezTo>
                  <a:cubicBezTo>
                    <a:pt x="630" y="285"/>
                    <a:pt x="631" y="285"/>
                    <a:pt x="632" y="285"/>
                  </a:cubicBezTo>
                  <a:cubicBezTo>
                    <a:pt x="631" y="285"/>
                    <a:pt x="632" y="286"/>
                    <a:pt x="632" y="287"/>
                  </a:cubicBezTo>
                  <a:cubicBezTo>
                    <a:pt x="632" y="282"/>
                    <a:pt x="652" y="269"/>
                    <a:pt x="653" y="269"/>
                  </a:cubicBezTo>
                  <a:cubicBezTo>
                    <a:pt x="654" y="268"/>
                    <a:pt x="654" y="268"/>
                    <a:pt x="656" y="267"/>
                  </a:cubicBezTo>
                  <a:cubicBezTo>
                    <a:pt x="656" y="267"/>
                    <a:pt x="656" y="268"/>
                    <a:pt x="656" y="269"/>
                  </a:cubicBezTo>
                  <a:cubicBezTo>
                    <a:pt x="656" y="268"/>
                    <a:pt x="656" y="267"/>
                    <a:pt x="656" y="267"/>
                  </a:cubicBezTo>
                  <a:cubicBezTo>
                    <a:pt x="656" y="267"/>
                    <a:pt x="656" y="267"/>
                    <a:pt x="656" y="267"/>
                  </a:cubicBezTo>
                  <a:cubicBezTo>
                    <a:pt x="656" y="267"/>
                    <a:pt x="656" y="267"/>
                    <a:pt x="656" y="267"/>
                  </a:cubicBezTo>
                  <a:cubicBezTo>
                    <a:pt x="656" y="267"/>
                    <a:pt x="656" y="267"/>
                    <a:pt x="656" y="267"/>
                  </a:cubicBezTo>
                  <a:cubicBezTo>
                    <a:pt x="656" y="267"/>
                    <a:pt x="656" y="267"/>
                    <a:pt x="656" y="267"/>
                  </a:cubicBezTo>
                  <a:cubicBezTo>
                    <a:pt x="658" y="267"/>
                    <a:pt x="659" y="267"/>
                    <a:pt x="660" y="267"/>
                  </a:cubicBezTo>
                  <a:cubicBezTo>
                    <a:pt x="660" y="268"/>
                    <a:pt x="660" y="270"/>
                    <a:pt x="661" y="270"/>
                  </a:cubicBezTo>
                  <a:cubicBezTo>
                    <a:pt x="662" y="270"/>
                    <a:pt x="664" y="270"/>
                    <a:pt x="664" y="270"/>
                  </a:cubicBezTo>
                  <a:cubicBezTo>
                    <a:pt x="665" y="270"/>
                    <a:pt x="667" y="270"/>
                    <a:pt x="667" y="270"/>
                  </a:cubicBezTo>
                  <a:cubicBezTo>
                    <a:pt x="669" y="270"/>
                    <a:pt x="664" y="267"/>
                    <a:pt x="665" y="267"/>
                  </a:cubicBezTo>
                  <a:cubicBezTo>
                    <a:pt x="664" y="267"/>
                    <a:pt x="664" y="266"/>
                    <a:pt x="664" y="265"/>
                  </a:cubicBezTo>
                  <a:cubicBezTo>
                    <a:pt x="664" y="265"/>
                    <a:pt x="666" y="266"/>
                    <a:pt x="666" y="266"/>
                  </a:cubicBezTo>
                  <a:cubicBezTo>
                    <a:pt x="667" y="263"/>
                    <a:pt x="667" y="263"/>
                    <a:pt x="664" y="261"/>
                  </a:cubicBezTo>
                  <a:cubicBezTo>
                    <a:pt x="665" y="261"/>
                    <a:pt x="665" y="262"/>
                    <a:pt x="665" y="262"/>
                  </a:cubicBezTo>
                  <a:cubicBezTo>
                    <a:pt x="662" y="261"/>
                    <a:pt x="662" y="261"/>
                    <a:pt x="660" y="258"/>
                  </a:cubicBezTo>
                  <a:cubicBezTo>
                    <a:pt x="663" y="253"/>
                    <a:pt x="665" y="248"/>
                    <a:pt x="671" y="248"/>
                  </a:cubicBezTo>
                  <a:cubicBezTo>
                    <a:pt x="673" y="248"/>
                    <a:pt x="673" y="246"/>
                    <a:pt x="673" y="246"/>
                  </a:cubicBezTo>
                  <a:cubicBezTo>
                    <a:pt x="673" y="248"/>
                    <a:pt x="675" y="248"/>
                    <a:pt x="676" y="247"/>
                  </a:cubicBezTo>
                  <a:cubicBezTo>
                    <a:pt x="680" y="247"/>
                    <a:pt x="683" y="237"/>
                    <a:pt x="689" y="243"/>
                  </a:cubicBezTo>
                  <a:cubicBezTo>
                    <a:pt x="689" y="243"/>
                    <a:pt x="689" y="239"/>
                    <a:pt x="689" y="238"/>
                  </a:cubicBezTo>
                  <a:cubicBezTo>
                    <a:pt x="689" y="239"/>
                    <a:pt x="699" y="234"/>
                    <a:pt x="700" y="234"/>
                  </a:cubicBezTo>
                  <a:cubicBezTo>
                    <a:pt x="700" y="235"/>
                    <a:pt x="700" y="236"/>
                    <a:pt x="700" y="236"/>
                  </a:cubicBezTo>
                  <a:cubicBezTo>
                    <a:pt x="688" y="236"/>
                    <a:pt x="695" y="249"/>
                    <a:pt x="695" y="249"/>
                  </a:cubicBezTo>
                  <a:cubicBezTo>
                    <a:pt x="696" y="249"/>
                    <a:pt x="695" y="250"/>
                    <a:pt x="695" y="250"/>
                  </a:cubicBezTo>
                  <a:cubicBezTo>
                    <a:pt x="695" y="250"/>
                    <a:pt x="693" y="249"/>
                    <a:pt x="693" y="250"/>
                  </a:cubicBezTo>
                  <a:cubicBezTo>
                    <a:pt x="693" y="252"/>
                    <a:pt x="693" y="252"/>
                    <a:pt x="693" y="252"/>
                  </a:cubicBezTo>
                  <a:cubicBezTo>
                    <a:pt x="695" y="252"/>
                    <a:pt x="694" y="251"/>
                    <a:pt x="695" y="251"/>
                  </a:cubicBezTo>
                  <a:cubicBezTo>
                    <a:pt x="695" y="253"/>
                    <a:pt x="695" y="251"/>
                    <a:pt x="698" y="251"/>
                  </a:cubicBezTo>
                  <a:cubicBezTo>
                    <a:pt x="698" y="252"/>
                    <a:pt x="696" y="252"/>
                    <a:pt x="698" y="252"/>
                  </a:cubicBezTo>
                  <a:cubicBezTo>
                    <a:pt x="699" y="252"/>
                    <a:pt x="706" y="244"/>
                    <a:pt x="706" y="242"/>
                  </a:cubicBezTo>
                  <a:cubicBezTo>
                    <a:pt x="706" y="242"/>
                    <a:pt x="737" y="235"/>
                    <a:pt x="737" y="230"/>
                  </a:cubicBezTo>
                  <a:cubicBezTo>
                    <a:pt x="736" y="230"/>
                    <a:pt x="735" y="228"/>
                    <a:pt x="732" y="228"/>
                  </a:cubicBezTo>
                  <a:cubicBezTo>
                    <a:pt x="732" y="227"/>
                    <a:pt x="733" y="226"/>
                    <a:pt x="732" y="225"/>
                  </a:cubicBezTo>
                  <a:cubicBezTo>
                    <a:pt x="734" y="225"/>
                    <a:pt x="726" y="218"/>
                    <a:pt x="726" y="227"/>
                  </a:cubicBezTo>
                  <a:cubicBezTo>
                    <a:pt x="725" y="227"/>
                    <a:pt x="724" y="229"/>
                    <a:pt x="724" y="230"/>
                  </a:cubicBezTo>
                  <a:cubicBezTo>
                    <a:pt x="724" y="229"/>
                    <a:pt x="724" y="232"/>
                    <a:pt x="724" y="232"/>
                  </a:cubicBezTo>
                  <a:cubicBezTo>
                    <a:pt x="722" y="232"/>
                    <a:pt x="722" y="230"/>
                    <a:pt x="722" y="230"/>
                  </a:cubicBezTo>
                  <a:cubicBezTo>
                    <a:pt x="719" y="231"/>
                    <a:pt x="720" y="232"/>
                    <a:pt x="717" y="232"/>
                  </a:cubicBezTo>
                  <a:cubicBezTo>
                    <a:pt x="717" y="232"/>
                    <a:pt x="717" y="232"/>
                    <a:pt x="717" y="232"/>
                  </a:cubicBezTo>
                  <a:cubicBezTo>
                    <a:pt x="717" y="232"/>
                    <a:pt x="717" y="232"/>
                    <a:pt x="717" y="232"/>
                  </a:cubicBezTo>
                  <a:cubicBezTo>
                    <a:pt x="717" y="229"/>
                    <a:pt x="719" y="228"/>
                    <a:pt x="722" y="226"/>
                  </a:cubicBezTo>
                  <a:cubicBezTo>
                    <a:pt x="722" y="225"/>
                    <a:pt x="709" y="227"/>
                    <a:pt x="709" y="223"/>
                  </a:cubicBezTo>
                  <a:cubicBezTo>
                    <a:pt x="703" y="221"/>
                    <a:pt x="704" y="225"/>
                    <a:pt x="709" y="228"/>
                  </a:cubicBezTo>
                  <a:cubicBezTo>
                    <a:pt x="709" y="228"/>
                    <a:pt x="709" y="228"/>
                    <a:pt x="708" y="228"/>
                  </a:cubicBezTo>
                  <a:cubicBezTo>
                    <a:pt x="698" y="231"/>
                    <a:pt x="702" y="215"/>
                    <a:pt x="704" y="213"/>
                  </a:cubicBezTo>
                  <a:cubicBezTo>
                    <a:pt x="702" y="214"/>
                    <a:pt x="697" y="214"/>
                    <a:pt x="697" y="217"/>
                  </a:cubicBezTo>
                  <a:cubicBezTo>
                    <a:pt x="696" y="216"/>
                    <a:pt x="694" y="214"/>
                    <a:pt x="694" y="213"/>
                  </a:cubicBezTo>
                  <a:cubicBezTo>
                    <a:pt x="697" y="217"/>
                    <a:pt x="700" y="213"/>
                    <a:pt x="702" y="212"/>
                  </a:cubicBezTo>
                  <a:cubicBezTo>
                    <a:pt x="702" y="212"/>
                    <a:pt x="702" y="212"/>
                    <a:pt x="702" y="212"/>
                  </a:cubicBezTo>
                  <a:cubicBezTo>
                    <a:pt x="717" y="207"/>
                    <a:pt x="692" y="204"/>
                    <a:pt x="686" y="206"/>
                  </a:cubicBezTo>
                  <a:cubicBezTo>
                    <a:pt x="680" y="207"/>
                    <a:pt x="673" y="210"/>
                    <a:pt x="669" y="215"/>
                  </a:cubicBezTo>
                  <a:cubicBezTo>
                    <a:pt x="669" y="214"/>
                    <a:pt x="669" y="214"/>
                    <a:pt x="669" y="214"/>
                  </a:cubicBezTo>
                  <a:cubicBezTo>
                    <a:pt x="669" y="206"/>
                    <a:pt x="687" y="207"/>
                    <a:pt x="687" y="199"/>
                  </a:cubicBezTo>
                  <a:cubicBezTo>
                    <a:pt x="691" y="196"/>
                    <a:pt x="735" y="199"/>
                    <a:pt x="739" y="195"/>
                  </a:cubicBezTo>
                  <a:cubicBezTo>
                    <a:pt x="739" y="195"/>
                    <a:pt x="739" y="195"/>
                    <a:pt x="739" y="195"/>
                  </a:cubicBezTo>
                  <a:cubicBezTo>
                    <a:pt x="739" y="195"/>
                    <a:pt x="739" y="195"/>
                    <a:pt x="739" y="195"/>
                  </a:cubicBezTo>
                  <a:cubicBezTo>
                    <a:pt x="739" y="195"/>
                    <a:pt x="739" y="195"/>
                    <a:pt x="739" y="194"/>
                  </a:cubicBezTo>
                  <a:cubicBezTo>
                    <a:pt x="739" y="194"/>
                    <a:pt x="739" y="195"/>
                    <a:pt x="739" y="195"/>
                  </a:cubicBezTo>
                  <a:cubicBezTo>
                    <a:pt x="738" y="194"/>
                    <a:pt x="744" y="190"/>
                    <a:pt x="744" y="192"/>
                  </a:cubicBezTo>
                  <a:cubicBezTo>
                    <a:pt x="744" y="192"/>
                    <a:pt x="743" y="191"/>
                    <a:pt x="742" y="190"/>
                  </a:cubicBezTo>
                  <a:cubicBezTo>
                    <a:pt x="750" y="190"/>
                    <a:pt x="760" y="186"/>
                    <a:pt x="766" y="180"/>
                  </a:cubicBezTo>
                  <a:cubicBezTo>
                    <a:pt x="766" y="179"/>
                    <a:pt x="764" y="179"/>
                    <a:pt x="763" y="179"/>
                  </a:cubicBezTo>
                  <a:cubicBezTo>
                    <a:pt x="764" y="179"/>
                    <a:pt x="765" y="179"/>
                    <a:pt x="766" y="179"/>
                  </a:cubicBezTo>
                  <a:cubicBezTo>
                    <a:pt x="766" y="179"/>
                    <a:pt x="760" y="168"/>
                    <a:pt x="763" y="168"/>
                  </a:cubicBezTo>
                  <a:cubicBezTo>
                    <a:pt x="762" y="168"/>
                    <a:pt x="757" y="167"/>
                    <a:pt x="757" y="167"/>
                  </a:cubicBezTo>
                  <a:cubicBezTo>
                    <a:pt x="755" y="166"/>
                    <a:pt x="754" y="165"/>
                    <a:pt x="752" y="164"/>
                  </a:cubicBezTo>
                  <a:cubicBezTo>
                    <a:pt x="752" y="164"/>
                    <a:pt x="752" y="164"/>
                    <a:pt x="752" y="164"/>
                  </a:cubicBezTo>
                  <a:cubicBezTo>
                    <a:pt x="754" y="163"/>
                    <a:pt x="755" y="163"/>
                    <a:pt x="755" y="162"/>
                  </a:cubicBezTo>
                  <a:cubicBezTo>
                    <a:pt x="755" y="162"/>
                    <a:pt x="755" y="161"/>
                    <a:pt x="755" y="161"/>
                  </a:cubicBezTo>
                  <a:cubicBezTo>
                    <a:pt x="755" y="162"/>
                    <a:pt x="746" y="157"/>
                    <a:pt x="746" y="158"/>
                  </a:cubicBezTo>
                  <a:cubicBezTo>
                    <a:pt x="746" y="158"/>
                    <a:pt x="745" y="158"/>
                    <a:pt x="744" y="160"/>
                  </a:cubicBezTo>
                  <a:cubicBezTo>
                    <a:pt x="744" y="159"/>
                    <a:pt x="743" y="155"/>
                    <a:pt x="743" y="155"/>
                  </a:cubicBezTo>
                  <a:cubicBezTo>
                    <a:pt x="743" y="156"/>
                    <a:pt x="742" y="156"/>
                    <a:pt x="742" y="156"/>
                  </a:cubicBezTo>
                  <a:cubicBezTo>
                    <a:pt x="742" y="156"/>
                    <a:pt x="741" y="155"/>
                    <a:pt x="741" y="155"/>
                  </a:cubicBezTo>
                  <a:cubicBezTo>
                    <a:pt x="741" y="155"/>
                    <a:pt x="737" y="155"/>
                    <a:pt x="737" y="155"/>
                  </a:cubicBezTo>
                  <a:cubicBezTo>
                    <a:pt x="735" y="154"/>
                    <a:pt x="732" y="152"/>
                    <a:pt x="728" y="151"/>
                  </a:cubicBezTo>
                  <a:cubicBezTo>
                    <a:pt x="728" y="152"/>
                    <a:pt x="729" y="150"/>
                    <a:pt x="729" y="149"/>
                  </a:cubicBezTo>
                  <a:cubicBezTo>
                    <a:pt x="729" y="149"/>
                    <a:pt x="729" y="149"/>
                    <a:pt x="729" y="149"/>
                  </a:cubicBezTo>
                  <a:cubicBezTo>
                    <a:pt x="731" y="148"/>
                    <a:pt x="724" y="146"/>
                    <a:pt x="726" y="147"/>
                  </a:cubicBezTo>
                  <a:cubicBezTo>
                    <a:pt x="730" y="144"/>
                    <a:pt x="726" y="142"/>
                    <a:pt x="726" y="138"/>
                  </a:cubicBezTo>
                  <a:cubicBezTo>
                    <a:pt x="726" y="137"/>
                    <a:pt x="724" y="138"/>
                    <a:pt x="724" y="138"/>
                  </a:cubicBezTo>
                  <a:cubicBezTo>
                    <a:pt x="724" y="138"/>
                    <a:pt x="724" y="133"/>
                    <a:pt x="723" y="133"/>
                  </a:cubicBezTo>
                  <a:cubicBezTo>
                    <a:pt x="723" y="133"/>
                    <a:pt x="722" y="133"/>
                    <a:pt x="722" y="134"/>
                  </a:cubicBezTo>
                  <a:cubicBezTo>
                    <a:pt x="722" y="133"/>
                    <a:pt x="721" y="134"/>
                    <a:pt x="719" y="133"/>
                  </a:cubicBezTo>
                  <a:cubicBezTo>
                    <a:pt x="720" y="133"/>
                    <a:pt x="720" y="133"/>
                    <a:pt x="720" y="132"/>
                  </a:cubicBezTo>
                  <a:cubicBezTo>
                    <a:pt x="719" y="133"/>
                    <a:pt x="719" y="133"/>
                    <a:pt x="719" y="133"/>
                  </a:cubicBezTo>
                  <a:cubicBezTo>
                    <a:pt x="719" y="133"/>
                    <a:pt x="718" y="133"/>
                    <a:pt x="717" y="133"/>
                  </a:cubicBezTo>
                  <a:cubicBezTo>
                    <a:pt x="717" y="131"/>
                    <a:pt x="718" y="131"/>
                    <a:pt x="717" y="129"/>
                  </a:cubicBezTo>
                  <a:cubicBezTo>
                    <a:pt x="715" y="127"/>
                    <a:pt x="710" y="120"/>
                    <a:pt x="708" y="120"/>
                  </a:cubicBezTo>
                  <a:cubicBezTo>
                    <a:pt x="707" y="117"/>
                    <a:pt x="704" y="113"/>
                    <a:pt x="700" y="116"/>
                  </a:cubicBezTo>
                  <a:cubicBezTo>
                    <a:pt x="699" y="116"/>
                    <a:pt x="695" y="122"/>
                    <a:pt x="695" y="123"/>
                  </a:cubicBezTo>
                  <a:cubicBezTo>
                    <a:pt x="695" y="122"/>
                    <a:pt x="695" y="125"/>
                    <a:pt x="695" y="125"/>
                  </a:cubicBezTo>
                  <a:cubicBezTo>
                    <a:pt x="695" y="126"/>
                    <a:pt x="690" y="127"/>
                    <a:pt x="690" y="127"/>
                  </a:cubicBezTo>
                  <a:cubicBezTo>
                    <a:pt x="687" y="127"/>
                    <a:pt x="684" y="129"/>
                    <a:pt x="682" y="129"/>
                  </a:cubicBezTo>
                  <a:cubicBezTo>
                    <a:pt x="680" y="129"/>
                    <a:pt x="677" y="127"/>
                    <a:pt x="673" y="125"/>
                  </a:cubicBezTo>
                  <a:cubicBezTo>
                    <a:pt x="675" y="125"/>
                    <a:pt x="669" y="122"/>
                    <a:pt x="672" y="122"/>
                  </a:cubicBezTo>
                  <a:cubicBezTo>
                    <a:pt x="671" y="122"/>
                    <a:pt x="670" y="122"/>
                    <a:pt x="670" y="122"/>
                  </a:cubicBezTo>
                  <a:cubicBezTo>
                    <a:pt x="670" y="122"/>
                    <a:pt x="671" y="121"/>
                    <a:pt x="671" y="121"/>
                  </a:cubicBezTo>
                  <a:cubicBezTo>
                    <a:pt x="670" y="121"/>
                    <a:pt x="668" y="118"/>
                    <a:pt x="669" y="118"/>
                  </a:cubicBezTo>
                  <a:cubicBezTo>
                    <a:pt x="669" y="117"/>
                    <a:pt x="669" y="114"/>
                    <a:pt x="669" y="113"/>
                  </a:cubicBezTo>
                  <a:cubicBezTo>
                    <a:pt x="669" y="115"/>
                    <a:pt x="671" y="110"/>
                    <a:pt x="671" y="109"/>
                  </a:cubicBezTo>
                  <a:cubicBezTo>
                    <a:pt x="671" y="109"/>
                    <a:pt x="656" y="112"/>
                    <a:pt x="656" y="105"/>
                  </a:cubicBezTo>
                  <a:cubicBezTo>
                    <a:pt x="656" y="105"/>
                    <a:pt x="656" y="105"/>
                    <a:pt x="656" y="105"/>
                  </a:cubicBezTo>
                  <a:cubicBezTo>
                    <a:pt x="656" y="105"/>
                    <a:pt x="656" y="105"/>
                    <a:pt x="656" y="105"/>
                  </a:cubicBezTo>
                  <a:cubicBezTo>
                    <a:pt x="656" y="105"/>
                    <a:pt x="656" y="105"/>
                    <a:pt x="656" y="105"/>
                  </a:cubicBezTo>
                  <a:cubicBezTo>
                    <a:pt x="656" y="105"/>
                    <a:pt x="656" y="105"/>
                    <a:pt x="656" y="105"/>
                  </a:cubicBezTo>
                  <a:cubicBezTo>
                    <a:pt x="655" y="104"/>
                    <a:pt x="654" y="103"/>
                    <a:pt x="654" y="103"/>
                  </a:cubicBezTo>
                  <a:cubicBezTo>
                    <a:pt x="653" y="99"/>
                    <a:pt x="639" y="98"/>
                    <a:pt x="636" y="101"/>
                  </a:cubicBezTo>
                  <a:cubicBezTo>
                    <a:pt x="636" y="96"/>
                    <a:pt x="634" y="99"/>
                    <a:pt x="633" y="101"/>
                  </a:cubicBezTo>
                  <a:cubicBezTo>
                    <a:pt x="633" y="100"/>
                    <a:pt x="611" y="92"/>
                    <a:pt x="612" y="98"/>
                  </a:cubicBezTo>
                  <a:cubicBezTo>
                    <a:pt x="607" y="98"/>
                    <a:pt x="612" y="105"/>
                    <a:pt x="613" y="105"/>
                  </a:cubicBezTo>
                  <a:cubicBezTo>
                    <a:pt x="612" y="108"/>
                    <a:pt x="612" y="105"/>
                    <a:pt x="614" y="108"/>
                  </a:cubicBezTo>
                  <a:cubicBezTo>
                    <a:pt x="610" y="108"/>
                    <a:pt x="613" y="109"/>
                    <a:pt x="613" y="109"/>
                  </a:cubicBezTo>
                  <a:cubicBezTo>
                    <a:pt x="611" y="109"/>
                    <a:pt x="610" y="111"/>
                    <a:pt x="608" y="112"/>
                  </a:cubicBezTo>
                  <a:cubicBezTo>
                    <a:pt x="608" y="112"/>
                    <a:pt x="608" y="114"/>
                    <a:pt x="607" y="114"/>
                  </a:cubicBezTo>
                  <a:cubicBezTo>
                    <a:pt x="609" y="112"/>
                    <a:pt x="611" y="112"/>
                    <a:pt x="613" y="112"/>
                  </a:cubicBezTo>
                  <a:cubicBezTo>
                    <a:pt x="612" y="112"/>
                    <a:pt x="616" y="119"/>
                    <a:pt x="616" y="119"/>
                  </a:cubicBezTo>
                  <a:cubicBezTo>
                    <a:pt x="616" y="120"/>
                    <a:pt x="614" y="121"/>
                    <a:pt x="615" y="120"/>
                  </a:cubicBezTo>
                  <a:cubicBezTo>
                    <a:pt x="614" y="120"/>
                    <a:pt x="613" y="120"/>
                    <a:pt x="613" y="120"/>
                  </a:cubicBezTo>
                  <a:cubicBezTo>
                    <a:pt x="612" y="121"/>
                    <a:pt x="612" y="122"/>
                    <a:pt x="612" y="122"/>
                  </a:cubicBezTo>
                  <a:cubicBezTo>
                    <a:pt x="613" y="122"/>
                    <a:pt x="610" y="126"/>
                    <a:pt x="610" y="124"/>
                  </a:cubicBezTo>
                  <a:cubicBezTo>
                    <a:pt x="610" y="125"/>
                    <a:pt x="610" y="127"/>
                    <a:pt x="610" y="127"/>
                  </a:cubicBezTo>
                  <a:cubicBezTo>
                    <a:pt x="608" y="127"/>
                    <a:pt x="609" y="126"/>
                    <a:pt x="608" y="125"/>
                  </a:cubicBezTo>
                  <a:cubicBezTo>
                    <a:pt x="606" y="125"/>
                    <a:pt x="612" y="133"/>
                    <a:pt x="614" y="133"/>
                  </a:cubicBezTo>
                  <a:cubicBezTo>
                    <a:pt x="622" y="135"/>
                    <a:pt x="622" y="147"/>
                    <a:pt x="619" y="151"/>
                  </a:cubicBezTo>
                  <a:cubicBezTo>
                    <a:pt x="617" y="155"/>
                    <a:pt x="599" y="160"/>
                    <a:pt x="599" y="159"/>
                  </a:cubicBezTo>
                  <a:cubicBezTo>
                    <a:pt x="599" y="160"/>
                    <a:pt x="601" y="163"/>
                    <a:pt x="603" y="166"/>
                  </a:cubicBezTo>
                  <a:cubicBezTo>
                    <a:pt x="604" y="166"/>
                    <a:pt x="602" y="164"/>
                    <a:pt x="603" y="164"/>
                  </a:cubicBezTo>
                  <a:cubicBezTo>
                    <a:pt x="602" y="164"/>
                    <a:pt x="605" y="167"/>
                    <a:pt x="605" y="168"/>
                  </a:cubicBezTo>
                  <a:cubicBezTo>
                    <a:pt x="605" y="168"/>
                    <a:pt x="605" y="168"/>
                    <a:pt x="605" y="169"/>
                  </a:cubicBezTo>
                  <a:cubicBezTo>
                    <a:pt x="605" y="169"/>
                    <a:pt x="605" y="169"/>
                    <a:pt x="605" y="169"/>
                  </a:cubicBezTo>
                  <a:cubicBezTo>
                    <a:pt x="605" y="169"/>
                    <a:pt x="605" y="169"/>
                    <a:pt x="605" y="169"/>
                  </a:cubicBezTo>
                  <a:cubicBezTo>
                    <a:pt x="604" y="169"/>
                    <a:pt x="603" y="171"/>
                    <a:pt x="603" y="170"/>
                  </a:cubicBezTo>
                  <a:cubicBezTo>
                    <a:pt x="603" y="171"/>
                    <a:pt x="607" y="177"/>
                    <a:pt x="607" y="177"/>
                  </a:cubicBezTo>
                  <a:cubicBezTo>
                    <a:pt x="605" y="180"/>
                    <a:pt x="607" y="179"/>
                    <a:pt x="608" y="179"/>
                  </a:cubicBezTo>
                  <a:cubicBezTo>
                    <a:pt x="608" y="182"/>
                    <a:pt x="605" y="184"/>
                    <a:pt x="605" y="186"/>
                  </a:cubicBezTo>
                  <a:cubicBezTo>
                    <a:pt x="606" y="186"/>
                    <a:pt x="605" y="186"/>
                    <a:pt x="605" y="186"/>
                  </a:cubicBezTo>
                  <a:cubicBezTo>
                    <a:pt x="603" y="184"/>
                    <a:pt x="602" y="185"/>
                    <a:pt x="601" y="186"/>
                  </a:cubicBezTo>
                  <a:cubicBezTo>
                    <a:pt x="600" y="186"/>
                    <a:pt x="599" y="186"/>
                    <a:pt x="599" y="188"/>
                  </a:cubicBezTo>
                  <a:cubicBezTo>
                    <a:pt x="598" y="187"/>
                    <a:pt x="597" y="186"/>
                    <a:pt x="596" y="186"/>
                  </a:cubicBezTo>
                  <a:cubicBezTo>
                    <a:pt x="594" y="183"/>
                    <a:pt x="594" y="182"/>
                    <a:pt x="590" y="182"/>
                  </a:cubicBezTo>
                  <a:cubicBezTo>
                    <a:pt x="590" y="182"/>
                    <a:pt x="587" y="176"/>
                    <a:pt x="586" y="175"/>
                  </a:cubicBezTo>
                  <a:cubicBezTo>
                    <a:pt x="600" y="182"/>
                    <a:pt x="591" y="164"/>
                    <a:pt x="584" y="175"/>
                  </a:cubicBezTo>
                  <a:cubicBezTo>
                    <a:pt x="584" y="173"/>
                    <a:pt x="584" y="173"/>
                    <a:pt x="586" y="171"/>
                  </a:cubicBezTo>
                  <a:cubicBezTo>
                    <a:pt x="586" y="170"/>
                    <a:pt x="584" y="160"/>
                    <a:pt x="584" y="158"/>
                  </a:cubicBezTo>
                  <a:cubicBezTo>
                    <a:pt x="584" y="158"/>
                    <a:pt x="584" y="155"/>
                    <a:pt x="583" y="155"/>
                  </a:cubicBezTo>
                  <a:cubicBezTo>
                    <a:pt x="582" y="156"/>
                    <a:pt x="582" y="155"/>
                    <a:pt x="582" y="158"/>
                  </a:cubicBezTo>
                  <a:cubicBezTo>
                    <a:pt x="573" y="150"/>
                    <a:pt x="554" y="154"/>
                    <a:pt x="544" y="147"/>
                  </a:cubicBezTo>
                  <a:cubicBezTo>
                    <a:pt x="542" y="141"/>
                    <a:pt x="526" y="140"/>
                    <a:pt x="515" y="140"/>
                  </a:cubicBezTo>
                  <a:cubicBezTo>
                    <a:pt x="514" y="137"/>
                    <a:pt x="510" y="127"/>
                    <a:pt x="509" y="127"/>
                  </a:cubicBezTo>
                  <a:cubicBezTo>
                    <a:pt x="508" y="127"/>
                    <a:pt x="500" y="126"/>
                    <a:pt x="500" y="128"/>
                  </a:cubicBezTo>
                  <a:cubicBezTo>
                    <a:pt x="500" y="126"/>
                    <a:pt x="499" y="127"/>
                    <a:pt x="498" y="125"/>
                  </a:cubicBezTo>
                  <a:cubicBezTo>
                    <a:pt x="499" y="122"/>
                    <a:pt x="498" y="117"/>
                    <a:pt x="500" y="112"/>
                  </a:cubicBezTo>
                  <a:cubicBezTo>
                    <a:pt x="500" y="111"/>
                    <a:pt x="505" y="111"/>
                    <a:pt x="505" y="109"/>
                  </a:cubicBezTo>
                  <a:cubicBezTo>
                    <a:pt x="505" y="109"/>
                    <a:pt x="504" y="109"/>
                    <a:pt x="505" y="108"/>
                  </a:cubicBezTo>
                  <a:cubicBezTo>
                    <a:pt x="505" y="108"/>
                    <a:pt x="505" y="108"/>
                    <a:pt x="505" y="107"/>
                  </a:cubicBezTo>
                  <a:cubicBezTo>
                    <a:pt x="505" y="107"/>
                    <a:pt x="505" y="108"/>
                    <a:pt x="505" y="107"/>
                  </a:cubicBezTo>
                  <a:cubicBezTo>
                    <a:pt x="505" y="107"/>
                    <a:pt x="505" y="107"/>
                    <a:pt x="505" y="107"/>
                  </a:cubicBezTo>
                  <a:cubicBezTo>
                    <a:pt x="505" y="107"/>
                    <a:pt x="505" y="107"/>
                    <a:pt x="505" y="107"/>
                  </a:cubicBezTo>
                  <a:cubicBezTo>
                    <a:pt x="505" y="107"/>
                    <a:pt x="506" y="106"/>
                    <a:pt x="506" y="105"/>
                  </a:cubicBezTo>
                  <a:cubicBezTo>
                    <a:pt x="508" y="105"/>
                    <a:pt x="509" y="105"/>
                    <a:pt x="509" y="103"/>
                  </a:cubicBezTo>
                  <a:cubicBezTo>
                    <a:pt x="509" y="103"/>
                    <a:pt x="509" y="105"/>
                    <a:pt x="510" y="105"/>
                  </a:cubicBezTo>
                  <a:cubicBezTo>
                    <a:pt x="511" y="104"/>
                    <a:pt x="512" y="103"/>
                    <a:pt x="510" y="103"/>
                  </a:cubicBezTo>
                  <a:cubicBezTo>
                    <a:pt x="512" y="101"/>
                    <a:pt x="512" y="100"/>
                    <a:pt x="513" y="101"/>
                  </a:cubicBezTo>
                  <a:cubicBezTo>
                    <a:pt x="513" y="101"/>
                    <a:pt x="513" y="98"/>
                    <a:pt x="513" y="98"/>
                  </a:cubicBezTo>
                  <a:cubicBezTo>
                    <a:pt x="517" y="100"/>
                    <a:pt x="516" y="100"/>
                    <a:pt x="518" y="98"/>
                  </a:cubicBezTo>
                  <a:cubicBezTo>
                    <a:pt x="519" y="98"/>
                    <a:pt x="518" y="97"/>
                    <a:pt x="517" y="96"/>
                  </a:cubicBezTo>
                  <a:cubicBezTo>
                    <a:pt x="518" y="96"/>
                    <a:pt x="522" y="96"/>
                    <a:pt x="522" y="96"/>
                  </a:cubicBezTo>
                  <a:cubicBezTo>
                    <a:pt x="521" y="96"/>
                    <a:pt x="523" y="98"/>
                    <a:pt x="523" y="98"/>
                  </a:cubicBezTo>
                  <a:cubicBezTo>
                    <a:pt x="525" y="97"/>
                    <a:pt x="525" y="97"/>
                    <a:pt x="523" y="96"/>
                  </a:cubicBezTo>
                  <a:cubicBezTo>
                    <a:pt x="527" y="95"/>
                    <a:pt x="526" y="91"/>
                    <a:pt x="530" y="89"/>
                  </a:cubicBezTo>
                  <a:cubicBezTo>
                    <a:pt x="533" y="88"/>
                    <a:pt x="535" y="90"/>
                    <a:pt x="540" y="87"/>
                  </a:cubicBezTo>
                  <a:cubicBezTo>
                    <a:pt x="548" y="84"/>
                    <a:pt x="551" y="79"/>
                    <a:pt x="551" y="75"/>
                  </a:cubicBezTo>
                  <a:cubicBezTo>
                    <a:pt x="551" y="75"/>
                    <a:pt x="551" y="75"/>
                    <a:pt x="551" y="75"/>
                  </a:cubicBezTo>
                  <a:cubicBezTo>
                    <a:pt x="551" y="75"/>
                    <a:pt x="551" y="75"/>
                    <a:pt x="551" y="75"/>
                  </a:cubicBezTo>
                  <a:cubicBezTo>
                    <a:pt x="551" y="75"/>
                    <a:pt x="551" y="74"/>
                    <a:pt x="551" y="74"/>
                  </a:cubicBezTo>
                  <a:cubicBezTo>
                    <a:pt x="551" y="74"/>
                    <a:pt x="551" y="74"/>
                    <a:pt x="551" y="75"/>
                  </a:cubicBezTo>
                  <a:cubicBezTo>
                    <a:pt x="552" y="74"/>
                    <a:pt x="559" y="70"/>
                    <a:pt x="559" y="70"/>
                  </a:cubicBezTo>
                  <a:cubicBezTo>
                    <a:pt x="557" y="68"/>
                    <a:pt x="559" y="68"/>
                    <a:pt x="554" y="68"/>
                  </a:cubicBezTo>
                  <a:cubicBezTo>
                    <a:pt x="556" y="68"/>
                    <a:pt x="555" y="65"/>
                    <a:pt x="555" y="65"/>
                  </a:cubicBezTo>
                  <a:cubicBezTo>
                    <a:pt x="560" y="67"/>
                    <a:pt x="557" y="66"/>
                    <a:pt x="562" y="65"/>
                  </a:cubicBezTo>
                  <a:cubicBezTo>
                    <a:pt x="561" y="65"/>
                    <a:pt x="566" y="69"/>
                    <a:pt x="567" y="70"/>
                  </a:cubicBezTo>
                  <a:cubicBezTo>
                    <a:pt x="567" y="69"/>
                    <a:pt x="567" y="69"/>
                    <a:pt x="567" y="68"/>
                  </a:cubicBezTo>
                  <a:cubicBezTo>
                    <a:pt x="567" y="68"/>
                    <a:pt x="570" y="72"/>
                    <a:pt x="571" y="72"/>
                  </a:cubicBezTo>
                  <a:cubicBezTo>
                    <a:pt x="576" y="73"/>
                    <a:pt x="576" y="70"/>
                    <a:pt x="577" y="70"/>
                  </a:cubicBezTo>
                  <a:cubicBezTo>
                    <a:pt x="576" y="69"/>
                    <a:pt x="575" y="70"/>
                    <a:pt x="575" y="71"/>
                  </a:cubicBezTo>
                  <a:cubicBezTo>
                    <a:pt x="575" y="70"/>
                    <a:pt x="575" y="70"/>
                    <a:pt x="574" y="70"/>
                  </a:cubicBezTo>
                  <a:cubicBezTo>
                    <a:pt x="575" y="70"/>
                    <a:pt x="575" y="68"/>
                    <a:pt x="574" y="68"/>
                  </a:cubicBezTo>
                  <a:cubicBezTo>
                    <a:pt x="575" y="68"/>
                    <a:pt x="576" y="68"/>
                    <a:pt x="577" y="68"/>
                  </a:cubicBezTo>
                  <a:cubicBezTo>
                    <a:pt x="576" y="68"/>
                    <a:pt x="578" y="70"/>
                    <a:pt x="578" y="70"/>
                  </a:cubicBezTo>
                  <a:cubicBezTo>
                    <a:pt x="580" y="68"/>
                    <a:pt x="579" y="68"/>
                    <a:pt x="578" y="68"/>
                  </a:cubicBezTo>
                  <a:cubicBezTo>
                    <a:pt x="581" y="66"/>
                    <a:pt x="588" y="63"/>
                    <a:pt x="589" y="61"/>
                  </a:cubicBezTo>
                  <a:cubicBezTo>
                    <a:pt x="592" y="61"/>
                    <a:pt x="588" y="55"/>
                    <a:pt x="585" y="55"/>
                  </a:cubicBezTo>
                  <a:cubicBezTo>
                    <a:pt x="587" y="52"/>
                    <a:pt x="589" y="49"/>
                    <a:pt x="589" y="46"/>
                  </a:cubicBezTo>
                  <a:cubicBezTo>
                    <a:pt x="590" y="46"/>
                    <a:pt x="591" y="44"/>
                    <a:pt x="589" y="44"/>
                  </a:cubicBezTo>
                  <a:cubicBezTo>
                    <a:pt x="588" y="43"/>
                    <a:pt x="584" y="40"/>
                    <a:pt x="584" y="40"/>
                  </a:cubicBezTo>
                  <a:cubicBezTo>
                    <a:pt x="584" y="37"/>
                    <a:pt x="599" y="42"/>
                    <a:pt x="599" y="43"/>
                  </a:cubicBezTo>
                  <a:cubicBezTo>
                    <a:pt x="599" y="43"/>
                    <a:pt x="599" y="42"/>
                    <a:pt x="599" y="41"/>
                  </a:cubicBezTo>
                  <a:cubicBezTo>
                    <a:pt x="602" y="42"/>
                    <a:pt x="603" y="40"/>
                    <a:pt x="603" y="39"/>
                  </a:cubicBezTo>
                  <a:cubicBezTo>
                    <a:pt x="605" y="39"/>
                    <a:pt x="610" y="37"/>
                    <a:pt x="609" y="36"/>
                  </a:cubicBezTo>
                  <a:cubicBezTo>
                    <a:pt x="610" y="36"/>
                    <a:pt x="611" y="37"/>
                    <a:pt x="612" y="38"/>
                  </a:cubicBezTo>
                  <a:cubicBezTo>
                    <a:pt x="612" y="38"/>
                    <a:pt x="612" y="38"/>
                    <a:pt x="612" y="38"/>
                  </a:cubicBezTo>
                  <a:cubicBezTo>
                    <a:pt x="612" y="38"/>
                    <a:pt x="612" y="38"/>
                    <a:pt x="612" y="38"/>
                  </a:cubicBezTo>
                  <a:cubicBezTo>
                    <a:pt x="614" y="39"/>
                    <a:pt x="615" y="40"/>
                    <a:pt x="615" y="41"/>
                  </a:cubicBezTo>
                  <a:cubicBezTo>
                    <a:pt x="615" y="41"/>
                    <a:pt x="616" y="40"/>
                    <a:pt x="617" y="40"/>
                  </a:cubicBezTo>
                  <a:cubicBezTo>
                    <a:pt x="617" y="41"/>
                    <a:pt x="619" y="42"/>
                    <a:pt x="620" y="42"/>
                  </a:cubicBezTo>
                  <a:cubicBezTo>
                    <a:pt x="619" y="42"/>
                    <a:pt x="618" y="42"/>
                    <a:pt x="616" y="42"/>
                  </a:cubicBezTo>
                  <a:cubicBezTo>
                    <a:pt x="618" y="42"/>
                    <a:pt x="616" y="46"/>
                    <a:pt x="621" y="44"/>
                  </a:cubicBezTo>
                  <a:cubicBezTo>
                    <a:pt x="621" y="44"/>
                    <a:pt x="625" y="44"/>
                    <a:pt x="627" y="44"/>
                  </a:cubicBezTo>
                  <a:cubicBezTo>
                    <a:pt x="628" y="44"/>
                    <a:pt x="622" y="48"/>
                    <a:pt x="621" y="47"/>
                  </a:cubicBezTo>
                  <a:cubicBezTo>
                    <a:pt x="621" y="47"/>
                    <a:pt x="621" y="48"/>
                    <a:pt x="621" y="48"/>
                  </a:cubicBezTo>
                  <a:cubicBezTo>
                    <a:pt x="621" y="47"/>
                    <a:pt x="621" y="48"/>
                    <a:pt x="621" y="49"/>
                  </a:cubicBezTo>
                  <a:cubicBezTo>
                    <a:pt x="621" y="47"/>
                    <a:pt x="628" y="48"/>
                    <a:pt x="630" y="48"/>
                  </a:cubicBezTo>
                  <a:cubicBezTo>
                    <a:pt x="629" y="48"/>
                    <a:pt x="629" y="48"/>
                    <a:pt x="630" y="50"/>
                  </a:cubicBezTo>
                  <a:cubicBezTo>
                    <a:pt x="630" y="49"/>
                    <a:pt x="631" y="51"/>
                    <a:pt x="631" y="52"/>
                  </a:cubicBezTo>
                  <a:cubicBezTo>
                    <a:pt x="628" y="50"/>
                    <a:pt x="615" y="50"/>
                    <a:pt x="616" y="57"/>
                  </a:cubicBezTo>
                  <a:cubicBezTo>
                    <a:pt x="618" y="65"/>
                    <a:pt x="634" y="60"/>
                    <a:pt x="634" y="57"/>
                  </a:cubicBezTo>
                  <a:cubicBezTo>
                    <a:pt x="634" y="57"/>
                    <a:pt x="633" y="55"/>
                    <a:pt x="632" y="55"/>
                  </a:cubicBezTo>
                  <a:cubicBezTo>
                    <a:pt x="633" y="54"/>
                    <a:pt x="634" y="53"/>
                    <a:pt x="634" y="54"/>
                  </a:cubicBezTo>
                  <a:cubicBezTo>
                    <a:pt x="634" y="52"/>
                    <a:pt x="633" y="52"/>
                    <a:pt x="632" y="52"/>
                  </a:cubicBezTo>
                  <a:cubicBezTo>
                    <a:pt x="634" y="50"/>
                    <a:pt x="636" y="49"/>
                    <a:pt x="636" y="52"/>
                  </a:cubicBezTo>
                  <a:cubicBezTo>
                    <a:pt x="630" y="57"/>
                    <a:pt x="641" y="59"/>
                    <a:pt x="645" y="54"/>
                  </a:cubicBezTo>
                  <a:cubicBezTo>
                    <a:pt x="645" y="54"/>
                    <a:pt x="642" y="53"/>
                    <a:pt x="640" y="52"/>
                  </a:cubicBezTo>
                  <a:cubicBezTo>
                    <a:pt x="642" y="52"/>
                    <a:pt x="645" y="52"/>
                    <a:pt x="645" y="52"/>
                  </a:cubicBezTo>
                  <a:cubicBezTo>
                    <a:pt x="645" y="54"/>
                    <a:pt x="647" y="57"/>
                    <a:pt x="648" y="57"/>
                  </a:cubicBezTo>
                  <a:cubicBezTo>
                    <a:pt x="648" y="57"/>
                    <a:pt x="649" y="57"/>
                    <a:pt x="649" y="60"/>
                  </a:cubicBezTo>
                  <a:cubicBezTo>
                    <a:pt x="649" y="59"/>
                    <a:pt x="649" y="59"/>
                    <a:pt x="649" y="59"/>
                  </a:cubicBezTo>
                  <a:cubicBezTo>
                    <a:pt x="649" y="59"/>
                    <a:pt x="652" y="61"/>
                    <a:pt x="649" y="61"/>
                  </a:cubicBezTo>
                  <a:cubicBezTo>
                    <a:pt x="647" y="62"/>
                    <a:pt x="636" y="67"/>
                    <a:pt x="636" y="68"/>
                  </a:cubicBezTo>
                  <a:cubicBezTo>
                    <a:pt x="636" y="68"/>
                    <a:pt x="636" y="70"/>
                    <a:pt x="636" y="70"/>
                  </a:cubicBezTo>
                  <a:cubicBezTo>
                    <a:pt x="637" y="70"/>
                    <a:pt x="641" y="74"/>
                    <a:pt x="641" y="74"/>
                  </a:cubicBezTo>
                  <a:cubicBezTo>
                    <a:pt x="639" y="74"/>
                    <a:pt x="638" y="74"/>
                    <a:pt x="636" y="74"/>
                  </a:cubicBezTo>
                  <a:cubicBezTo>
                    <a:pt x="632" y="74"/>
                    <a:pt x="615" y="76"/>
                    <a:pt x="615" y="76"/>
                  </a:cubicBezTo>
                  <a:cubicBezTo>
                    <a:pt x="613" y="76"/>
                    <a:pt x="610" y="77"/>
                    <a:pt x="610" y="78"/>
                  </a:cubicBezTo>
                  <a:cubicBezTo>
                    <a:pt x="609" y="80"/>
                    <a:pt x="610" y="80"/>
                    <a:pt x="610" y="79"/>
                  </a:cubicBezTo>
                  <a:cubicBezTo>
                    <a:pt x="611" y="81"/>
                    <a:pt x="617" y="85"/>
                    <a:pt x="618" y="85"/>
                  </a:cubicBezTo>
                  <a:cubicBezTo>
                    <a:pt x="623" y="86"/>
                    <a:pt x="627" y="83"/>
                    <a:pt x="630" y="83"/>
                  </a:cubicBezTo>
                  <a:cubicBezTo>
                    <a:pt x="634" y="82"/>
                    <a:pt x="641" y="83"/>
                    <a:pt x="641" y="85"/>
                  </a:cubicBezTo>
                  <a:cubicBezTo>
                    <a:pt x="645" y="85"/>
                    <a:pt x="646" y="87"/>
                    <a:pt x="649" y="87"/>
                  </a:cubicBezTo>
                  <a:cubicBezTo>
                    <a:pt x="647" y="91"/>
                    <a:pt x="649" y="90"/>
                    <a:pt x="652" y="90"/>
                  </a:cubicBezTo>
                  <a:cubicBezTo>
                    <a:pt x="652" y="90"/>
                    <a:pt x="652" y="90"/>
                    <a:pt x="652" y="90"/>
                  </a:cubicBezTo>
                  <a:cubicBezTo>
                    <a:pt x="664" y="98"/>
                    <a:pt x="676" y="101"/>
                    <a:pt x="695" y="105"/>
                  </a:cubicBezTo>
                  <a:cubicBezTo>
                    <a:pt x="695" y="105"/>
                    <a:pt x="696" y="103"/>
                    <a:pt x="694" y="103"/>
                  </a:cubicBezTo>
                  <a:cubicBezTo>
                    <a:pt x="694" y="102"/>
                    <a:pt x="696" y="101"/>
                    <a:pt x="695" y="100"/>
                  </a:cubicBezTo>
                  <a:cubicBezTo>
                    <a:pt x="695" y="100"/>
                    <a:pt x="684" y="93"/>
                    <a:pt x="682" y="92"/>
                  </a:cubicBezTo>
                  <a:cubicBezTo>
                    <a:pt x="684" y="92"/>
                    <a:pt x="680" y="90"/>
                    <a:pt x="683" y="90"/>
                  </a:cubicBezTo>
                  <a:cubicBezTo>
                    <a:pt x="683" y="92"/>
                    <a:pt x="684" y="92"/>
                    <a:pt x="686" y="92"/>
                  </a:cubicBezTo>
                  <a:cubicBezTo>
                    <a:pt x="687" y="95"/>
                    <a:pt x="688" y="94"/>
                    <a:pt x="689" y="94"/>
                  </a:cubicBezTo>
                  <a:cubicBezTo>
                    <a:pt x="689" y="94"/>
                    <a:pt x="689" y="96"/>
                    <a:pt x="691" y="96"/>
                  </a:cubicBezTo>
                  <a:cubicBezTo>
                    <a:pt x="692" y="96"/>
                    <a:pt x="697" y="98"/>
                    <a:pt x="700" y="98"/>
                  </a:cubicBezTo>
                  <a:cubicBezTo>
                    <a:pt x="702" y="100"/>
                    <a:pt x="703" y="101"/>
                    <a:pt x="706" y="98"/>
                  </a:cubicBezTo>
                  <a:cubicBezTo>
                    <a:pt x="706" y="98"/>
                    <a:pt x="703" y="97"/>
                    <a:pt x="702" y="96"/>
                  </a:cubicBezTo>
                  <a:cubicBezTo>
                    <a:pt x="702" y="96"/>
                    <a:pt x="702" y="96"/>
                    <a:pt x="701" y="96"/>
                  </a:cubicBezTo>
                  <a:cubicBezTo>
                    <a:pt x="701" y="96"/>
                    <a:pt x="704" y="97"/>
                    <a:pt x="704" y="95"/>
                  </a:cubicBezTo>
                  <a:cubicBezTo>
                    <a:pt x="704" y="94"/>
                    <a:pt x="702" y="94"/>
                    <a:pt x="702" y="94"/>
                  </a:cubicBezTo>
                  <a:cubicBezTo>
                    <a:pt x="704" y="93"/>
                    <a:pt x="704" y="92"/>
                    <a:pt x="708" y="92"/>
                  </a:cubicBezTo>
                  <a:cubicBezTo>
                    <a:pt x="707" y="91"/>
                    <a:pt x="705" y="90"/>
                    <a:pt x="707" y="90"/>
                  </a:cubicBezTo>
                  <a:cubicBezTo>
                    <a:pt x="706" y="90"/>
                    <a:pt x="708" y="90"/>
                    <a:pt x="708" y="88"/>
                  </a:cubicBezTo>
                  <a:cubicBezTo>
                    <a:pt x="708" y="89"/>
                    <a:pt x="703" y="84"/>
                    <a:pt x="704" y="85"/>
                  </a:cubicBezTo>
                  <a:cubicBezTo>
                    <a:pt x="706" y="86"/>
                    <a:pt x="698" y="79"/>
                    <a:pt x="697" y="80"/>
                  </a:cubicBezTo>
                  <a:cubicBezTo>
                    <a:pt x="697" y="79"/>
                    <a:pt x="697" y="79"/>
                    <a:pt x="697" y="79"/>
                  </a:cubicBezTo>
                  <a:cubicBezTo>
                    <a:pt x="695" y="79"/>
                    <a:pt x="686" y="76"/>
                    <a:pt x="688" y="76"/>
                  </a:cubicBezTo>
                  <a:cubicBezTo>
                    <a:pt x="688" y="75"/>
                    <a:pt x="686" y="72"/>
                    <a:pt x="682" y="72"/>
                  </a:cubicBezTo>
                  <a:cubicBezTo>
                    <a:pt x="684" y="72"/>
                    <a:pt x="686" y="72"/>
                    <a:pt x="687" y="70"/>
                  </a:cubicBezTo>
                  <a:cubicBezTo>
                    <a:pt x="687" y="72"/>
                    <a:pt x="689" y="74"/>
                    <a:pt x="689" y="71"/>
                  </a:cubicBezTo>
                  <a:cubicBezTo>
                    <a:pt x="688" y="71"/>
                    <a:pt x="684" y="68"/>
                    <a:pt x="685" y="68"/>
                  </a:cubicBezTo>
                  <a:cubicBezTo>
                    <a:pt x="689" y="69"/>
                    <a:pt x="692" y="69"/>
                    <a:pt x="695" y="72"/>
                  </a:cubicBezTo>
                  <a:cubicBezTo>
                    <a:pt x="695" y="71"/>
                    <a:pt x="695" y="71"/>
                    <a:pt x="695" y="70"/>
                  </a:cubicBezTo>
                  <a:cubicBezTo>
                    <a:pt x="696" y="71"/>
                    <a:pt x="701" y="79"/>
                    <a:pt x="703" y="79"/>
                  </a:cubicBezTo>
                  <a:cubicBezTo>
                    <a:pt x="703" y="79"/>
                    <a:pt x="704" y="77"/>
                    <a:pt x="705" y="76"/>
                  </a:cubicBezTo>
                  <a:cubicBezTo>
                    <a:pt x="705" y="76"/>
                    <a:pt x="705" y="79"/>
                    <a:pt x="707" y="79"/>
                  </a:cubicBezTo>
                  <a:cubicBezTo>
                    <a:pt x="705" y="78"/>
                    <a:pt x="713" y="79"/>
                    <a:pt x="713" y="79"/>
                  </a:cubicBezTo>
                  <a:cubicBezTo>
                    <a:pt x="713" y="79"/>
                    <a:pt x="713" y="77"/>
                    <a:pt x="712" y="75"/>
                  </a:cubicBezTo>
                  <a:cubicBezTo>
                    <a:pt x="712" y="75"/>
                    <a:pt x="712" y="75"/>
                    <a:pt x="712" y="75"/>
                  </a:cubicBezTo>
                  <a:cubicBezTo>
                    <a:pt x="716" y="75"/>
                    <a:pt x="716" y="74"/>
                    <a:pt x="720" y="74"/>
                  </a:cubicBezTo>
                  <a:cubicBezTo>
                    <a:pt x="718" y="74"/>
                    <a:pt x="721" y="71"/>
                    <a:pt x="721" y="70"/>
                  </a:cubicBezTo>
                  <a:cubicBezTo>
                    <a:pt x="721" y="70"/>
                    <a:pt x="719" y="68"/>
                    <a:pt x="719" y="68"/>
                  </a:cubicBezTo>
                  <a:cubicBezTo>
                    <a:pt x="722" y="67"/>
                    <a:pt x="727" y="63"/>
                    <a:pt x="726" y="63"/>
                  </a:cubicBezTo>
                  <a:cubicBezTo>
                    <a:pt x="722" y="61"/>
                    <a:pt x="719" y="61"/>
                    <a:pt x="716" y="61"/>
                  </a:cubicBezTo>
                  <a:cubicBezTo>
                    <a:pt x="715" y="61"/>
                    <a:pt x="714" y="61"/>
                    <a:pt x="714" y="61"/>
                  </a:cubicBezTo>
                  <a:cubicBezTo>
                    <a:pt x="717" y="61"/>
                    <a:pt x="706" y="57"/>
                    <a:pt x="709" y="57"/>
                  </a:cubicBezTo>
                  <a:cubicBezTo>
                    <a:pt x="703" y="54"/>
                    <a:pt x="697" y="54"/>
                    <a:pt x="693" y="53"/>
                  </a:cubicBezTo>
                  <a:cubicBezTo>
                    <a:pt x="693" y="53"/>
                    <a:pt x="693" y="53"/>
                    <a:pt x="693" y="53"/>
                  </a:cubicBezTo>
                  <a:cubicBezTo>
                    <a:pt x="693" y="53"/>
                    <a:pt x="693" y="52"/>
                    <a:pt x="693" y="52"/>
                  </a:cubicBezTo>
                  <a:cubicBezTo>
                    <a:pt x="693" y="55"/>
                    <a:pt x="687" y="50"/>
                    <a:pt x="689" y="50"/>
                  </a:cubicBezTo>
                  <a:cubicBezTo>
                    <a:pt x="683" y="50"/>
                    <a:pt x="683" y="49"/>
                    <a:pt x="680" y="48"/>
                  </a:cubicBezTo>
                  <a:cubicBezTo>
                    <a:pt x="681" y="48"/>
                    <a:pt x="688" y="44"/>
                    <a:pt x="689" y="44"/>
                  </a:cubicBezTo>
                  <a:cubicBezTo>
                    <a:pt x="688" y="41"/>
                    <a:pt x="686" y="41"/>
                    <a:pt x="684" y="41"/>
                  </a:cubicBezTo>
                  <a:cubicBezTo>
                    <a:pt x="688" y="36"/>
                    <a:pt x="679" y="34"/>
                    <a:pt x="676" y="37"/>
                  </a:cubicBezTo>
                  <a:cubicBezTo>
                    <a:pt x="676" y="37"/>
                    <a:pt x="679" y="33"/>
                    <a:pt x="678" y="33"/>
                  </a:cubicBezTo>
                  <a:cubicBezTo>
                    <a:pt x="675" y="32"/>
                    <a:pt x="669" y="31"/>
                    <a:pt x="669" y="31"/>
                  </a:cubicBezTo>
                  <a:cubicBezTo>
                    <a:pt x="669" y="32"/>
                    <a:pt x="660" y="28"/>
                    <a:pt x="660" y="28"/>
                  </a:cubicBezTo>
                  <a:cubicBezTo>
                    <a:pt x="658" y="28"/>
                    <a:pt x="649" y="22"/>
                    <a:pt x="643" y="25"/>
                  </a:cubicBezTo>
                  <a:cubicBezTo>
                    <a:pt x="643" y="25"/>
                    <a:pt x="643" y="24"/>
                    <a:pt x="643" y="24"/>
                  </a:cubicBezTo>
                  <a:cubicBezTo>
                    <a:pt x="643" y="24"/>
                    <a:pt x="643" y="24"/>
                    <a:pt x="643" y="24"/>
                  </a:cubicBezTo>
                  <a:cubicBezTo>
                    <a:pt x="643" y="24"/>
                    <a:pt x="643" y="24"/>
                    <a:pt x="643" y="24"/>
                  </a:cubicBezTo>
                  <a:cubicBezTo>
                    <a:pt x="643" y="23"/>
                    <a:pt x="642" y="24"/>
                    <a:pt x="642" y="24"/>
                  </a:cubicBezTo>
                  <a:cubicBezTo>
                    <a:pt x="636" y="22"/>
                    <a:pt x="632" y="16"/>
                    <a:pt x="622" y="17"/>
                  </a:cubicBezTo>
                  <a:cubicBezTo>
                    <a:pt x="622" y="16"/>
                    <a:pt x="622" y="16"/>
                    <a:pt x="622" y="15"/>
                  </a:cubicBezTo>
                  <a:cubicBezTo>
                    <a:pt x="623" y="15"/>
                    <a:pt x="625" y="15"/>
                    <a:pt x="625" y="15"/>
                  </a:cubicBezTo>
                  <a:cubicBezTo>
                    <a:pt x="625" y="13"/>
                    <a:pt x="625" y="13"/>
                    <a:pt x="625" y="13"/>
                  </a:cubicBezTo>
                  <a:cubicBezTo>
                    <a:pt x="621" y="11"/>
                    <a:pt x="593" y="2"/>
                    <a:pt x="592" y="11"/>
                  </a:cubicBezTo>
                  <a:cubicBezTo>
                    <a:pt x="592" y="11"/>
                    <a:pt x="590" y="11"/>
                    <a:pt x="590" y="11"/>
                  </a:cubicBezTo>
                  <a:cubicBezTo>
                    <a:pt x="587" y="0"/>
                    <a:pt x="558" y="15"/>
                    <a:pt x="556" y="15"/>
                  </a:cubicBezTo>
                  <a:cubicBezTo>
                    <a:pt x="556" y="14"/>
                    <a:pt x="565" y="6"/>
                    <a:pt x="566" y="6"/>
                  </a:cubicBezTo>
                  <a:cubicBezTo>
                    <a:pt x="546" y="6"/>
                    <a:pt x="540" y="11"/>
                    <a:pt x="532" y="17"/>
                  </a:cubicBezTo>
                  <a:cubicBezTo>
                    <a:pt x="532" y="17"/>
                    <a:pt x="530" y="21"/>
                    <a:pt x="529" y="23"/>
                  </a:cubicBezTo>
                  <a:cubicBezTo>
                    <a:pt x="530" y="23"/>
                    <a:pt x="533" y="28"/>
                    <a:pt x="531" y="28"/>
                  </a:cubicBezTo>
                  <a:cubicBezTo>
                    <a:pt x="532" y="28"/>
                    <a:pt x="534" y="28"/>
                    <a:pt x="536" y="29"/>
                  </a:cubicBezTo>
                  <a:cubicBezTo>
                    <a:pt x="534" y="31"/>
                    <a:pt x="539" y="37"/>
                    <a:pt x="550" y="37"/>
                  </a:cubicBezTo>
                  <a:cubicBezTo>
                    <a:pt x="550" y="39"/>
                    <a:pt x="557" y="39"/>
                    <a:pt x="563" y="39"/>
                  </a:cubicBezTo>
                  <a:cubicBezTo>
                    <a:pt x="562" y="39"/>
                    <a:pt x="562" y="39"/>
                    <a:pt x="562" y="39"/>
                  </a:cubicBezTo>
                  <a:cubicBezTo>
                    <a:pt x="563" y="44"/>
                    <a:pt x="562" y="44"/>
                    <a:pt x="564" y="48"/>
                  </a:cubicBezTo>
                  <a:cubicBezTo>
                    <a:pt x="559" y="50"/>
                    <a:pt x="558" y="51"/>
                    <a:pt x="557" y="54"/>
                  </a:cubicBezTo>
                  <a:cubicBezTo>
                    <a:pt x="557" y="54"/>
                    <a:pt x="556" y="54"/>
                    <a:pt x="555" y="54"/>
                  </a:cubicBezTo>
                  <a:cubicBezTo>
                    <a:pt x="555" y="54"/>
                    <a:pt x="555" y="52"/>
                    <a:pt x="555" y="52"/>
                  </a:cubicBezTo>
                  <a:cubicBezTo>
                    <a:pt x="555" y="54"/>
                    <a:pt x="554" y="51"/>
                    <a:pt x="554" y="50"/>
                  </a:cubicBezTo>
                  <a:cubicBezTo>
                    <a:pt x="554" y="51"/>
                    <a:pt x="551" y="54"/>
                    <a:pt x="551" y="52"/>
                  </a:cubicBezTo>
                  <a:cubicBezTo>
                    <a:pt x="550" y="53"/>
                    <a:pt x="550" y="57"/>
                    <a:pt x="553" y="57"/>
                  </a:cubicBezTo>
                  <a:cubicBezTo>
                    <a:pt x="553" y="57"/>
                    <a:pt x="554" y="58"/>
                    <a:pt x="554" y="59"/>
                  </a:cubicBezTo>
                  <a:cubicBezTo>
                    <a:pt x="553" y="59"/>
                    <a:pt x="548" y="59"/>
                    <a:pt x="548" y="60"/>
                  </a:cubicBezTo>
                  <a:cubicBezTo>
                    <a:pt x="546" y="57"/>
                    <a:pt x="544" y="55"/>
                    <a:pt x="542" y="54"/>
                  </a:cubicBezTo>
                  <a:cubicBezTo>
                    <a:pt x="542" y="49"/>
                    <a:pt x="551" y="51"/>
                    <a:pt x="542" y="46"/>
                  </a:cubicBezTo>
                  <a:cubicBezTo>
                    <a:pt x="537" y="43"/>
                    <a:pt x="535" y="43"/>
                    <a:pt x="530" y="46"/>
                  </a:cubicBezTo>
                  <a:cubicBezTo>
                    <a:pt x="530" y="45"/>
                    <a:pt x="531" y="44"/>
                    <a:pt x="530" y="44"/>
                  </a:cubicBezTo>
                  <a:cubicBezTo>
                    <a:pt x="531" y="44"/>
                    <a:pt x="522" y="39"/>
                    <a:pt x="522" y="40"/>
                  </a:cubicBezTo>
                  <a:cubicBezTo>
                    <a:pt x="522" y="40"/>
                    <a:pt x="518" y="39"/>
                    <a:pt x="518" y="39"/>
                  </a:cubicBezTo>
                  <a:cubicBezTo>
                    <a:pt x="518" y="39"/>
                    <a:pt x="519" y="41"/>
                    <a:pt x="520" y="41"/>
                  </a:cubicBezTo>
                  <a:cubicBezTo>
                    <a:pt x="517" y="41"/>
                    <a:pt x="516" y="41"/>
                    <a:pt x="515" y="39"/>
                  </a:cubicBezTo>
                  <a:cubicBezTo>
                    <a:pt x="517" y="39"/>
                    <a:pt x="519" y="38"/>
                    <a:pt x="521" y="37"/>
                  </a:cubicBezTo>
                  <a:cubicBezTo>
                    <a:pt x="519" y="37"/>
                    <a:pt x="521" y="35"/>
                    <a:pt x="520" y="35"/>
                  </a:cubicBezTo>
                  <a:cubicBezTo>
                    <a:pt x="520" y="35"/>
                    <a:pt x="518" y="35"/>
                    <a:pt x="517" y="35"/>
                  </a:cubicBezTo>
                  <a:cubicBezTo>
                    <a:pt x="517" y="35"/>
                    <a:pt x="516" y="32"/>
                    <a:pt x="517" y="33"/>
                  </a:cubicBezTo>
                  <a:cubicBezTo>
                    <a:pt x="515" y="31"/>
                    <a:pt x="506" y="24"/>
                    <a:pt x="507" y="24"/>
                  </a:cubicBezTo>
                  <a:cubicBezTo>
                    <a:pt x="504" y="25"/>
                    <a:pt x="502" y="24"/>
                    <a:pt x="502" y="22"/>
                  </a:cubicBezTo>
                  <a:cubicBezTo>
                    <a:pt x="504" y="22"/>
                    <a:pt x="512" y="17"/>
                    <a:pt x="507" y="17"/>
                  </a:cubicBezTo>
                  <a:cubicBezTo>
                    <a:pt x="508" y="16"/>
                    <a:pt x="519" y="14"/>
                    <a:pt x="523" y="12"/>
                  </a:cubicBezTo>
                  <a:cubicBezTo>
                    <a:pt x="526" y="10"/>
                    <a:pt x="529" y="8"/>
                    <a:pt x="533" y="6"/>
                  </a:cubicBezTo>
                  <a:cubicBezTo>
                    <a:pt x="530" y="6"/>
                    <a:pt x="521" y="5"/>
                    <a:pt x="520" y="4"/>
                  </a:cubicBezTo>
                  <a:cubicBezTo>
                    <a:pt x="517" y="4"/>
                    <a:pt x="496" y="6"/>
                    <a:pt x="494" y="6"/>
                  </a:cubicBezTo>
                  <a:cubicBezTo>
                    <a:pt x="493" y="8"/>
                    <a:pt x="491" y="11"/>
                    <a:pt x="489" y="13"/>
                  </a:cubicBezTo>
                  <a:cubicBezTo>
                    <a:pt x="490" y="13"/>
                    <a:pt x="491" y="13"/>
                    <a:pt x="492" y="13"/>
                  </a:cubicBezTo>
                  <a:cubicBezTo>
                    <a:pt x="491" y="15"/>
                    <a:pt x="491" y="17"/>
                    <a:pt x="494" y="17"/>
                  </a:cubicBezTo>
                  <a:cubicBezTo>
                    <a:pt x="495" y="18"/>
                    <a:pt x="496" y="19"/>
                    <a:pt x="496" y="22"/>
                  </a:cubicBezTo>
                  <a:cubicBezTo>
                    <a:pt x="496" y="21"/>
                    <a:pt x="487" y="26"/>
                    <a:pt x="490" y="26"/>
                  </a:cubicBezTo>
                  <a:cubicBezTo>
                    <a:pt x="488" y="26"/>
                    <a:pt x="487" y="26"/>
                    <a:pt x="487" y="28"/>
                  </a:cubicBezTo>
                  <a:cubicBezTo>
                    <a:pt x="487" y="28"/>
                    <a:pt x="486" y="26"/>
                    <a:pt x="486" y="26"/>
                  </a:cubicBezTo>
                  <a:cubicBezTo>
                    <a:pt x="486" y="25"/>
                    <a:pt x="485" y="29"/>
                    <a:pt x="485" y="28"/>
                  </a:cubicBezTo>
                  <a:cubicBezTo>
                    <a:pt x="486" y="28"/>
                    <a:pt x="486" y="28"/>
                    <a:pt x="487" y="28"/>
                  </a:cubicBezTo>
                  <a:cubicBezTo>
                    <a:pt x="487" y="28"/>
                    <a:pt x="486" y="31"/>
                    <a:pt x="485" y="31"/>
                  </a:cubicBezTo>
                  <a:cubicBezTo>
                    <a:pt x="487" y="32"/>
                    <a:pt x="487" y="33"/>
                    <a:pt x="487" y="35"/>
                  </a:cubicBezTo>
                  <a:cubicBezTo>
                    <a:pt x="487" y="35"/>
                    <a:pt x="485" y="35"/>
                    <a:pt x="485" y="35"/>
                  </a:cubicBezTo>
                  <a:cubicBezTo>
                    <a:pt x="488" y="38"/>
                    <a:pt x="488" y="39"/>
                    <a:pt x="491" y="41"/>
                  </a:cubicBezTo>
                  <a:cubicBezTo>
                    <a:pt x="489" y="41"/>
                    <a:pt x="482" y="39"/>
                    <a:pt x="482" y="39"/>
                  </a:cubicBezTo>
                  <a:cubicBezTo>
                    <a:pt x="477" y="40"/>
                    <a:pt x="471" y="44"/>
                    <a:pt x="472" y="44"/>
                  </a:cubicBezTo>
                  <a:cubicBezTo>
                    <a:pt x="469" y="44"/>
                    <a:pt x="468" y="45"/>
                    <a:pt x="466" y="46"/>
                  </a:cubicBezTo>
                  <a:cubicBezTo>
                    <a:pt x="467" y="46"/>
                    <a:pt x="469" y="48"/>
                    <a:pt x="467" y="48"/>
                  </a:cubicBezTo>
                  <a:cubicBezTo>
                    <a:pt x="468" y="48"/>
                    <a:pt x="470" y="48"/>
                    <a:pt x="470" y="47"/>
                  </a:cubicBezTo>
                  <a:cubicBezTo>
                    <a:pt x="472" y="47"/>
                    <a:pt x="474" y="48"/>
                    <a:pt x="477" y="48"/>
                  </a:cubicBezTo>
                  <a:cubicBezTo>
                    <a:pt x="477" y="48"/>
                    <a:pt x="476" y="50"/>
                    <a:pt x="477" y="50"/>
                  </a:cubicBezTo>
                  <a:cubicBezTo>
                    <a:pt x="475" y="51"/>
                    <a:pt x="474" y="50"/>
                    <a:pt x="472" y="50"/>
                  </a:cubicBezTo>
                  <a:cubicBezTo>
                    <a:pt x="473" y="50"/>
                    <a:pt x="472" y="55"/>
                    <a:pt x="472" y="55"/>
                  </a:cubicBezTo>
                  <a:cubicBezTo>
                    <a:pt x="472" y="54"/>
                    <a:pt x="471" y="54"/>
                    <a:pt x="470" y="54"/>
                  </a:cubicBezTo>
                  <a:cubicBezTo>
                    <a:pt x="470" y="52"/>
                    <a:pt x="470" y="53"/>
                    <a:pt x="470" y="54"/>
                  </a:cubicBezTo>
                  <a:cubicBezTo>
                    <a:pt x="465" y="53"/>
                    <a:pt x="452" y="57"/>
                    <a:pt x="453" y="57"/>
                  </a:cubicBezTo>
                  <a:cubicBezTo>
                    <a:pt x="450" y="54"/>
                    <a:pt x="440" y="52"/>
                    <a:pt x="434" y="52"/>
                  </a:cubicBezTo>
                  <a:cubicBezTo>
                    <a:pt x="434" y="52"/>
                    <a:pt x="433" y="52"/>
                    <a:pt x="432" y="52"/>
                  </a:cubicBezTo>
                  <a:cubicBezTo>
                    <a:pt x="433" y="45"/>
                    <a:pt x="430" y="50"/>
                    <a:pt x="429" y="50"/>
                  </a:cubicBezTo>
                  <a:cubicBezTo>
                    <a:pt x="429" y="50"/>
                    <a:pt x="427" y="50"/>
                    <a:pt x="427" y="50"/>
                  </a:cubicBezTo>
                  <a:cubicBezTo>
                    <a:pt x="426" y="50"/>
                    <a:pt x="408" y="40"/>
                    <a:pt x="404" y="52"/>
                  </a:cubicBezTo>
                  <a:cubicBezTo>
                    <a:pt x="404" y="52"/>
                    <a:pt x="404" y="52"/>
                    <a:pt x="404" y="52"/>
                  </a:cubicBezTo>
                  <a:cubicBezTo>
                    <a:pt x="404" y="52"/>
                    <a:pt x="404" y="52"/>
                    <a:pt x="403" y="52"/>
                  </a:cubicBezTo>
                  <a:cubicBezTo>
                    <a:pt x="404" y="52"/>
                    <a:pt x="404" y="52"/>
                    <a:pt x="404" y="52"/>
                  </a:cubicBezTo>
                  <a:cubicBezTo>
                    <a:pt x="403" y="52"/>
                    <a:pt x="404" y="52"/>
                    <a:pt x="404" y="52"/>
                  </a:cubicBezTo>
                  <a:cubicBezTo>
                    <a:pt x="407" y="53"/>
                    <a:pt x="405" y="53"/>
                    <a:pt x="406" y="54"/>
                  </a:cubicBezTo>
                  <a:cubicBezTo>
                    <a:pt x="406" y="54"/>
                    <a:pt x="408" y="53"/>
                    <a:pt x="409" y="53"/>
                  </a:cubicBezTo>
                  <a:cubicBezTo>
                    <a:pt x="408" y="53"/>
                    <a:pt x="408" y="54"/>
                    <a:pt x="408" y="54"/>
                  </a:cubicBezTo>
                  <a:cubicBezTo>
                    <a:pt x="408" y="54"/>
                    <a:pt x="407" y="54"/>
                    <a:pt x="407" y="54"/>
                  </a:cubicBezTo>
                  <a:cubicBezTo>
                    <a:pt x="407" y="55"/>
                    <a:pt x="408" y="55"/>
                    <a:pt x="408" y="55"/>
                  </a:cubicBezTo>
                  <a:cubicBezTo>
                    <a:pt x="408" y="55"/>
                    <a:pt x="408" y="56"/>
                    <a:pt x="408" y="57"/>
                  </a:cubicBezTo>
                  <a:cubicBezTo>
                    <a:pt x="408" y="57"/>
                    <a:pt x="408" y="57"/>
                    <a:pt x="408" y="57"/>
                  </a:cubicBezTo>
                  <a:cubicBezTo>
                    <a:pt x="408" y="57"/>
                    <a:pt x="408" y="57"/>
                    <a:pt x="408" y="57"/>
                  </a:cubicBezTo>
                  <a:cubicBezTo>
                    <a:pt x="406" y="56"/>
                    <a:pt x="405" y="58"/>
                    <a:pt x="404" y="58"/>
                  </a:cubicBezTo>
                  <a:cubicBezTo>
                    <a:pt x="404" y="57"/>
                    <a:pt x="403" y="57"/>
                    <a:pt x="403" y="57"/>
                  </a:cubicBezTo>
                  <a:cubicBezTo>
                    <a:pt x="403" y="56"/>
                    <a:pt x="404" y="54"/>
                    <a:pt x="404" y="54"/>
                  </a:cubicBezTo>
                  <a:cubicBezTo>
                    <a:pt x="404" y="55"/>
                    <a:pt x="402" y="54"/>
                    <a:pt x="402" y="54"/>
                  </a:cubicBezTo>
                  <a:cubicBezTo>
                    <a:pt x="402" y="54"/>
                    <a:pt x="400" y="52"/>
                    <a:pt x="399" y="52"/>
                  </a:cubicBezTo>
                  <a:cubicBezTo>
                    <a:pt x="399" y="52"/>
                    <a:pt x="399" y="52"/>
                    <a:pt x="399" y="52"/>
                  </a:cubicBezTo>
                  <a:cubicBezTo>
                    <a:pt x="399" y="52"/>
                    <a:pt x="399" y="52"/>
                    <a:pt x="399" y="52"/>
                  </a:cubicBezTo>
                  <a:cubicBezTo>
                    <a:pt x="398" y="52"/>
                    <a:pt x="398" y="52"/>
                    <a:pt x="398" y="52"/>
                  </a:cubicBezTo>
                  <a:cubicBezTo>
                    <a:pt x="390" y="54"/>
                    <a:pt x="376" y="57"/>
                    <a:pt x="371" y="57"/>
                  </a:cubicBezTo>
                  <a:cubicBezTo>
                    <a:pt x="370" y="56"/>
                    <a:pt x="369" y="55"/>
                    <a:pt x="368" y="55"/>
                  </a:cubicBezTo>
                  <a:cubicBezTo>
                    <a:pt x="366" y="55"/>
                    <a:pt x="364" y="55"/>
                    <a:pt x="361" y="55"/>
                  </a:cubicBezTo>
                  <a:cubicBezTo>
                    <a:pt x="362" y="54"/>
                    <a:pt x="363" y="53"/>
                    <a:pt x="362" y="52"/>
                  </a:cubicBezTo>
                  <a:cubicBezTo>
                    <a:pt x="365" y="52"/>
                    <a:pt x="371" y="50"/>
                    <a:pt x="368" y="50"/>
                  </a:cubicBezTo>
                  <a:cubicBezTo>
                    <a:pt x="366" y="47"/>
                    <a:pt x="358" y="45"/>
                    <a:pt x="352" y="46"/>
                  </a:cubicBezTo>
                  <a:cubicBezTo>
                    <a:pt x="343" y="46"/>
                    <a:pt x="303" y="34"/>
                    <a:pt x="303" y="44"/>
                  </a:cubicBezTo>
                  <a:cubicBezTo>
                    <a:pt x="298" y="42"/>
                    <a:pt x="304" y="41"/>
                    <a:pt x="298" y="44"/>
                  </a:cubicBezTo>
                  <a:cubicBezTo>
                    <a:pt x="298" y="43"/>
                    <a:pt x="298" y="42"/>
                    <a:pt x="298" y="41"/>
                  </a:cubicBezTo>
                  <a:cubicBezTo>
                    <a:pt x="299" y="40"/>
                    <a:pt x="300" y="41"/>
                    <a:pt x="301" y="40"/>
                  </a:cubicBezTo>
                  <a:cubicBezTo>
                    <a:pt x="301" y="39"/>
                    <a:pt x="299" y="39"/>
                    <a:pt x="299" y="40"/>
                  </a:cubicBezTo>
                  <a:cubicBezTo>
                    <a:pt x="299" y="33"/>
                    <a:pt x="291" y="39"/>
                    <a:pt x="290" y="41"/>
                  </a:cubicBezTo>
                  <a:cubicBezTo>
                    <a:pt x="288" y="41"/>
                    <a:pt x="270" y="32"/>
                    <a:pt x="270" y="33"/>
                  </a:cubicBezTo>
                  <a:cubicBezTo>
                    <a:pt x="271" y="33"/>
                    <a:pt x="270" y="35"/>
                    <a:pt x="270" y="35"/>
                  </a:cubicBezTo>
                  <a:cubicBezTo>
                    <a:pt x="271" y="35"/>
                    <a:pt x="271" y="35"/>
                    <a:pt x="272" y="35"/>
                  </a:cubicBezTo>
                  <a:cubicBezTo>
                    <a:pt x="272" y="36"/>
                    <a:pt x="272" y="36"/>
                    <a:pt x="272" y="37"/>
                  </a:cubicBezTo>
                  <a:cubicBezTo>
                    <a:pt x="270" y="38"/>
                    <a:pt x="270" y="35"/>
                    <a:pt x="269" y="39"/>
                  </a:cubicBezTo>
                  <a:cubicBezTo>
                    <a:pt x="267" y="39"/>
                    <a:pt x="268" y="38"/>
                    <a:pt x="267" y="37"/>
                  </a:cubicBezTo>
                  <a:cubicBezTo>
                    <a:pt x="266" y="38"/>
                    <a:pt x="263" y="39"/>
                    <a:pt x="263" y="39"/>
                  </a:cubicBezTo>
                  <a:cubicBezTo>
                    <a:pt x="268" y="35"/>
                    <a:pt x="255" y="37"/>
                    <a:pt x="252" y="39"/>
                  </a:cubicBezTo>
                  <a:cubicBezTo>
                    <a:pt x="252" y="37"/>
                    <a:pt x="235" y="41"/>
                    <a:pt x="235" y="42"/>
                  </a:cubicBezTo>
                  <a:cubicBezTo>
                    <a:pt x="235" y="42"/>
                    <a:pt x="231" y="40"/>
                    <a:pt x="230" y="39"/>
                  </a:cubicBezTo>
                  <a:cubicBezTo>
                    <a:pt x="229" y="40"/>
                    <a:pt x="229" y="41"/>
                    <a:pt x="228" y="41"/>
                  </a:cubicBezTo>
                  <a:cubicBezTo>
                    <a:pt x="228" y="41"/>
                    <a:pt x="226" y="41"/>
                    <a:pt x="224" y="41"/>
                  </a:cubicBezTo>
                  <a:cubicBezTo>
                    <a:pt x="224" y="41"/>
                    <a:pt x="222" y="38"/>
                    <a:pt x="222" y="39"/>
                  </a:cubicBezTo>
                  <a:cubicBezTo>
                    <a:pt x="220" y="39"/>
                    <a:pt x="221" y="44"/>
                    <a:pt x="221" y="44"/>
                  </a:cubicBezTo>
                  <a:cubicBezTo>
                    <a:pt x="222" y="44"/>
                    <a:pt x="219" y="44"/>
                    <a:pt x="217" y="45"/>
                  </a:cubicBezTo>
                  <a:cubicBezTo>
                    <a:pt x="218" y="45"/>
                    <a:pt x="219" y="45"/>
                    <a:pt x="220" y="45"/>
                  </a:cubicBezTo>
                  <a:cubicBezTo>
                    <a:pt x="219" y="45"/>
                    <a:pt x="218" y="46"/>
                    <a:pt x="218" y="46"/>
                  </a:cubicBezTo>
                  <a:cubicBezTo>
                    <a:pt x="209" y="47"/>
                    <a:pt x="204" y="41"/>
                    <a:pt x="199" y="41"/>
                  </a:cubicBezTo>
                  <a:cubicBezTo>
                    <a:pt x="198" y="42"/>
                    <a:pt x="201" y="39"/>
                    <a:pt x="199" y="39"/>
                  </a:cubicBezTo>
                  <a:cubicBezTo>
                    <a:pt x="191" y="48"/>
                    <a:pt x="155" y="30"/>
                    <a:pt x="145" y="37"/>
                  </a:cubicBezTo>
                  <a:cubicBezTo>
                    <a:pt x="145" y="34"/>
                    <a:pt x="142" y="34"/>
                    <a:pt x="142" y="37"/>
                  </a:cubicBezTo>
                  <a:cubicBezTo>
                    <a:pt x="142" y="36"/>
                    <a:pt x="140" y="35"/>
                    <a:pt x="141" y="35"/>
                  </a:cubicBezTo>
                  <a:cubicBezTo>
                    <a:pt x="140" y="35"/>
                    <a:pt x="139" y="34"/>
                    <a:pt x="138" y="34"/>
                  </a:cubicBezTo>
                  <a:cubicBezTo>
                    <a:pt x="138" y="34"/>
                    <a:pt x="138" y="34"/>
                    <a:pt x="138" y="34"/>
                  </a:cubicBezTo>
                  <a:cubicBezTo>
                    <a:pt x="137" y="33"/>
                    <a:pt x="136" y="33"/>
                    <a:pt x="135" y="33"/>
                  </a:cubicBezTo>
                  <a:cubicBezTo>
                    <a:pt x="133" y="34"/>
                    <a:pt x="136" y="35"/>
                    <a:pt x="135" y="35"/>
                  </a:cubicBezTo>
                  <a:cubicBezTo>
                    <a:pt x="131" y="35"/>
                    <a:pt x="128" y="33"/>
                    <a:pt x="124" y="33"/>
                  </a:cubicBezTo>
                  <a:cubicBezTo>
                    <a:pt x="124" y="33"/>
                    <a:pt x="124" y="33"/>
                    <a:pt x="123" y="34"/>
                  </a:cubicBezTo>
                  <a:cubicBezTo>
                    <a:pt x="122" y="33"/>
                    <a:pt x="123" y="33"/>
                    <a:pt x="121" y="34"/>
                  </a:cubicBezTo>
                  <a:cubicBezTo>
                    <a:pt x="121" y="34"/>
                    <a:pt x="112" y="33"/>
                    <a:pt x="113" y="33"/>
                  </a:cubicBezTo>
                  <a:cubicBezTo>
                    <a:pt x="112" y="33"/>
                    <a:pt x="109" y="33"/>
                    <a:pt x="109" y="33"/>
                  </a:cubicBezTo>
                  <a:cubicBezTo>
                    <a:pt x="111" y="33"/>
                    <a:pt x="98" y="31"/>
                    <a:pt x="94" y="31"/>
                  </a:cubicBezTo>
                  <a:cubicBezTo>
                    <a:pt x="92" y="31"/>
                    <a:pt x="88" y="31"/>
                    <a:pt x="87" y="31"/>
                  </a:cubicBezTo>
                  <a:cubicBezTo>
                    <a:pt x="87" y="31"/>
                    <a:pt x="89" y="29"/>
                    <a:pt x="88" y="28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80" y="23"/>
                    <a:pt x="76" y="30"/>
                    <a:pt x="66" y="30"/>
                  </a:cubicBezTo>
                  <a:cubicBezTo>
                    <a:pt x="60" y="30"/>
                    <a:pt x="44" y="34"/>
                    <a:pt x="38" y="37"/>
                  </a:cubicBezTo>
                  <a:cubicBezTo>
                    <a:pt x="34" y="39"/>
                    <a:pt x="34" y="44"/>
                    <a:pt x="30" y="46"/>
                  </a:cubicBezTo>
                  <a:cubicBezTo>
                    <a:pt x="25" y="48"/>
                    <a:pt x="9" y="45"/>
                    <a:pt x="9" y="51"/>
                  </a:cubicBezTo>
                  <a:cubicBezTo>
                    <a:pt x="9" y="51"/>
                    <a:pt x="9" y="52"/>
                    <a:pt x="10" y="52"/>
                  </a:cubicBezTo>
                  <a:cubicBezTo>
                    <a:pt x="19" y="53"/>
                    <a:pt x="26" y="56"/>
                    <a:pt x="31" y="61"/>
                  </a:cubicBezTo>
                  <a:cubicBezTo>
                    <a:pt x="31" y="59"/>
                    <a:pt x="38" y="66"/>
                    <a:pt x="38" y="63"/>
                  </a:cubicBezTo>
                  <a:cubicBezTo>
                    <a:pt x="40" y="64"/>
                    <a:pt x="40" y="65"/>
                    <a:pt x="43" y="65"/>
                  </a:cubicBezTo>
                  <a:cubicBezTo>
                    <a:pt x="40" y="65"/>
                    <a:pt x="46" y="70"/>
                    <a:pt x="44" y="70"/>
                  </a:cubicBezTo>
                  <a:cubicBezTo>
                    <a:pt x="38" y="69"/>
                    <a:pt x="38" y="69"/>
                    <a:pt x="34" y="70"/>
                  </a:cubicBezTo>
                  <a:cubicBezTo>
                    <a:pt x="34" y="67"/>
                    <a:pt x="32" y="67"/>
                    <a:pt x="32" y="70"/>
                  </a:cubicBezTo>
                  <a:cubicBezTo>
                    <a:pt x="32" y="69"/>
                    <a:pt x="30" y="67"/>
                    <a:pt x="31" y="68"/>
                  </a:cubicBezTo>
                  <a:cubicBezTo>
                    <a:pt x="31" y="68"/>
                    <a:pt x="31" y="68"/>
                    <a:pt x="31" y="67"/>
                  </a:cubicBezTo>
                  <a:cubicBezTo>
                    <a:pt x="31" y="67"/>
                    <a:pt x="31" y="66"/>
                    <a:pt x="33" y="65"/>
                  </a:cubicBezTo>
                  <a:cubicBezTo>
                    <a:pt x="33" y="64"/>
                    <a:pt x="0" y="68"/>
                    <a:pt x="0" y="73"/>
                  </a:cubicBezTo>
                  <a:cubicBezTo>
                    <a:pt x="5" y="74"/>
                    <a:pt x="9" y="76"/>
                    <a:pt x="11" y="79"/>
                  </a:cubicBezTo>
                  <a:cubicBezTo>
                    <a:pt x="12" y="84"/>
                    <a:pt x="28" y="83"/>
                    <a:pt x="36" y="83"/>
                  </a:cubicBezTo>
                  <a:cubicBezTo>
                    <a:pt x="34" y="82"/>
                    <a:pt x="38" y="84"/>
                    <a:pt x="38" y="84"/>
                  </a:cubicBezTo>
                  <a:cubicBezTo>
                    <a:pt x="38" y="82"/>
                    <a:pt x="46" y="81"/>
                    <a:pt x="48" y="78"/>
                  </a:cubicBezTo>
                  <a:cubicBezTo>
                    <a:pt x="49" y="79"/>
                    <a:pt x="49" y="81"/>
                    <a:pt x="50" y="81"/>
                  </a:cubicBezTo>
                  <a:cubicBezTo>
                    <a:pt x="49" y="81"/>
                    <a:pt x="48" y="81"/>
                    <a:pt x="46" y="81"/>
                  </a:cubicBezTo>
                  <a:cubicBezTo>
                    <a:pt x="46" y="81"/>
                    <a:pt x="47" y="83"/>
                    <a:pt x="46" y="83"/>
                  </a:cubicBezTo>
                  <a:cubicBezTo>
                    <a:pt x="50" y="84"/>
                    <a:pt x="48" y="85"/>
                    <a:pt x="51" y="87"/>
                  </a:cubicBezTo>
                  <a:cubicBezTo>
                    <a:pt x="51" y="92"/>
                    <a:pt x="40" y="87"/>
                    <a:pt x="40" y="87"/>
                  </a:cubicBezTo>
                  <a:cubicBezTo>
                    <a:pt x="37" y="89"/>
                    <a:pt x="38" y="89"/>
                    <a:pt x="39" y="90"/>
                  </a:cubicBezTo>
                  <a:cubicBezTo>
                    <a:pt x="39" y="90"/>
                    <a:pt x="35" y="93"/>
                    <a:pt x="35" y="94"/>
                  </a:cubicBezTo>
                  <a:cubicBezTo>
                    <a:pt x="31" y="90"/>
                    <a:pt x="22" y="91"/>
                    <a:pt x="22" y="98"/>
                  </a:cubicBezTo>
                  <a:cubicBezTo>
                    <a:pt x="22" y="99"/>
                    <a:pt x="17" y="101"/>
                    <a:pt x="16" y="102"/>
                  </a:cubicBezTo>
                  <a:cubicBezTo>
                    <a:pt x="16" y="102"/>
                    <a:pt x="16" y="101"/>
                    <a:pt x="16" y="101"/>
                  </a:cubicBezTo>
                  <a:cubicBezTo>
                    <a:pt x="12" y="107"/>
                    <a:pt x="18" y="108"/>
                    <a:pt x="22" y="112"/>
                  </a:cubicBezTo>
                  <a:cubicBezTo>
                    <a:pt x="21" y="112"/>
                    <a:pt x="20" y="114"/>
                    <a:pt x="19" y="114"/>
                  </a:cubicBezTo>
                  <a:cubicBezTo>
                    <a:pt x="20" y="124"/>
                    <a:pt x="42" y="113"/>
                    <a:pt x="44" y="127"/>
                  </a:cubicBezTo>
                  <a:cubicBezTo>
                    <a:pt x="44" y="126"/>
                    <a:pt x="41" y="129"/>
                    <a:pt x="41" y="129"/>
                  </a:cubicBezTo>
                  <a:cubicBezTo>
                    <a:pt x="41" y="129"/>
                    <a:pt x="54" y="127"/>
                    <a:pt x="53" y="127"/>
                  </a:cubicBezTo>
                  <a:cubicBezTo>
                    <a:pt x="53" y="127"/>
                    <a:pt x="54" y="127"/>
                    <a:pt x="53" y="129"/>
                  </a:cubicBezTo>
                  <a:cubicBezTo>
                    <a:pt x="53" y="129"/>
                    <a:pt x="55" y="129"/>
                    <a:pt x="55" y="129"/>
                  </a:cubicBezTo>
                  <a:cubicBezTo>
                    <a:pt x="55" y="128"/>
                    <a:pt x="56" y="127"/>
                    <a:pt x="56" y="127"/>
                  </a:cubicBezTo>
                  <a:cubicBezTo>
                    <a:pt x="59" y="130"/>
                    <a:pt x="66" y="134"/>
                    <a:pt x="66" y="127"/>
                  </a:cubicBezTo>
                  <a:cubicBezTo>
                    <a:pt x="66" y="128"/>
                    <a:pt x="66" y="128"/>
                    <a:pt x="66" y="129"/>
                  </a:cubicBezTo>
                  <a:cubicBezTo>
                    <a:pt x="67" y="129"/>
                    <a:pt x="72" y="129"/>
                    <a:pt x="75" y="129"/>
                  </a:cubicBezTo>
                  <a:cubicBezTo>
                    <a:pt x="77" y="129"/>
                    <a:pt x="52" y="151"/>
                    <a:pt x="52" y="151"/>
                  </a:cubicBezTo>
                  <a:cubicBezTo>
                    <a:pt x="44" y="151"/>
                    <a:pt x="40" y="153"/>
                    <a:pt x="32" y="158"/>
                  </a:cubicBezTo>
                  <a:cubicBezTo>
                    <a:pt x="29" y="159"/>
                    <a:pt x="21" y="156"/>
                    <a:pt x="22" y="162"/>
                  </a:cubicBezTo>
                  <a:cubicBezTo>
                    <a:pt x="23" y="166"/>
                    <a:pt x="36" y="161"/>
                    <a:pt x="35" y="159"/>
                  </a:cubicBezTo>
                  <a:cubicBezTo>
                    <a:pt x="35" y="159"/>
                    <a:pt x="40" y="161"/>
                    <a:pt x="40" y="159"/>
                  </a:cubicBezTo>
                  <a:cubicBezTo>
                    <a:pt x="40" y="160"/>
                    <a:pt x="40" y="160"/>
                    <a:pt x="41" y="160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1" y="160"/>
                    <a:pt x="40" y="161"/>
                    <a:pt x="40" y="162"/>
                  </a:cubicBezTo>
                  <a:cubicBezTo>
                    <a:pt x="40" y="162"/>
                    <a:pt x="40" y="162"/>
                    <a:pt x="40" y="162"/>
                  </a:cubicBezTo>
                  <a:cubicBezTo>
                    <a:pt x="40" y="162"/>
                    <a:pt x="40" y="162"/>
                    <a:pt x="40" y="162"/>
                  </a:cubicBezTo>
                  <a:cubicBezTo>
                    <a:pt x="41" y="162"/>
                    <a:pt x="41" y="162"/>
                    <a:pt x="40" y="162"/>
                  </a:cubicBezTo>
                  <a:cubicBezTo>
                    <a:pt x="41" y="161"/>
                    <a:pt x="43" y="158"/>
                    <a:pt x="42" y="158"/>
                  </a:cubicBezTo>
                  <a:cubicBezTo>
                    <a:pt x="43" y="158"/>
                    <a:pt x="43" y="160"/>
                    <a:pt x="44" y="160"/>
                  </a:cubicBezTo>
                  <a:cubicBezTo>
                    <a:pt x="43" y="160"/>
                    <a:pt x="46" y="157"/>
                    <a:pt x="46" y="157"/>
                  </a:cubicBezTo>
                  <a:cubicBezTo>
                    <a:pt x="46" y="159"/>
                    <a:pt x="50" y="156"/>
                    <a:pt x="48" y="155"/>
                  </a:cubicBezTo>
                  <a:cubicBezTo>
                    <a:pt x="49" y="155"/>
                    <a:pt x="51" y="155"/>
                    <a:pt x="51" y="155"/>
                  </a:cubicBezTo>
                  <a:cubicBezTo>
                    <a:pt x="51" y="154"/>
                    <a:pt x="51" y="158"/>
                    <a:pt x="51" y="158"/>
                  </a:cubicBezTo>
                  <a:cubicBezTo>
                    <a:pt x="54" y="158"/>
                    <a:pt x="54" y="156"/>
                    <a:pt x="56" y="155"/>
                  </a:cubicBezTo>
                  <a:cubicBezTo>
                    <a:pt x="56" y="155"/>
                    <a:pt x="54" y="159"/>
                    <a:pt x="53" y="159"/>
                  </a:cubicBezTo>
                  <a:cubicBezTo>
                    <a:pt x="53" y="161"/>
                    <a:pt x="58" y="159"/>
                    <a:pt x="58" y="158"/>
                  </a:cubicBezTo>
                  <a:cubicBezTo>
                    <a:pt x="58" y="158"/>
                    <a:pt x="60" y="159"/>
                    <a:pt x="60" y="160"/>
                  </a:cubicBezTo>
                  <a:cubicBezTo>
                    <a:pt x="61" y="160"/>
                    <a:pt x="61" y="159"/>
                    <a:pt x="62" y="160"/>
                  </a:cubicBezTo>
                  <a:cubicBezTo>
                    <a:pt x="62" y="160"/>
                    <a:pt x="62" y="158"/>
                    <a:pt x="62" y="158"/>
                  </a:cubicBezTo>
                  <a:cubicBezTo>
                    <a:pt x="62" y="158"/>
                    <a:pt x="62" y="158"/>
                    <a:pt x="62" y="158"/>
                  </a:cubicBezTo>
                  <a:cubicBezTo>
                    <a:pt x="62" y="159"/>
                    <a:pt x="57" y="155"/>
                    <a:pt x="60" y="155"/>
                  </a:cubicBezTo>
                  <a:cubicBezTo>
                    <a:pt x="56" y="154"/>
                    <a:pt x="58" y="156"/>
                    <a:pt x="56" y="153"/>
                  </a:cubicBezTo>
                  <a:cubicBezTo>
                    <a:pt x="57" y="153"/>
                    <a:pt x="57" y="153"/>
                    <a:pt x="58" y="152"/>
                  </a:cubicBezTo>
                  <a:cubicBezTo>
                    <a:pt x="57" y="153"/>
                    <a:pt x="57" y="154"/>
                    <a:pt x="57" y="154"/>
                  </a:cubicBezTo>
                  <a:cubicBezTo>
                    <a:pt x="57" y="154"/>
                    <a:pt x="64" y="151"/>
                    <a:pt x="64" y="151"/>
                  </a:cubicBezTo>
                  <a:cubicBezTo>
                    <a:pt x="64" y="152"/>
                    <a:pt x="64" y="152"/>
                    <a:pt x="64" y="153"/>
                  </a:cubicBezTo>
                  <a:cubicBezTo>
                    <a:pt x="64" y="153"/>
                    <a:pt x="71" y="148"/>
                    <a:pt x="71" y="149"/>
                  </a:cubicBezTo>
                  <a:cubicBezTo>
                    <a:pt x="71" y="149"/>
                    <a:pt x="71" y="148"/>
                    <a:pt x="71" y="148"/>
                  </a:cubicBezTo>
                  <a:cubicBezTo>
                    <a:pt x="72" y="149"/>
                    <a:pt x="73" y="149"/>
                    <a:pt x="73" y="148"/>
                  </a:cubicBezTo>
                  <a:cubicBezTo>
                    <a:pt x="72" y="147"/>
                    <a:pt x="72" y="147"/>
                    <a:pt x="71" y="147"/>
                  </a:cubicBezTo>
                  <a:cubicBezTo>
                    <a:pt x="72" y="147"/>
                    <a:pt x="73" y="147"/>
                    <a:pt x="73" y="146"/>
                  </a:cubicBezTo>
                  <a:cubicBezTo>
                    <a:pt x="73" y="146"/>
                    <a:pt x="77" y="148"/>
                    <a:pt x="77" y="146"/>
                  </a:cubicBezTo>
                  <a:cubicBezTo>
                    <a:pt x="77" y="145"/>
                    <a:pt x="77" y="144"/>
                    <a:pt x="76" y="144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78" y="143"/>
                    <a:pt x="82" y="141"/>
                    <a:pt x="82" y="142"/>
                  </a:cubicBezTo>
                  <a:cubicBezTo>
                    <a:pt x="83" y="139"/>
                    <a:pt x="87" y="137"/>
                    <a:pt x="91" y="133"/>
                  </a:cubicBezTo>
                  <a:cubicBezTo>
                    <a:pt x="91" y="134"/>
                    <a:pt x="91" y="135"/>
                    <a:pt x="91" y="136"/>
                  </a:cubicBezTo>
                  <a:cubicBezTo>
                    <a:pt x="92" y="135"/>
                    <a:pt x="101" y="129"/>
                    <a:pt x="101" y="129"/>
                  </a:cubicBezTo>
                  <a:cubicBezTo>
                    <a:pt x="102" y="128"/>
                    <a:pt x="102" y="128"/>
                    <a:pt x="104" y="127"/>
                  </a:cubicBezTo>
                  <a:cubicBezTo>
                    <a:pt x="104" y="126"/>
                    <a:pt x="99" y="125"/>
                    <a:pt x="97" y="124"/>
                  </a:cubicBezTo>
                  <a:cubicBezTo>
                    <a:pt x="97" y="124"/>
                    <a:pt x="97" y="123"/>
                    <a:pt x="97" y="122"/>
                  </a:cubicBezTo>
                  <a:cubicBezTo>
                    <a:pt x="98" y="123"/>
                    <a:pt x="98" y="123"/>
                    <a:pt x="99" y="122"/>
                  </a:cubicBezTo>
                  <a:cubicBezTo>
                    <a:pt x="99" y="122"/>
                    <a:pt x="99" y="122"/>
                    <a:pt x="99" y="122"/>
                  </a:cubicBezTo>
                  <a:cubicBezTo>
                    <a:pt x="100" y="122"/>
                    <a:pt x="100" y="122"/>
                    <a:pt x="101" y="122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2" y="122"/>
                    <a:pt x="104" y="120"/>
                    <a:pt x="104" y="120"/>
                  </a:cubicBezTo>
                  <a:cubicBezTo>
                    <a:pt x="107" y="119"/>
                    <a:pt x="109" y="116"/>
                    <a:pt x="109" y="114"/>
                  </a:cubicBezTo>
                  <a:cubicBezTo>
                    <a:pt x="111" y="114"/>
                    <a:pt x="110" y="116"/>
                    <a:pt x="110" y="116"/>
                  </a:cubicBezTo>
                  <a:cubicBezTo>
                    <a:pt x="111" y="116"/>
                    <a:pt x="112" y="116"/>
                    <a:pt x="112" y="115"/>
                  </a:cubicBezTo>
                  <a:cubicBezTo>
                    <a:pt x="112" y="115"/>
                    <a:pt x="112" y="114"/>
                    <a:pt x="112" y="114"/>
                  </a:cubicBezTo>
                  <a:cubicBezTo>
                    <a:pt x="112" y="114"/>
                    <a:pt x="111" y="114"/>
                    <a:pt x="111" y="114"/>
                  </a:cubicBezTo>
                  <a:cubicBezTo>
                    <a:pt x="111" y="111"/>
                    <a:pt x="117" y="109"/>
                    <a:pt x="121" y="109"/>
                  </a:cubicBezTo>
                  <a:cubicBezTo>
                    <a:pt x="118" y="110"/>
                    <a:pt x="118" y="111"/>
                    <a:pt x="114" y="112"/>
                  </a:cubicBezTo>
                  <a:cubicBezTo>
                    <a:pt x="117" y="112"/>
                    <a:pt x="111" y="120"/>
                    <a:pt x="110" y="120"/>
                  </a:cubicBezTo>
                  <a:cubicBezTo>
                    <a:pt x="110" y="120"/>
                    <a:pt x="113" y="120"/>
                    <a:pt x="113" y="120"/>
                  </a:cubicBezTo>
                  <a:cubicBezTo>
                    <a:pt x="113" y="121"/>
                    <a:pt x="113" y="122"/>
                    <a:pt x="113" y="122"/>
                  </a:cubicBezTo>
                  <a:cubicBezTo>
                    <a:pt x="113" y="123"/>
                    <a:pt x="110" y="122"/>
                    <a:pt x="110" y="122"/>
                  </a:cubicBezTo>
                  <a:cubicBezTo>
                    <a:pt x="110" y="123"/>
                    <a:pt x="110" y="125"/>
                    <a:pt x="110" y="125"/>
                  </a:cubicBezTo>
                  <a:cubicBezTo>
                    <a:pt x="110" y="127"/>
                    <a:pt x="120" y="123"/>
                    <a:pt x="121" y="122"/>
                  </a:cubicBezTo>
                  <a:cubicBezTo>
                    <a:pt x="121" y="123"/>
                    <a:pt x="121" y="124"/>
                    <a:pt x="121" y="125"/>
                  </a:cubicBezTo>
                  <a:cubicBezTo>
                    <a:pt x="123" y="123"/>
                    <a:pt x="124" y="123"/>
                    <a:pt x="125" y="121"/>
                  </a:cubicBezTo>
                  <a:cubicBezTo>
                    <a:pt x="126" y="121"/>
                    <a:pt x="131" y="121"/>
                    <a:pt x="133" y="121"/>
                  </a:cubicBezTo>
                  <a:cubicBezTo>
                    <a:pt x="136" y="116"/>
                    <a:pt x="135" y="119"/>
                    <a:pt x="139" y="118"/>
                  </a:cubicBezTo>
                  <a:cubicBezTo>
                    <a:pt x="139" y="120"/>
                    <a:pt x="139" y="120"/>
                    <a:pt x="138" y="120"/>
                  </a:cubicBezTo>
                  <a:cubicBezTo>
                    <a:pt x="141" y="120"/>
                    <a:pt x="145" y="119"/>
                    <a:pt x="145" y="116"/>
                  </a:cubicBezTo>
                  <a:cubicBezTo>
                    <a:pt x="142" y="116"/>
                    <a:pt x="146" y="113"/>
                    <a:pt x="141" y="116"/>
                  </a:cubicBezTo>
                  <a:cubicBezTo>
                    <a:pt x="140" y="116"/>
                    <a:pt x="145" y="112"/>
                    <a:pt x="142" y="112"/>
                  </a:cubicBezTo>
                  <a:cubicBezTo>
                    <a:pt x="145" y="112"/>
                    <a:pt x="147" y="112"/>
                    <a:pt x="149" y="113"/>
                  </a:cubicBezTo>
                  <a:cubicBezTo>
                    <a:pt x="148" y="113"/>
                    <a:pt x="146" y="115"/>
                    <a:pt x="146" y="115"/>
                  </a:cubicBezTo>
                  <a:cubicBezTo>
                    <a:pt x="148" y="114"/>
                    <a:pt x="160" y="118"/>
                    <a:pt x="161" y="118"/>
                  </a:cubicBezTo>
                  <a:cubicBezTo>
                    <a:pt x="161" y="118"/>
                    <a:pt x="160" y="120"/>
                    <a:pt x="161" y="120"/>
                  </a:cubicBezTo>
                  <a:cubicBezTo>
                    <a:pt x="170" y="113"/>
                    <a:pt x="183" y="122"/>
                    <a:pt x="194" y="120"/>
                  </a:cubicBezTo>
                  <a:cubicBezTo>
                    <a:pt x="194" y="120"/>
                    <a:pt x="194" y="120"/>
                    <a:pt x="194" y="120"/>
                  </a:cubicBezTo>
                  <a:cubicBezTo>
                    <a:pt x="194" y="120"/>
                    <a:pt x="194" y="120"/>
                    <a:pt x="194" y="120"/>
                  </a:cubicBezTo>
                  <a:cubicBezTo>
                    <a:pt x="194" y="121"/>
                    <a:pt x="193" y="122"/>
                    <a:pt x="193" y="122"/>
                  </a:cubicBezTo>
                  <a:cubicBezTo>
                    <a:pt x="197" y="124"/>
                    <a:pt x="205" y="129"/>
                    <a:pt x="207" y="129"/>
                  </a:cubicBezTo>
                  <a:cubicBezTo>
                    <a:pt x="208" y="129"/>
                    <a:pt x="216" y="136"/>
                    <a:pt x="216" y="136"/>
                  </a:cubicBezTo>
                  <a:cubicBezTo>
                    <a:pt x="217" y="137"/>
                    <a:pt x="219" y="139"/>
                    <a:pt x="220" y="142"/>
                  </a:cubicBezTo>
                  <a:cubicBezTo>
                    <a:pt x="220" y="142"/>
                    <a:pt x="221" y="142"/>
                    <a:pt x="222" y="142"/>
                  </a:cubicBezTo>
                  <a:cubicBezTo>
                    <a:pt x="222" y="142"/>
                    <a:pt x="222" y="142"/>
                    <a:pt x="222" y="142"/>
                  </a:cubicBezTo>
                  <a:cubicBezTo>
                    <a:pt x="222" y="142"/>
                    <a:pt x="222" y="142"/>
                    <a:pt x="222" y="142"/>
                  </a:cubicBezTo>
                  <a:cubicBezTo>
                    <a:pt x="222" y="142"/>
                    <a:pt x="222" y="142"/>
                    <a:pt x="222" y="142"/>
                  </a:cubicBezTo>
                  <a:cubicBezTo>
                    <a:pt x="222" y="142"/>
                    <a:pt x="222" y="142"/>
                    <a:pt x="223" y="142"/>
                  </a:cubicBezTo>
                  <a:cubicBezTo>
                    <a:pt x="222" y="142"/>
                    <a:pt x="222" y="142"/>
                    <a:pt x="222" y="142"/>
                  </a:cubicBezTo>
                  <a:cubicBezTo>
                    <a:pt x="222" y="143"/>
                    <a:pt x="222" y="144"/>
                    <a:pt x="222" y="144"/>
                  </a:cubicBezTo>
                  <a:cubicBezTo>
                    <a:pt x="224" y="146"/>
                    <a:pt x="223" y="144"/>
                    <a:pt x="224" y="147"/>
                  </a:cubicBezTo>
                  <a:cubicBezTo>
                    <a:pt x="224" y="147"/>
                    <a:pt x="228" y="148"/>
                    <a:pt x="228" y="149"/>
                  </a:cubicBezTo>
                  <a:cubicBezTo>
                    <a:pt x="228" y="149"/>
                    <a:pt x="228" y="149"/>
                    <a:pt x="228" y="149"/>
                  </a:cubicBezTo>
                  <a:cubicBezTo>
                    <a:pt x="228" y="149"/>
                    <a:pt x="228" y="149"/>
                    <a:pt x="228" y="149"/>
                  </a:cubicBezTo>
                  <a:cubicBezTo>
                    <a:pt x="228" y="149"/>
                    <a:pt x="228" y="149"/>
                    <a:pt x="228" y="149"/>
                  </a:cubicBezTo>
                  <a:cubicBezTo>
                    <a:pt x="228" y="149"/>
                    <a:pt x="228" y="149"/>
                    <a:pt x="228" y="149"/>
                  </a:cubicBezTo>
                  <a:cubicBezTo>
                    <a:pt x="228" y="147"/>
                    <a:pt x="229" y="146"/>
                    <a:pt x="229" y="145"/>
                  </a:cubicBezTo>
                  <a:cubicBezTo>
                    <a:pt x="230" y="147"/>
                    <a:pt x="229" y="148"/>
                    <a:pt x="230" y="151"/>
                  </a:cubicBezTo>
                  <a:cubicBezTo>
                    <a:pt x="230" y="151"/>
                    <a:pt x="230" y="151"/>
                    <a:pt x="230" y="151"/>
                  </a:cubicBezTo>
                  <a:cubicBezTo>
                    <a:pt x="232" y="151"/>
                    <a:pt x="233" y="152"/>
                    <a:pt x="233" y="151"/>
                  </a:cubicBezTo>
                  <a:cubicBezTo>
                    <a:pt x="233" y="153"/>
                    <a:pt x="234" y="157"/>
                    <a:pt x="239" y="159"/>
                  </a:cubicBezTo>
                  <a:cubicBezTo>
                    <a:pt x="239" y="160"/>
                    <a:pt x="239" y="162"/>
                    <a:pt x="240" y="162"/>
                  </a:cubicBezTo>
                  <a:cubicBezTo>
                    <a:pt x="240" y="162"/>
                    <a:pt x="242" y="162"/>
                    <a:pt x="242" y="162"/>
                  </a:cubicBezTo>
                  <a:cubicBezTo>
                    <a:pt x="242" y="162"/>
                    <a:pt x="241" y="160"/>
                    <a:pt x="242" y="160"/>
                  </a:cubicBezTo>
                  <a:cubicBezTo>
                    <a:pt x="242" y="160"/>
                    <a:pt x="245" y="162"/>
                    <a:pt x="246" y="162"/>
                  </a:cubicBezTo>
                  <a:cubicBezTo>
                    <a:pt x="246" y="162"/>
                    <a:pt x="246" y="157"/>
                    <a:pt x="246" y="157"/>
                  </a:cubicBezTo>
                  <a:cubicBezTo>
                    <a:pt x="246" y="160"/>
                    <a:pt x="251" y="160"/>
                    <a:pt x="253" y="158"/>
                  </a:cubicBezTo>
                  <a:cubicBezTo>
                    <a:pt x="253" y="159"/>
                    <a:pt x="254" y="162"/>
                    <a:pt x="252" y="162"/>
                  </a:cubicBezTo>
                  <a:cubicBezTo>
                    <a:pt x="252" y="162"/>
                    <a:pt x="254" y="164"/>
                    <a:pt x="255" y="164"/>
                  </a:cubicBezTo>
                  <a:cubicBezTo>
                    <a:pt x="254" y="164"/>
                    <a:pt x="253" y="164"/>
                    <a:pt x="253" y="165"/>
                  </a:cubicBezTo>
                  <a:cubicBezTo>
                    <a:pt x="254" y="166"/>
                    <a:pt x="255" y="167"/>
                    <a:pt x="256" y="168"/>
                  </a:cubicBezTo>
                  <a:cubicBezTo>
                    <a:pt x="254" y="168"/>
                    <a:pt x="261" y="174"/>
                    <a:pt x="264" y="175"/>
                  </a:cubicBezTo>
                  <a:cubicBezTo>
                    <a:pt x="263" y="175"/>
                    <a:pt x="264" y="179"/>
                    <a:pt x="264" y="179"/>
                  </a:cubicBezTo>
                  <a:cubicBezTo>
                    <a:pt x="264" y="179"/>
                    <a:pt x="265" y="181"/>
                    <a:pt x="266" y="179"/>
                  </a:cubicBezTo>
                  <a:cubicBezTo>
                    <a:pt x="266" y="179"/>
                    <a:pt x="266" y="179"/>
                    <a:pt x="266" y="179"/>
                  </a:cubicBezTo>
                  <a:cubicBezTo>
                    <a:pt x="266" y="180"/>
                    <a:pt x="267" y="179"/>
                    <a:pt x="268" y="178"/>
                  </a:cubicBezTo>
                  <a:cubicBezTo>
                    <a:pt x="268" y="181"/>
                    <a:pt x="271" y="182"/>
                    <a:pt x="270" y="183"/>
                  </a:cubicBezTo>
                  <a:cubicBezTo>
                    <a:pt x="270" y="185"/>
                    <a:pt x="273" y="183"/>
                    <a:pt x="272" y="186"/>
                  </a:cubicBezTo>
                  <a:cubicBezTo>
                    <a:pt x="272" y="189"/>
                    <a:pt x="274" y="191"/>
                    <a:pt x="266" y="192"/>
                  </a:cubicBezTo>
                  <a:cubicBezTo>
                    <a:pt x="266" y="193"/>
                    <a:pt x="270" y="193"/>
                    <a:pt x="270" y="192"/>
                  </a:cubicBezTo>
                  <a:cubicBezTo>
                    <a:pt x="270" y="192"/>
                    <a:pt x="270" y="193"/>
                    <a:pt x="270" y="193"/>
                  </a:cubicBezTo>
                  <a:cubicBezTo>
                    <a:pt x="270" y="193"/>
                    <a:pt x="270" y="194"/>
                    <a:pt x="270" y="194"/>
                  </a:cubicBezTo>
                  <a:cubicBezTo>
                    <a:pt x="270" y="194"/>
                    <a:pt x="272" y="195"/>
                    <a:pt x="273" y="195"/>
                  </a:cubicBezTo>
                  <a:cubicBezTo>
                    <a:pt x="273" y="196"/>
                    <a:pt x="276" y="199"/>
                    <a:pt x="279" y="199"/>
                  </a:cubicBezTo>
                  <a:cubicBezTo>
                    <a:pt x="279" y="198"/>
                    <a:pt x="292" y="207"/>
                    <a:pt x="300" y="211"/>
                  </a:cubicBezTo>
                  <a:cubicBezTo>
                    <a:pt x="295" y="212"/>
                    <a:pt x="294" y="215"/>
                    <a:pt x="299" y="220"/>
                  </a:cubicBezTo>
                  <a:cubicBezTo>
                    <a:pt x="299" y="231"/>
                    <a:pt x="299" y="238"/>
                    <a:pt x="299" y="250"/>
                  </a:cubicBezTo>
                  <a:cubicBezTo>
                    <a:pt x="290" y="258"/>
                    <a:pt x="303" y="289"/>
                    <a:pt x="305" y="292"/>
                  </a:cubicBezTo>
                  <a:cubicBezTo>
                    <a:pt x="305" y="289"/>
                    <a:pt x="307" y="295"/>
                    <a:pt x="307" y="296"/>
                  </a:cubicBezTo>
                  <a:cubicBezTo>
                    <a:pt x="304" y="295"/>
                    <a:pt x="308" y="297"/>
                    <a:pt x="308" y="296"/>
                  </a:cubicBezTo>
                  <a:cubicBezTo>
                    <a:pt x="308" y="296"/>
                    <a:pt x="308" y="296"/>
                    <a:pt x="308" y="296"/>
                  </a:cubicBezTo>
                  <a:cubicBezTo>
                    <a:pt x="308" y="296"/>
                    <a:pt x="308" y="296"/>
                    <a:pt x="308" y="296"/>
                  </a:cubicBezTo>
                  <a:cubicBezTo>
                    <a:pt x="308" y="296"/>
                    <a:pt x="308" y="296"/>
                    <a:pt x="308" y="296"/>
                  </a:cubicBezTo>
                  <a:cubicBezTo>
                    <a:pt x="308" y="296"/>
                    <a:pt x="308" y="296"/>
                    <a:pt x="308" y="296"/>
                  </a:cubicBezTo>
                  <a:cubicBezTo>
                    <a:pt x="309" y="296"/>
                    <a:pt x="309" y="297"/>
                    <a:pt x="312" y="300"/>
                  </a:cubicBezTo>
                  <a:cubicBezTo>
                    <a:pt x="311" y="299"/>
                    <a:pt x="310" y="300"/>
                    <a:pt x="310" y="300"/>
                  </a:cubicBezTo>
                  <a:cubicBezTo>
                    <a:pt x="312" y="301"/>
                    <a:pt x="311" y="302"/>
                    <a:pt x="314" y="302"/>
                  </a:cubicBezTo>
                  <a:cubicBezTo>
                    <a:pt x="310" y="302"/>
                    <a:pt x="322" y="316"/>
                    <a:pt x="321" y="315"/>
                  </a:cubicBezTo>
                  <a:cubicBezTo>
                    <a:pt x="321" y="315"/>
                    <a:pt x="325" y="324"/>
                    <a:pt x="325" y="324"/>
                  </a:cubicBezTo>
                  <a:cubicBezTo>
                    <a:pt x="325" y="324"/>
                    <a:pt x="325" y="324"/>
                    <a:pt x="325" y="324"/>
                  </a:cubicBezTo>
                  <a:cubicBezTo>
                    <a:pt x="325" y="326"/>
                    <a:pt x="325" y="326"/>
                    <a:pt x="325" y="326"/>
                  </a:cubicBezTo>
                  <a:cubicBezTo>
                    <a:pt x="325" y="327"/>
                    <a:pt x="326" y="328"/>
                    <a:pt x="327" y="328"/>
                  </a:cubicBezTo>
                  <a:cubicBezTo>
                    <a:pt x="328" y="328"/>
                    <a:pt x="333" y="326"/>
                    <a:pt x="332" y="326"/>
                  </a:cubicBezTo>
                  <a:cubicBezTo>
                    <a:pt x="328" y="323"/>
                    <a:pt x="331" y="326"/>
                    <a:pt x="327" y="326"/>
                  </a:cubicBezTo>
                  <a:cubicBezTo>
                    <a:pt x="325" y="326"/>
                    <a:pt x="327" y="324"/>
                    <a:pt x="326" y="324"/>
                  </a:cubicBezTo>
                  <a:cubicBezTo>
                    <a:pt x="332" y="324"/>
                    <a:pt x="343" y="328"/>
                    <a:pt x="347" y="338"/>
                  </a:cubicBezTo>
                  <a:cubicBezTo>
                    <a:pt x="347" y="339"/>
                    <a:pt x="347" y="337"/>
                    <a:pt x="346" y="337"/>
                  </a:cubicBezTo>
                  <a:cubicBezTo>
                    <a:pt x="346" y="337"/>
                    <a:pt x="345" y="337"/>
                    <a:pt x="345" y="338"/>
                  </a:cubicBezTo>
                  <a:cubicBezTo>
                    <a:pt x="347" y="339"/>
                    <a:pt x="350" y="344"/>
                    <a:pt x="349" y="344"/>
                  </a:cubicBezTo>
                  <a:cubicBezTo>
                    <a:pt x="350" y="347"/>
                    <a:pt x="353" y="352"/>
                    <a:pt x="353" y="355"/>
                  </a:cubicBezTo>
                  <a:cubicBezTo>
                    <a:pt x="353" y="359"/>
                    <a:pt x="364" y="366"/>
                    <a:pt x="364" y="368"/>
                  </a:cubicBezTo>
                  <a:cubicBezTo>
                    <a:pt x="365" y="373"/>
                    <a:pt x="363" y="379"/>
                    <a:pt x="360" y="371"/>
                  </a:cubicBezTo>
                  <a:cubicBezTo>
                    <a:pt x="360" y="372"/>
                    <a:pt x="358" y="373"/>
                    <a:pt x="358" y="373"/>
                  </a:cubicBezTo>
                  <a:cubicBezTo>
                    <a:pt x="358" y="374"/>
                    <a:pt x="361" y="377"/>
                    <a:pt x="360" y="377"/>
                  </a:cubicBezTo>
                  <a:cubicBezTo>
                    <a:pt x="362" y="377"/>
                    <a:pt x="367" y="383"/>
                    <a:pt x="372" y="386"/>
                  </a:cubicBezTo>
                  <a:cubicBezTo>
                    <a:pt x="371" y="385"/>
                    <a:pt x="371" y="384"/>
                    <a:pt x="371" y="383"/>
                  </a:cubicBezTo>
                  <a:cubicBezTo>
                    <a:pt x="373" y="384"/>
                    <a:pt x="377" y="388"/>
                    <a:pt x="380" y="389"/>
                  </a:cubicBezTo>
                  <a:cubicBezTo>
                    <a:pt x="380" y="396"/>
                    <a:pt x="378" y="402"/>
                    <a:pt x="384" y="405"/>
                  </a:cubicBezTo>
                  <a:cubicBezTo>
                    <a:pt x="384" y="405"/>
                    <a:pt x="384" y="404"/>
                    <a:pt x="384" y="403"/>
                  </a:cubicBezTo>
                  <a:cubicBezTo>
                    <a:pt x="389" y="407"/>
                    <a:pt x="394" y="412"/>
                    <a:pt x="397" y="416"/>
                  </a:cubicBezTo>
                  <a:cubicBezTo>
                    <a:pt x="404" y="416"/>
                    <a:pt x="393" y="400"/>
                    <a:pt x="393" y="401"/>
                  </a:cubicBezTo>
                  <a:cubicBezTo>
                    <a:pt x="393" y="401"/>
                    <a:pt x="393" y="402"/>
                    <a:pt x="393" y="403"/>
                  </a:cubicBezTo>
                  <a:cubicBezTo>
                    <a:pt x="393" y="403"/>
                    <a:pt x="391" y="403"/>
                    <a:pt x="391" y="403"/>
                  </a:cubicBezTo>
                  <a:cubicBezTo>
                    <a:pt x="393" y="399"/>
                    <a:pt x="391" y="400"/>
                    <a:pt x="390" y="396"/>
                  </a:cubicBezTo>
                  <a:cubicBezTo>
                    <a:pt x="389" y="396"/>
                    <a:pt x="388" y="393"/>
                    <a:pt x="388" y="390"/>
                  </a:cubicBezTo>
                  <a:cubicBezTo>
                    <a:pt x="388" y="391"/>
                    <a:pt x="386" y="387"/>
                    <a:pt x="386" y="388"/>
                  </a:cubicBezTo>
                  <a:cubicBezTo>
                    <a:pt x="384" y="385"/>
                    <a:pt x="374" y="366"/>
                    <a:pt x="375" y="366"/>
                  </a:cubicBezTo>
                  <a:cubicBezTo>
                    <a:pt x="375" y="366"/>
                    <a:pt x="373" y="367"/>
                    <a:pt x="373" y="367"/>
                  </a:cubicBezTo>
                  <a:cubicBezTo>
                    <a:pt x="373" y="366"/>
                    <a:pt x="374" y="366"/>
                    <a:pt x="373" y="366"/>
                  </a:cubicBezTo>
                  <a:cubicBezTo>
                    <a:pt x="373" y="365"/>
                    <a:pt x="373" y="366"/>
                    <a:pt x="373" y="366"/>
                  </a:cubicBezTo>
                  <a:cubicBezTo>
                    <a:pt x="373" y="366"/>
                    <a:pt x="375" y="366"/>
                    <a:pt x="375" y="366"/>
                  </a:cubicBezTo>
                  <a:cubicBezTo>
                    <a:pt x="374" y="363"/>
                    <a:pt x="372" y="363"/>
                    <a:pt x="371" y="362"/>
                  </a:cubicBezTo>
                  <a:cubicBezTo>
                    <a:pt x="371" y="361"/>
                    <a:pt x="364" y="358"/>
                    <a:pt x="364" y="357"/>
                  </a:cubicBezTo>
                  <a:cubicBezTo>
                    <a:pt x="363" y="352"/>
                    <a:pt x="362" y="348"/>
                    <a:pt x="364" y="344"/>
                  </a:cubicBezTo>
                  <a:cubicBezTo>
                    <a:pt x="364" y="344"/>
                    <a:pt x="373" y="348"/>
                    <a:pt x="370" y="348"/>
                  </a:cubicBezTo>
                  <a:cubicBezTo>
                    <a:pt x="372" y="348"/>
                    <a:pt x="373" y="348"/>
                    <a:pt x="374" y="348"/>
                  </a:cubicBezTo>
                  <a:cubicBezTo>
                    <a:pt x="371" y="348"/>
                    <a:pt x="378" y="361"/>
                    <a:pt x="378" y="364"/>
                  </a:cubicBezTo>
                  <a:cubicBezTo>
                    <a:pt x="378" y="364"/>
                    <a:pt x="384" y="372"/>
                    <a:pt x="384" y="372"/>
                  </a:cubicBezTo>
                  <a:cubicBezTo>
                    <a:pt x="386" y="374"/>
                    <a:pt x="385" y="373"/>
                    <a:pt x="386" y="375"/>
                  </a:cubicBezTo>
                  <a:cubicBezTo>
                    <a:pt x="386" y="375"/>
                    <a:pt x="386" y="375"/>
                    <a:pt x="386" y="375"/>
                  </a:cubicBezTo>
                  <a:cubicBezTo>
                    <a:pt x="388" y="375"/>
                    <a:pt x="388" y="376"/>
                    <a:pt x="390" y="377"/>
                  </a:cubicBezTo>
                  <a:cubicBezTo>
                    <a:pt x="390" y="376"/>
                    <a:pt x="390" y="376"/>
                    <a:pt x="390" y="375"/>
                  </a:cubicBezTo>
                  <a:cubicBezTo>
                    <a:pt x="390" y="376"/>
                    <a:pt x="402" y="394"/>
                    <a:pt x="399" y="394"/>
                  </a:cubicBezTo>
                  <a:cubicBezTo>
                    <a:pt x="404" y="395"/>
                    <a:pt x="406" y="397"/>
                    <a:pt x="408" y="398"/>
                  </a:cubicBezTo>
                  <a:cubicBezTo>
                    <a:pt x="408" y="400"/>
                    <a:pt x="426" y="426"/>
                    <a:pt x="428" y="427"/>
                  </a:cubicBezTo>
                  <a:cubicBezTo>
                    <a:pt x="428" y="429"/>
                    <a:pt x="427" y="425"/>
                    <a:pt x="428" y="429"/>
                  </a:cubicBezTo>
                  <a:cubicBezTo>
                    <a:pt x="428" y="430"/>
                    <a:pt x="427" y="430"/>
                    <a:pt x="426" y="430"/>
                  </a:cubicBezTo>
                  <a:cubicBezTo>
                    <a:pt x="427" y="430"/>
                    <a:pt x="426" y="431"/>
                    <a:pt x="425" y="431"/>
                  </a:cubicBezTo>
                  <a:cubicBezTo>
                    <a:pt x="426" y="432"/>
                    <a:pt x="426" y="434"/>
                    <a:pt x="427" y="434"/>
                  </a:cubicBezTo>
                  <a:cubicBezTo>
                    <a:pt x="421" y="440"/>
                    <a:pt x="443" y="458"/>
                    <a:pt x="452" y="458"/>
                  </a:cubicBezTo>
                  <a:cubicBezTo>
                    <a:pt x="456" y="463"/>
                    <a:pt x="473" y="469"/>
                    <a:pt x="482" y="471"/>
                  </a:cubicBezTo>
                  <a:cubicBezTo>
                    <a:pt x="497" y="474"/>
                    <a:pt x="499" y="467"/>
                    <a:pt x="512" y="478"/>
                  </a:cubicBezTo>
                  <a:cubicBezTo>
                    <a:pt x="518" y="484"/>
                    <a:pt x="519" y="486"/>
                    <a:pt x="526" y="486"/>
                  </a:cubicBezTo>
                  <a:cubicBezTo>
                    <a:pt x="531" y="490"/>
                    <a:pt x="537" y="494"/>
                    <a:pt x="546" y="493"/>
                  </a:cubicBezTo>
                  <a:cubicBezTo>
                    <a:pt x="547" y="498"/>
                    <a:pt x="552" y="502"/>
                    <a:pt x="557" y="506"/>
                  </a:cubicBezTo>
                  <a:cubicBezTo>
                    <a:pt x="558" y="507"/>
                    <a:pt x="557" y="510"/>
                    <a:pt x="557" y="511"/>
                  </a:cubicBezTo>
                  <a:cubicBezTo>
                    <a:pt x="558" y="513"/>
                    <a:pt x="558" y="512"/>
                    <a:pt x="560" y="513"/>
                  </a:cubicBezTo>
                  <a:cubicBezTo>
                    <a:pt x="560" y="513"/>
                    <a:pt x="560" y="513"/>
                    <a:pt x="560" y="513"/>
                  </a:cubicBezTo>
                  <a:cubicBezTo>
                    <a:pt x="560" y="513"/>
                    <a:pt x="560" y="513"/>
                    <a:pt x="559" y="513"/>
                  </a:cubicBezTo>
                  <a:cubicBezTo>
                    <a:pt x="558" y="516"/>
                    <a:pt x="559" y="519"/>
                    <a:pt x="562" y="519"/>
                  </a:cubicBezTo>
                  <a:cubicBezTo>
                    <a:pt x="562" y="518"/>
                    <a:pt x="564" y="524"/>
                    <a:pt x="564" y="524"/>
                  </a:cubicBezTo>
                  <a:cubicBezTo>
                    <a:pt x="564" y="521"/>
                    <a:pt x="566" y="521"/>
                    <a:pt x="566" y="519"/>
                  </a:cubicBezTo>
                  <a:cubicBezTo>
                    <a:pt x="568" y="521"/>
                    <a:pt x="570" y="525"/>
                    <a:pt x="572" y="528"/>
                  </a:cubicBezTo>
                  <a:cubicBezTo>
                    <a:pt x="572" y="529"/>
                    <a:pt x="572" y="528"/>
                    <a:pt x="572" y="528"/>
                  </a:cubicBezTo>
                  <a:cubicBezTo>
                    <a:pt x="574" y="530"/>
                    <a:pt x="576" y="532"/>
                    <a:pt x="578" y="532"/>
                  </a:cubicBezTo>
                  <a:cubicBezTo>
                    <a:pt x="578" y="533"/>
                    <a:pt x="578" y="533"/>
                    <a:pt x="579" y="534"/>
                  </a:cubicBezTo>
                  <a:cubicBezTo>
                    <a:pt x="579" y="534"/>
                    <a:pt x="579" y="534"/>
                    <a:pt x="579" y="535"/>
                  </a:cubicBezTo>
                  <a:cubicBezTo>
                    <a:pt x="580" y="534"/>
                    <a:pt x="579" y="533"/>
                    <a:pt x="579" y="532"/>
                  </a:cubicBezTo>
                  <a:cubicBezTo>
                    <a:pt x="579" y="532"/>
                    <a:pt x="581" y="533"/>
                    <a:pt x="582" y="532"/>
                  </a:cubicBezTo>
                  <a:cubicBezTo>
                    <a:pt x="581" y="532"/>
                    <a:pt x="582" y="534"/>
                    <a:pt x="583" y="534"/>
                  </a:cubicBezTo>
                  <a:cubicBezTo>
                    <a:pt x="584" y="535"/>
                    <a:pt x="586" y="534"/>
                    <a:pt x="586" y="535"/>
                  </a:cubicBezTo>
                  <a:cubicBezTo>
                    <a:pt x="586" y="534"/>
                    <a:pt x="585" y="533"/>
                    <a:pt x="585" y="533"/>
                  </a:cubicBezTo>
                  <a:cubicBezTo>
                    <a:pt x="586" y="533"/>
                    <a:pt x="585" y="534"/>
                    <a:pt x="587" y="535"/>
                  </a:cubicBezTo>
                  <a:cubicBezTo>
                    <a:pt x="586" y="535"/>
                    <a:pt x="587" y="535"/>
                    <a:pt x="588" y="535"/>
                  </a:cubicBezTo>
                  <a:cubicBezTo>
                    <a:pt x="585" y="538"/>
                    <a:pt x="586" y="538"/>
                    <a:pt x="588" y="541"/>
                  </a:cubicBezTo>
                  <a:cubicBezTo>
                    <a:pt x="587" y="541"/>
                    <a:pt x="587" y="541"/>
                    <a:pt x="588" y="541"/>
                  </a:cubicBezTo>
                  <a:cubicBezTo>
                    <a:pt x="588" y="541"/>
                    <a:pt x="588" y="537"/>
                    <a:pt x="588" y="537"/>
                  </a:cubicBezTo>
                  <a:cubicBezTo>
                    <a:pt x="591" y="537"/>
                    <a:pt x="592" y="543"/>
                    <a:pt x="596" y="541"/>
                  </a:cubicBezTo>
                  <a:cubicBezTo>
                    <a:pt x="598" y="540"/>
                    <a:pt x="600" y="532"/>
                    <a:pt x="596" y="532"/>
                  </a:cubicBezTo>
                  <a:cubicBezTo>
                    <a:pt x="596" y="532"/>
                    <a:pt x="596" y="532"/>
                    <a:pt x="597" y="532"/>
                  </a:cubicBezTo>
                  <a:cubicBezTo>
                    <a:pt x="599" y="532"/>
                    <a:pt x="600" y="531"/>
                    <a:pt x="601" y="530"/>
                  </a:cubicBezTo>
                  <a:cubicBezTo>
                    <a:pt x="600" y="530"/>
                    <a:pt x="603" y="527"/>
                    <a:pt x="603" y="526"/>
                  </a:cubicBezTo>
                  <a:cubicBezTo>
                    <a:pt x="607" y="529"/>
                    <a:pt x="607" y="530"/>
                    <a:pt x="610" y="533"/>
                  </a:cubicBezTo>
                  <a:cubicBezTo>
                    <a:pt x="609" y="532"/>
                    <a:pt x="608" y="532"/>
                    <a:pt x="608" y="533"/>
                  </a:cubicBezTo>
                  <a:cubicBezTo>
                    <a:pt x="611" y="539"/>
                    <a:pt x="615" y="543"/>
                    <a:pt x="616" y="548"/>
                  </a:cubicBezTo>
                  <a:cubicBezTo>
                    <a:pt x="616" y="548"/>
                    <a:pt x="615" y="548"/>
                    <a:pt x="614" y="548"/>
                  </a:cubicBezTo>
                  <a:cubicBezTo>
                    <a:pt x="616" y="552"/>
                    <a:pt x="617" y="550"/>
                    <a:pt x="614" y="555"/>
                  </a:cubicBezTo>
                  <a:cubicBezTo>
                    <a:pt x="614" y="564"/>
                    <a:pt x="618" y="568"/>
                    <a:pt x="614" y="575"/>
                  </a:cubicBezTo>
                  <a:cubicBezTo>
                    <a:pt x="611" y="580"/>
                    <a:pt x="606" y="580"/>
                    <a:pt x="606" y="587"/>
                  </a:cubicBezTo>
                  <a:cubicBezTo>
                    <a:pt x="606" y="587"/>
                    <a:pt x="603" y="589"/>
                    <a:pt x="604" y="589"/>
                  </a:cubicBezTo>
                  <a:cubicBezTo>
                    <a:pt x="603" y="590"/>
                    <a:pt x="597" y="591"/>
                    <a:pt x="597" y="592"/>
                  </a:cubicBezTo>
                  <a:cubicBezTo>
                    <a:pt x="599" y="594"/>
                    <a:pt x="596" y="594"/>
                    <a:pt x="599" y="597"/>
                  </a:cubicBezTo>
                  <a:cubicBezTo>
                    <a:pt x="599" y="597"/>
                    <a:pt x="595" y="601"/>
                    <a:pt x="595" y="605"/>
                  </a:cubicBezTo>
                  <a:cubicBezTo>
                    <a:pt x="594" y="606"/>
                    <a:pt x="590" y="616"/>
                    <a:pt x="590" y="616"/>
                  </a:cubicBezTo>
                  <a:cubicBezTo>
                    <a:pt x="593" y="618"/>
                    <a:pt x="595" y="620"/>
                    <a:pt x="597" y="623"/>
                  </a:cubicBezTo>
                  <a:cubicBezTo>
                    <a:pt x="598" y="623"/>
                    <a:pt x="598" y="623"/>
                    <a:pt x="598" y="623"/>
                  </a:cubicBezTo>
                  <a:cubicBezTo>
                    <a:pt x="598" y="624"/>
                    <a:pt x="597" y="626"/>
                    <a:pt x="597" y="624"/>
                  </a:cubicBezTo>
                  <a:cubicBezTo>
                    <a:pt x="597" y="624"/>
                    <a:pt x="593" y="628"/>
                    <a:pt x="590" y="631"/>
                  </a:cubicBezTo>
                  <a:cubicBezTo>
                    <a:pt x="589" y="634"/>
                    <a:pt x="591" y="646"/>
                    <a:pt x="593" y="649"/>
                  </a:cubicBezTo>
                  <a:cubicBezTo>
                    <a:pt x="592" y="648"/>
                    <a:pt x="606" y="664"/>
                    <a:pt x="604" y="664"/>
                  </a:cubicBezTo>
                  <a:cubicBezTo>
                    <a:pt x="607" y="666"/>
                    <a:pt x="616" y="687"/>
                    <a:pt x="616" y="695"/>
                  </a:cubicBezTo>
                  <a:cubicBezTo>
                    <a:pt x="616" y="695"/>
                    <a:pt x="626" y="718"/>
                    <a:pt x="630" y="718"/>
                  </a:cubicBezTo>
                  <a:cubicBezTo>
                    <a:pt x="630" y="720"/>
                    <a:pt x="638" y="730"/>
                    <a:pt x="643" y="730"/>
                  </a:cubicBezTo>
                  <a:cubicBezTo>
                    <a:pt x="645" y="731"/>
                    <a:pt x="650" y="734"/>
                    <a:pt x="649" y="733"/>
                  </a:cubicBezTo>
                  <a:cubicBezTo>
                    <a:pt x="649" y="735"/>
                    <a:pt x="663" y="745"/>
                    <a:pt x="665" y="746"/>
                  </a:cubicBezTo>
                  <a:cubicBezTo>
                    <a:pt x="665" y="761"/>
                    <a:pt x="661" y="784"/>
                    <a:pt x="663" y="802"/>
                  </a:cubicBezTo>
                  <a:cubicBezTo>
                    <a:pt x="659" y="802"/>
                    <a:pt x="662" y="805"/>
                    <a:pt x="662" y="806"/>
                  </a:cubicBezTo>
                  <a:cubicBezTo>
                    <a:pt x="659" y="812"/>
                    <a:pt x="659" y="831"/>
                    <a:pt x="655" y="831"/>
                  </a:cubicBezTo>
                  <a:cubicBezTo>
                    <a:pt x="657" y="834"/>
                    <a:pt x="655" y="833"/>
                    <a:pt x="658" y="836"/>
                  </a:cubicBezTo>
                  <a:cubicBezTo>
                    <a:pt x="651" y="836"/>
                    <a:pt x="656" y="854"/>
                    <a:pt x="656" y="862"/>
                  </a:cubicBezTo>
                  <a:cubicBezTo>
                    <a:pt x="653" y="863"/>
                    <a:pt x="654" y="864"/>
                    <a:pt x="655" y="868"/>
                  </a:cubicBezTo>
                  <a:cubicBezTo>
                    <a:pt x="650" y="868"/>
                    <a:pt x="650" y="886"/>
                    <a:pt x="649" y="884"/>
                  </a:cubicBezTo>
                  <a:cubicBezTo>
                    <a:pt x="646" y="884"/>
                    <a:pt x="646" y="896"/>
                    <a:pt x="644" y="896"/>
                  </a:cubicBezTo>
                  <a:cubicBezTo>
                    <a:pt x="643" y="895"/>
                    <a:pt x="643" y="894"/>
                    <a:pt x="643" y="894"/>
                  </a:cubicBezTo>
                  <a:cubicBezTo>
                    <a:pt x="641" y="895"/>
                    <a:pt x="641" y="897"/>
                    <a:pt x="641" y="898"/>
                  </a:cubicBezTo>
                  <a:cubicBezTo>
                    <a:pt x="641" y="902"/>
                    <a:pt x="644" y="911"/>
                    <a:pt x="645" y="913"/>
                  </a:cubicBezTo>
                  <a:cubicBezTo>
                    <a:pt x="645" y="920"/>
                    <a:pt x="639" y="929"/>
                    <a:pt x="638" y="936"/>
                  </a:cubicBezTo>
                  <a:cubicBezTo>
                    <a:pt x="637" y="944"/>
                    <a:pt x="639" y="953"/>
                    <a:pt x="645" y="942"/>
                  </a:cubicBezTo>
                  <a:cubicBezTo>
                    <a:pt x="645" y="944"/>
                    <a:pt x="641" y="940"/>
                    <a:pt x="643" y="940"/>
                  </a:cubicBezTo>
                  <a:cubicBezTo>
                    <a:pt x="643" y="939"/>
                    <a:pt x="647" y="942"/>
                    <a:pt x="647" y="942"/>
                  </a:cubicBezTo>
                  <a:cubicBezTo>
                    <a:pt x="647" y="943"/>
                    <a:pt x="644" y="952"/>
                    <a:pt x="643" y="953"/>
                  </a:cubicBezTo>
                  <a:cubicBezTo>
                    <a:pt x="643" y="953"/>
                    <a:pt x="643" y="953"/>
                    <a:pt x="643" y="954"/>
                  </a:cubicBezTo>
                  <a:cubicBezTo>
                    <a:pt x="643" y="946"/>
                    <a:pt x="638" y="949"/>
                    <a:pt x="635" y="953"/>
                  </a:cubicBezTo>
                  <a:cubicBezTo>
                    <a:pt x="635" y="953"/>
                    <a:pt x="635" y="953"/>
                    <a:pt x="635" y="953"/>
                  </a:cubicBezTo>
                  <a:cubicBezTo>
                    <a:pt x="634" y="952"/>
                    <a:pt x="634" y="955"/>
                    <a:pt x="634" y="955"/>
                  </a:cubicBezTo>
                  <a:cubicBezTo>
                    <a:pt x="634" y="956"/>
                    <a:pt x="634" y="956"/>
                    <a:pt x="634" y="955"/>
                  </a:cubicBezTo>
                  <a:cubicBezTo>
                    <a:pt x="634" y="956"/>
                    <a:pt x="634" y="956"/>
                    <a:pt x="634" y="956"/>
                  </a:cubicBezTo>
                  <a:cubicBezTo>
                    <a:pt x="634" y="957"/>
                    <a:pt x="634" y="961"/>
                    <a:pt x="634" y="960"/>
                  </a:cubicBezTo>
                  <a:cubicBezTo>
                    <a:pt x="634" y="960"/>
                    <a:pt x="635" y="962"/>
                    <a:pt x="636" y="962"/>
                  </a:cubicBezTo>
                  <a:cubicBezTo>
                    <a:pt x="635" y="962"/>
                    <a:pt x="635" y="962"/>
                    <a:pt x="634" y="962"/>
                  </a:cubicBezTo>
                  <a:cubicBezTo>
                    <a:pt x="634" y="962"/>
                    <a:pt x="634" y="962"/>
                    <a:pt x="634" y="962"/>
                  </a:cubicBezTo>
                  <a:cubicBezTo>
                    <a:pt x="635" y="962"/>
                    <a:pt x="634" y="962"/>
                    <a:pt x="634" y="962"/>
                  </a:cubicBezTo>
                  <a:cubicBezTo>
                    <a:pt x="634" y="962"/>
                    <a:pt x="634" y="962"/>
                    <a:pt x="634" y="962"/>
                  </a:cubicBezTo>
                  <a:cubicBezTo>
                    <a:pt x="634" y="962"/>
                    <a:pt x="634" y="962"/>
                    <a:pt x="634" y="962"/>
                  </a:cubicBezTo>
                  <a:cubicBezTo>
                    <a:pt x="634" y="962"/>
                    <a:pt x="634" y="962"/>
                    <a:pt x="634" y="962"/>
                  </a:cubicBezTo>
                  <a:cubicBezTo>
                    <a:pt x="634" y="962"/>
                    <a:pt x="634" y="962"/>
                    <a:pt x="634" y="962"/>
                  </a:cubicBezTo>
                  <a:cubicBezTo>
                    <a:pt x="634" y="962"/>
                    <a:pt x="634" y="962"/>
                    <a:pt x="634" y="962"/>
                  </a:cubicBezTo>
                  <a:cubicBezTo>
                    <a:pt x="634" y="962"/>
                    <a:pt x="634" y="962"/>
                    <a:pt x="634" y="962"/>
                  </a:cubicBezTo>
                  <a:cubicBezTo>
                    <a:pt x="634" y="962"/>
                    <a:pt x="634" y="962"/>
                    <a:pt x="634" y="962"/>
                  </a:cubicBezTo>
                  <a:cubicBezTo>
                    <a:pt x="629" y="970"/>
                    <a:pt x="626" y="972"/>
                    <a:pt x="636" y="975"/>
                  </a:cubicBezTo>
                  <a:cubicBezTo>
                    <a:pt x="636" y="975"/>
                    <a:pt x="636" y="977"/>
                    <a:pt x="636" y="978"/>
                  </a:cubicBezTo>
                  <a:cubicBezTo>
                    <a:pt x="636" y="976"/>
                    <a:pt x="629" y="982"/>
                    <a:pt x="630" y="982"/>
                  </a:cubicBezTo>
                  <a:cubicBezTo>
                    <a:pt x="630" y="982"/>
                    <a:pt x="630" y="982"/>
                    <a:pt x="630" y="982"/>
                  </a:cubicBezTo>
                  <a:cubicBezTo>
                    <a:pt x="626" y="987"/>
                    <a:pt x="628" y="992"/>
                    <a:pt x="627" y="998"/>
                  </a:cubicBezTo>
                  <a:cubicBezTo>
                    <a:pt x="627" y="997"/>
                    <a:pt x="629" y="997"/>
                    <a:pt x="630" y="997"/>
                  </a:cubicBezTo>
                  <a:cubicBezTo>
                    <a:pt x="629" y="1003"/>
                    <a:pt x="631" y="1003"/>
                    <a:pt x="632" y="1005"/>
                  </a:cubicBezTo>
                  <a:cubicBezTo>
                    <a:pt x="632" y="1005"/>
                    <a:pt x="632" y="1006"/>
                    <a:pt x="632" y="1006"/>
                  </a:cubicBezTo>
                  <a:cubicBezTo>
                    <a:pt x="632" y="1006"/>
                    <a:pt x="632" y="1006"/>
                    <a:pt x="632" y="1006"/>
                  </a:cubicBezTo>
                  <a:cubicBezTo>
                    <a:pt x="631" y="1006"/>
                    <a:pt x="632" y="1008"/>
                    <a:pt x="632" y="1008"/>
                  </a:cubicBezTo>
                  <a:cubicBezTo>
                    <a:pt x="629" y="1011"/>
                    <a:pt x="633" y="1018"/>
                    <a:pt x="637" y="1020"/>
                  </a:cubicBezTo>
                  <a:cubicBezTo>
                    <a:pt x="636" y="1020"/>
                    <a:pt x="636" y="1020"/>
                    <a:pt x="634" y="1019"/>
                  </a:cubicBezTo>
                  <a:cubicBezTo>
                    <a:pt x="632" y="1019"/>
                    <a:pt x="637" y="1024"/>
                    <a:pt x="638" y="1025"/>
                  </a:cubicBezTo>
                  <a:cubicBezTo>
                    <a:pt x="638" y="1024"/>
                    <a:pt x="640" y="1023"/>
                    <a:pt x="640" y="1023"/>
                  </a:cubicBezTo>
                  <a:cubicBezTo>
                    <a:pt x="640" y="1025"/>
                    <a:pt x="640" y="1025"/>
                    <a:pt x="641" y="1025"/>
                  </a:cubicBezTo>
                  <a:cubicBezTo>
                    <a:pt x="640" y="1025"/>
                    <a:pt x="639" y="1027"/>
                    <a:pt x="639" y="1027"/>
                  </a:cubicBezTo>
                  <a:cubicBezTo>
                    <a:pt x="642" y="1031"/>
                    <a:pt x="661" y="1043"/>
                    <a:pt x="666" y="1043"/>
                  </a:cubicBezTo>
                  <a:cubicBezTo>
                    <a:pt x="667" y="1043"/>
                    <a:pt x="667" y="1041"/>
                    <a:pt x="667" y="1041"/>
                  </a:cubicBezTo>
                  <a:cubicBezTo>
                    <a:pt x="671" y="1043"/>
                    <a:pt x="673" y="1043"/>
                    <a:pt x="679" y="1043"/>
                  </a:cubicBezTo>
                  <a:cubicBezTo>
                    <a:pt x="676" y="1043"/>
                    <a:pt x="681" y="1046"/>
                    <a:pt x="680" y="1045"/>
                  </a:cubicBezTo>
                  <a:cubicBezTo>
                    <a:pt x="682" y="1045"/>
                    <a:pt x="680" y="1040"/>
                    <a:pt x="678" y="1038"/>
                  </a:cubicBezTo>
                  <a:cubicBezTo>
                    <a:pt x="682" y="1039"/>
                    <a:pt x="690" y="1040"/>
                    <a:pt x="694" y="1039"/>
                  </a:cubicBezTo>
                  <a:cubicBezTo>
                    <a:pt x="694" y="1039"/>
                    <a:pt x="703" y="1034"/>
                    <a:pt x="700" y="1034"/>
                  </a:cubicBezTo>
                  <a:cubicBezTo>
                    <a:pt x="691" y="1035"/>
                    <a:pt x="690" y="1030"/>
                    <a:pt x="684" y="1030"/>
                  </a:cubicBezTo>
                  <a:cubicBezTo>
                    <a:pt x="683" y="1029"/>
                    <a:pt x="680" y="1025"/>
                    <a:pt x="677" y="1023"/>
                  </a:cubicBezTo>
                  <a:cubicBezTo>
                    <a:pt x="677" y="1023"/>
                    <a:pt x="679" y="1023"/>
                    <a:pt x="680" y="1024"/>
                  </a:cubicBezTo>
                  <a:cubicBezTo>
                    <a:pt x="677" y="1021"/>
                    <a:pt x="673" y="1018"/>
                    <a:pt x="671" y="1017"/>
                  </a:cubicBezTo>
                  <a:cubicBezTo>
                    <a:pt x="672" y="1017"/>
                    <a:pt x="673" y="1017"/>
                    <a:pt x="674" y="1017"/>
                  </a:cubicBezTo>
                  <a:cubicBezTo>
                    <a:pt x="672" y="1012"/>
                    <a:pt x="678" y="1002"/>
                    <a:pt x="678" y="1001"/>
                  </a:cubicBezTo>
                  <a:cubicBezTo>
                    <a:pt x="679" y="997"/>
                    <a:pt x="691" y="986"/>
                    <a:pt x="691" y="985"/>
                  </a:cubicBezTo>
                  <a:cubicBezTo>
                    <a:pt x="694" y="985"/>
                    <a:pt x="697" y="975"/>
                    <a:pt x="696" y="975"/>
                  </a:cubicBezTo>
                  <a:cubicBezTo>
                    <a:pt x="688" y="975"/>
                    <a:pt x="686" y="971"/>
                    <a:pt x="682" y="966"/>
                  </a:cubicBezTo>
                  <a:cubicBezTo>
                    <a:pt x="687" y="962"/>
                    <a:pt x="689" y="959"/>
                    <a:pt x="698" y="960"/>
                  </a:cubicBezTo>
                  <a:cubicBezTo>
                    <a:pt x="698" y="960"/>
                    <a:pt x="698" y="960"/>
                    <a:pt x="698" y="960"/>
                  </a:cubicBezTo>
                  <a:cubicBezTo>
                    <a:pt x="698" y="960"/>
                    <a:pt x="698" y="960"/>
                    <a:pt x="698" y="960"/>
                  </a:cubicBezTo>
                  <a:cubicBezTo>
                    <a:pt x="698" y="960"/>
                    <a:pt x="698" y="960"/>
                    <a:pt x="698" y="960"/>
                  </a:cubicBezTo>
                  <a:cubicBezTo>
                    <a:pt x="697" y="960"/>
                    <a:pt x="697" y="960"/>
                    <a:pt x="697" y="960"/>
                  </a:cubicBezTo>
                  <a:cubicBezTo>
                    <a:pt x="697" y="959"/>
                    <a:pt x="698" y="955"/>
                    <a:pt x="696" y="955"/>
                  </a:cubicBezTo>
                  <a:cubicBezTo>
                    <a:pt x="695" y="956"/>
                    <a:pt x="706" y="941"/>
                    <a:pt x="706" y="942"/>
                  </a:cubicBezTo>
                  <a:cubicBezTo>
                    <a:pt x="706" y="946"/>
                    <a:pt x="715" y="934"/>
                    <a:pt x="709" y="934"/>
                  </a:cubicBezTo>
                  <a:cubicBezTo>
                    <a:pt x="702" y="939"/>
                    <a:pt x="698" y="932"/>
                    <a:pt x="700" y="925"/>
                  </a:cubicBezTo>
                  <a:cubicBezTo>
                    <a:pt x="703" y="926"/>
                    <a:pt x="709" y="930"/>
                    <a:pt x="714" y="928"/>
                  </a:cubicBezTo>
                  <a:cubicBezTo>
                    <a:pt x="716" y="927"/>
                    <a:pt x="723" y="918"/>
                    <a:pt x="720" y="918"/>
                  </a:cubicBezTo>
                  <a:cubicBezTo>
                    <a:pt x="720" y="919"/>
                    <a:pt x="719" y="920"/>
                    <a:pt x="719" y="921"/>
                  </a:cubicBezTo>
                  <a:cubicBezTo>
                    <a:pt x="719" y="920"/>
                    <a:pt x="719" y="918"/>
                    <a:pt x="719" y="918"/>
                  </a:cubicBezTo>
                  <a:cubicBezTo>
                    <a:pt x="719" y="918"/>
                    <a:pt x="721" y="916"/>
                    <a:pt x="722" y="913"/>
                  </a:cubicBezTo>
                  <a:cubicBezTo>
                    <a:pt x="722" y="913"/>
                    <a:pt x="722" y="912"/>
                    <a:pt x="722" y="911"/>
                  </a:cubicBezTo>
                  <a:cubicBezTo>
                    <a:pt x="722" y="914"/>
                    <a:pt x="745" y="907"/>
                    <a:pt x="748" y="905"/>
                  </a:cubicBezTo>
                  <a:cubicBezTo>
                    <a:pt x="747" y="906"/>
                    <a:pt x="764" y="887"/>
                    <a:pt x="757" y="887"/>
                  </a:cubicBezTo>
                  <a:cubicBezTo>
                    <a:pt x="755" y="888"/>
                    <a:pt x="756" y="887"/>
                    <a:pt x="756" y="890"/>
                  </a:cubicBezTo>
                  <a:cubicBezTo>
                    <a:pt x="753" y="885"/>
                    <a:pt x="754" y="875"/>
                    <a:pt x="745" y="875"/>
                  </a:cubicBezTo>
                  <a:cubicBezTo>
                    <a:pt x="746" y="874"/>
                    <a:pt x="746" y="875"/>
                    <a:pt x="745" y="873"/>
                  </a:cubicBezTo>
                  <a:cubicBezTo>
                    <a:pt x="746" y="873"/>
                    <a:pt x="746" y="873"/>
                    <a:pt x="746" y="873"/>
                  </a:cubicBezTo>
                  <a:cubicBezTo>
                    <a:pt x="746" y="873"/>
                    <a:pt x="746" y="873"/>
                    <a:pt x="746" y="873"/>
                  </a:cubicBezTo>
                  <a:cubicBezTo>
                    <a:pt x="746" y="873"/>
                    <a:pt x="746" y="873"/>
                    <a:pt x="746" y="873"/>
                  </a:cubicBezTo>
                  <a:cubicBezTo>
                    <a:pt x="749" y="873"/>
                    <a:pt x="751" y="874"/>
                    <a:pt x="755" y="875"/>
                  </a:cubicBezTo>
                  <a:cubicBezTo>
                    <a:pt x="755" y="877"/>
                    <a:pt x="755" y="875"/>
                    <a:pt x="759" y="877"/>
                  </a:cubicBezTo>
                  <a:cubicBezTo>
                    <a:pt x="759" y="877"/>
                    <a:pt x="759" y="878"/>
                    <a:pt x="758" y="879"/>
                  </a:cubicBezTo>
                  <a:cubicBezTo>
                    <a:pt x="764" y="876"/>
                    <a:pt x="769" y="879"/>
                    <a:pt x="775" y="877"/>
                  </a:cubicBezTo>
                  <a:cubicBezTo>
                    <a:pt x="778" y="875"/>
                    <a:pt x="783" y="866"/>
                    <a:pt x="785" y="863"/>
                  </a:cubicBezTo>
                  <a:cubicBezTo>
                    <a:pt x="791" y="855"/>
                    <a:pt x="797" y="846"/>
                    <a:pt x="803" y="838"/>
                  </a:cubicBezTo>
                  <a:cubicBezTo>
                    <a:pt x="805" y="834"/>
                    <a:pt x="812" y="827"/>
                    <a:pt x="812" y="822"/>
                  </a:cubicBezTo>
                  <a:cubicBezTo>
                    <a:pt x="814" y="819"/>
                    <a:pt x="815" y="819"/>
                    <a:pt x="812" y="817"/>
                  </a:cubicBezTo>
                  <a:cubicBezTo>
                    <a:pt x="812" y="817"/>
                    <a:pt x="813" y="817"/>
                    <a:pt x="814" y="816"/>
                  </a:cubicBezTo>
                  <a:cubicBezTo>
                    <a:pt x="811" y="812"/>
                    <a:pt x="811" y="812"/>
                    <a:pt x="814" y="808"/>
                  </a:cubicBezTo>
                  <a:cubicBezTo>
                    <a:pt x="814" y="803"/>
                    <a:pt x="821" y="791"/>
                    <a:pt x="832" y="789"/>
                  </a:cubicBezTo>
                  <a:cubicBezTo>
                    <a:pt x="832" y="789"/>
                    <a:pt x="835" y="789"/>
                    <a:pt x="835" y="789"/>
                  </a:cubicBezTo>
                  <a:cubicBezTo>
                    <a:pt x="836" y="789"/>
                    <a:pt x="837" y="785"/>
                    <a:pt x="835" y="789"/>
                  </a:cubicBezTo>
                  <a:cubicBezTo>
                    <a:pt x="835" y="788"/>
                    <a:pt x="835" y="787"/>
                    <a:pt x="834" y="787"/>
                  </a:cubicBezTo>
                  <a:cubicBezTo>
                    <a:pt x="835" y="787"/>
                    <a:pt x="842" y="785"/>
                    <a:pt x="840" y="784"/>
                  </a:cubicBezTo>
                  <a:cubicBezTo>
                    <a:pt x="840" y="783"/>
                    <a:pt x="858" y="781"/>
                    <a:pt x="858" y="782"/>
                  </a:cubicBezTo>
                  <a:cubicBezTo>
                    <a:pt x="857" y="780"/>
                    <a:pt x="857" y="780"/>
                    <a:pt x="857" y="780"/>
                  </a:cubicBezTo>
                  <a:cubicBezTo>
                    <a:pt x="856" y="780"/>
                    <a:pt x="860" y="776"/>
                    <a:pt x="860" y="777"/>
                  </a:cubicBezTo>
                  <a:cubicBezTo>
                    <a:pt x="860" y="778"/>
                    <a:pt x="859" y="778"/>
                    <a:pt x="859" y="778"/>
                  </a:cubicBezTo>
                  <a:cubicBezTo>
                    <a:pt x="863" y="778"/>
                    <a:pt x="867" y="762"/>
                    <a:pt x="869" y="759"/>
                  </a:cubicBezTo>
                  <a:cubicBezTo>
                    <a:pt x="871" y="752"/>
                    <a:pt x="875" y="740"/>
                    <a:pt x="877" y="733"/>
                  </a:cubicBezTo>
                  <a:cubicBezTo>
                    <a:pt x="877" y="733"/>
                    <a:pt x="876" y="733"/>
                    <a:pt x="875" y="733"/>
                  </a:cubicBezTo>
                  <a:cubicBezTo>
                    <a:pt x="880" y="727"/>
                    <a:pt x="875" y="716"/>
                    <a:pt x="877" y="708"/>
                  </a:cubicBezTo>
                  <a:cubicBezTo>
                    <a:pt x="879" y="703"/>
                    <a:pt x="883" y="700"/>
                    <a:pt x="886" y="697"/>
                  </a:cubicBezTo>
                  <a:cubicBezTo>
                    <a:pt x="890" y="690"/>
                    <a:pt x="895" y="683"/>
                    <a:pt x="900" y="675"/>
                  </a:cubicBezTo>
                  <a:cubicBezTo>
                    <a:pt x="904" y="669"/>
                    <a:pt x="906" y="664"/>
                    <a:pt x="906" y="654"/>
                  </a:cubicBezTo>
                  <a:cubicBezTo>
                    <a:pt x="905" y="651"/>
                    <a:pt x="903" y="643"/>
                    <a:pt x="901" y="641"/>
                  </a:cubicBezTo>
                  <a:cubicBezTo>
                    <a:pt x="901" y="641"/>
                    <a:pt x="893" y="634"/>
                    <a:pt x="893" y="638"/>
                  </a:cubicBezTo>
                  <a:close/>
                  <a:moveTo>
                    <a:pt x="726" y="228"/>
                  </a:moveTo>
                  <a:cubicBezTo>
                    <a:pt x="726" y="228"/>
                    <a:pt x="726" y="228"/>
                    <a:pt x="726" y="228"/>
                  </a:cubicBezTo>
                  <a:cubicBezTo>
                    <a:pt x="726" y="228"/>
                    <a:pt x="726" y="228"/>
                    <a:pt x="726" y="228"/>
                  </a:cubicBezTo>
                  <a:close/>
                  <a:moveTo>
                    <a:pt x="716" y="232"/>
                  </a:moveTo>
                  <a:cubicBezTo>
                    <a:pt x="716" y="232"/>
                    <a:pt x="716" y="232"/>
                    <a:pt x="716" y="232"/>
                  </a:cubicBezTo>
                  <a:cubicBezTo>
                    <a:pt x="712" y="230"/>
                    <a:pt x="710" y="232"/>
                    <a:pt x="709" y="228"/>
                  </a:cubicBezTo>
                  <a:cubicBezTo>
                    <a:pt x="711" y="229"/>
                    <a:pt x="714" y="230"/>
                    <a:pt x="716" y="232"/>
                  </a:cubicBezTo>
                  <a:close/>
                  <a:moveTo>
                    <a:pt x="675" y="246"/>
                  </a:moveTo>
                  <a:cubicBezTo>
                    <a:pt x="675" y="246"/>
                    <a:pt x="675" y="246"/>
                    <a:pt x="675" y="246"/>
                  </a:cubicBezTo>
                  <a:close/>
                  <a:moveTo>
                    <a:pt x="674" y="246"/>
                  </a:moveTo>
                  <a:cubicBezTo>
                    <a:pt x="674" y="246"/>
                    <a:pt x="674" y="246"/>
                    <a:pt x="674" y="246"/>
                  </a:cubicBezTo>
                  <a:close/>
                  <a:moveTo>
                    <a:pt x="752" y="164"/>
                  </a:moveTo>
                  <a:cubicBezTo>
                    <a:pt x="752" y="164"/>
                    <a:pt x="752" y="165"/>
                    <a:pt x="750" y="164"/>
                  </a:cubicBezTo>
                  <a:cubicBezTo>
                    <a:pt x="751" y="164"/>
                    <a:pt x="752" y="164"/>
                    <a:pt x="752" y="164"/>
                  </a:cubicBezTo>
                  <a:close/>
                  <a:moveTo>
                    <a:pt x="728" y="149"/>
                  </a:moveTo>
                  <a:cubicBezTo>
                    <a:pt x="728" y="149"/>
                    <a:pt x="728" y="149"/>
                    <a:pt x="728" y="149"/>
                  </a:cubicBezTo>
                  <a:cubicBezTo>
                    <a:pt x="728" y="149"/>
                    <a:pt x="729" y="149"/>
                    <a:pt x="728" y="149"/>
                  </a:cubicBezTo>
                  <a:close/>
                  <a:moveTo>
                    <a:pt x="673" y="126"/>
                  </a:moveTo>
                  <a:cubicBezTo>
                    <a:pt x="673" y="127"/>
                    <a:pt x="673" y="126"/>
                    <a:pt x="673" y="126"/>
                  </a:cubicBezTo>
                  <a:close/>
                  <a:moveTo>
                    <a:pt x="650" y="269"/>
                  </a:moveTo>
                  <a:cubicBezTo>
                    <a:pt x="648" y="269"/>
                    <a:pt x="645" y="269"/>
                    <a:pt x="644" y="269"/>
                  </a:cubicBezTo>
                  <a:cubicBezTo>
                    <a:pt x="646" y="269"/>
                    <a:pt x="647" y="269"/>
                    <a:pt x="650" y="269"/>
                  </a:cubicBezTo>
                  <a:close/>
                  <a:moveTo>
                    <a:pt x="632" y="285"/>
                  </a:moveTo>
                  <a:cubicBezTo>
                    <a:pt x="632" y="285"/>
                    <a:pt x="633" y="285"/>
                    <a:pt x="633" y="285"/>
                  </a:cubicBezTo>
                  <a:cubicBezTo>
                    <a:pt x="633" y="285"/>
                    <a:pt x="632" y="285"/>
                    <a:pt x="632" y="285"/>
                  </a:cubicBezTo>
                  <a:close/>
                  <a:moveTo>
                    <a:pt x="574" y="248"/>
                  </a:moveTo>
                  <a:cubicBezTo>
                    <a:pt x="572" y="249"/>
                    <a:pt x="575" y="244"/>
                    <a:pt x="574" y="248"/>
                  </a:cubicBezTo>
                  <a:close/>
                  <a:moveTo>
                    <a:pt x="577" y="265"/>
                  </a:moveTo>
                  <a:cubicBezTo>
                    <a:pt x="574" y="267"/>
                    <a:pt x="581" y="259"/>
                    <a:pt x="581" y="263"/>
                  </a:cubicBezTo>
                  <a:cubicBezTo>
                    <a:pt x="581" y="263"/>
                    <a:pt x="581" y="263"/>
                    <a:pt x="581" y="263"/>
                  </a:cubicBezTo>
                  <a:cubicBezTo>
                    <a:pt x="581" y="263"/>
                    <a:pt x="580" y="263"/>
                    <a:pt x="580" y="263"/>
                  </a:cubicBezTo>
                  <a:cubicBezTo>
                    <a:pt x="580" y="265"/>
                    <a:pt x="579" y="265"/>
                    <a:pt x="577" y="265"/>
                  </a:cubicBezTo>
                  <a:close/>
                  <a:moveTo>
                    <a:pt x="623" y="292"/>
                  </a:moveTo>
                  <a:cubicBezTo>
                    <a:pt x="623" y="292"/>
                    <a:pt x="623" y="292"/>
                    <a:pt x="623" y="292"/>
                  </a:cubicBezTo>
                  <a:cubicBezTo>
                    <a:pt x="623" y="291"/>
                    <a:pt x="623" y="292"/>
                    <a:pt x="623" y="292"/>
                  </a:cubicBezTo>
                  <a:close/>
                  <a:moveTo>
                    <a:pt x="623" y="290"/>
                  </a:moveTo>
                  <a:cubicBezTo>
                    <a:pt x="623" y="286"/>
                    <a:pt x="623" y="290"/>
                    <a:pt x="623" y="290"/>
                  </a:cubicBezTo>
                  <a:close/>
                  <a:moveTo>
                    <a:pt x="622" y="245"/>
                  </a:moveTo>
                  <a:cubicBezTo>
                    <a:pt x="623" y="245"/>
                    <a:pt x="622" y="247"/>
                    <a:pt x="622" y="245"/>
                  </a:cubicBezTo>
                  <a:cubicBezTo>
                    <a:pt x="622" y="245"/>
                    <a:pt x="622" y="245"/>
                    <a:pt x="622" y="245"/>
                  </a:cubicBezTo>
                  <a:close/>
                  <a:moveTo>
                    <a:pt x="621" y="247"/>
                  </a:moveTo>
                  <a:cubicBezTo>
                    <a:pt x="627" y="247"/>
                    <a:pt x="619" y="251"/>
                    <a:pt x="617" y="252"/>
                  </a:cubicBezTo>
                  <a:cubicBezTo>
                    <a:pt x="614" y="253"/>
                    <a:pt x="607" y="251"/>
                    <a:pt x="602" y="252"/>
                  </a:cubicBezTo>
                  <a:cubicBezTo>
                    <a:pt x="605" y="251"/>
                    <a:pt x="613" y="247"/>
                    <a:pt x="621" y="247"/>
                  </a:cubicBezTo>
                  <a:close/>
                  <a:moveTo>
                    <a:pt x="605" y="257"/>
                  </a:moveTo>
                  <a:cubicBezTo>
                    <a:pt x="602" y="257"/>
                    <a:pt x="585" y="265"/>
                    <a:pt x="582" y="267"/>
                  </a:cubicBezTo>
                  <a:cubicBezTo>
                    <a:pt x="576" y="267"/>
                    <a:pt x="588" y="256"/>
                    <a:pt x="588" y="260"/>
                  </a:cubicBezTo>
                  <a:cubicBezTo>
                    <a:pt x="589" y="258"/>
                    <a:pt x="593" y="258"/>
                    <a:pt x="599" y="258"/>
                  </a:cubicBezTo>
                  <a:cubicBezTo>
                    <a:pt x="600" y="258"/>
                    <a:pt x="597" y="256"/>
                    <a:pt x="597" y="256"/>
                  </a:cubicBezTo>
                  <a:cubicBezTo>
                    <a:pt x="598" y="256"/>
                    <a:pt x="600" y="257"/>
                    <a:pt x="601" y="257"/>
                  </a:cubicBezTo>
                  <a:cubicBezTo>
                    <a:pt x="602" y="257"/>
                    <a:pt x="604" y="257"/>
                    <a:pt x="605" y="257"/>
                  </a:cubicBezTo>
                  <a:close/>
                  <a:moveTo>
                    <a:pt x="600" y="188"/>
                  </a:moveTo>
                  <a:cubicBezTo>
                    <a:pt x="600" y="188"/>
                    <a:pt x="600" y="188"/>
                    <a:pt x="599" y="188"/>
                  </a:cubicBezTo>
                  <a:cubicBezTo>
                    <a:pt x="601" y="188"/>
                    <a:pt x="600" y="188"/>
                    <a:pt x="600" y="188"/>
                  </a:cubicBezTo>
                  <a:close/>
                  <a:moveTo>
                    <a:pt x="588" y="235"/>
                  </a:moveTo>
                  <a:cubicBezTo>
                    <a:pt x="588" y="233"/>
                    <a:pt x="590" y="235"/>
                    <a:pt x="590" y="234"/>
                  </a:cubicBezTo>
                  <a:cubicBezTo>
                    <a:pt x="590" y="233"/>
                    <a:pt x="589" y="232"/>
                    <a:pt x="588" y="232"/>
                  </a:cubicBezTo>
                  <a:cubicBezTo>
                    <a:pt x="589" y="232"/>
                    <a:pt x="590" y="231"/>
                    <a:pt x="590" y="231"/>
                  </a:cubicBezTo>
                  <a:cubicBezTo>
                    <a:pt x="592" y="232"/>
                    <a:pt x="593" y="232"/>
                    <a:pt x="594" y="232"/>
                  </a:cubicBezTo>
                  <a:cubicBezTo>
                    <a:pt x="595" y="233"/>
                    <a:pt x="598" y="239"/>
                    <a:pt x="599" y="241"/>
                  </a:cubicBezTo>
                  <a:cubicBezTo>
                    <a:pt x="599" y="241"/>
                    <a:pt x="591" y="238"/>
                    <a:pt x="590" y="236"/>
                  </a:cubicBezTo>
                  <a:cubicBezTo>
                    <a:pt x="590" y="240"/>
                    <a:pt x="587" y="233"/>
                    <a:pt x="588" y="235"/>
                  </a:cubicBezTo>
                  <a:close/>
                  <a:moveTo>
                    <a:pt x="571" y="230"/>
                  </a:moveTo>
                  <a:cubicBezTo>
                    <a:pt x="572" y="232"/>
                    <a:pt x="574" y="232"/>
                    <a:pt x="577" y="232"/>
                  </a:cubicBezTo>
                  <a:cubicBezTo>
                    <a:pt x="577" y="232"/>
                    <a:pt x="577" y="232"/>
                    <a:pt x="577" y="233"/>
                  </a:cubicBezTo>
                  <a:cubicBezTo>
                    <a:pt x="583" y="231"/>
                    <a:pt x="587" y="237"/>
                    <a:pt x="590" y="241"/>
                  </a:cubicBezTo>
                  <a:cubicBezTo>
                    <a:pt x="589" y="241"/>
                    <a:pt x="582" y="252"/>
                    <a:pt x="586" y="252"/>
                  </a:cubicBezTo>
                  <a:cubicBezTo>
                    <a:pt x="586" y="252"/>
                    <a:pt x="584" y="252"/>
                    <a:pt x="584" y="252"/>
                  </a:cubicBezTo>
                  <a:cubicBezTo>
                    <a:pt x="584" y="252"/>
                    <a:pt x="584" y="254"/>
                    <a:pt x="584" y="254"/>
                  </a:cubicBezTo>
                  <a:cubicBezTo>
                    <a:pt x="583" y="252"/>
                    <a:pt x="577" y="244"/>
                    <a:pt x="575" y="244"/>
                  </a:cubicBezTo>
                  <a:cubicBezTo>
                    <a:pt x="578" y="239"/>
                    <a:pt x="577" y="232"/>
                    <a:pt x="569" y="232"/>
                  </a:cubicBezTo>
                  <a:cubicBezTo>
                    <a:pt x="569" y="232"/>
                    <a:pt x="570" y="231"/>
                    <a:pt x="571" y="230"/>
                  </a:cubicBezTo>
                  <a:close/>
                  <a:moveTo>
                    <a:pt x="567" y="224"/>
                  </a:moveTo>
                  <a:cubicBezTo>
                    <a:pt x="567" y="224"/>
                    <a:pt x="567" y="224"/>
                    <a:pt x="567" y="224"/>
                  </a:cubicBezTo>
                  <a:cubicBezTo>
                    <a:pt x="567" y="224"/>
                    <a:pt x="567" y="224"/>
                    <a:pt x="567" y="224"/>
                  </a:cubicBezTo>
                  <a:close/>
                  <a:moveTo>
                    <a:pt x="537" y="211"/>
                  </a:moveTo>
                  <a:cubicBezTo>
                    <a:pt x="538" y="211"/>
                    <a:pt x="538" y="211"/>
                    <a:pt x="537" y="211"/>
                  </a:cubicBezTo>
                  <a:close/>
                  <a:moveTo>
                    <a:pt x="535" y="213"/>
                  </a:moveTo>
                  <a:cubicBezTo>
                    <a:pt x="542" y="212"/>
                    <a:pt x="549" y="208"/>
                    <a:pt x="552" y="208"/>
                  </a:cubicBezTo>
                  <a:cubicBezTo>
                    <a:pt x="554" y="208"/>
                    <a:pt x="555" y="210"/>
                    <a:pt x="555" y="210"/>
                  </a:cubicBezTo>
                  <a:cubicBezTo>
                    <a:pt x="555" y="210"/>
                    <a:pt x="558" y="215"/>
                    <a:pt x="559" y="215"/>
                  </a:cubicBezTo>
                  <a:cubicBezTo>
                    <a:pt x="559" y="220"/>
                    <a:pt x="561" y="215"/>
                    <a:pt x="560" y="215"/>
                  </a:cubicBezTo>
                  <a:cubicBezTo>
                    <a:pt x="561" y="215"/>
                    <a:pt x="563" y="215"/>
                    <a:pt x="564" y="215"/>
                  </a:cubicBezTo>
                  <a:cubicBezTo>
                    <a:pt x="564" y="216"/>
                    <a:pt x="564" y="218"/>
                    <a:pt x="564" y="219"/>
                  </a:cubicBezTo>
                  <a:cubicBezTo>
                    <a:pt x="564" y="220"/>
                    <a:pt x="566" y="222"/>
                    <a:pt x="566" y="225"/>
                  </a:cubicBezTo>
                  <a:cubicBezTo>
                    <a:pt x="567" y="227"/>
                    <a:pt x="542" y="222"/>
                    <a:pt x="543" y="222"/>
                  </a:cubicBezTo>
                  <a:cubicBezTo>
                    <a:pt x="543" y="222"/>
                    <a:pt x="543" y="221"/>
                    <a:pt x="543" y="221"/>
                  </a:cubicBezTo>
                  <a:cubicBezTo>
                    <a:pt x="544" y="221"/>
                    <a:pt x="548" y="219"/>
                    <a:pt x="548" y="219"/>
                  </a:cubicBezTo>
                  <a:cubicBezTo>
                    <a:pt x="542" y="214"/>
                    <a:pt x="533" y="228"/>
                    <a:pt x="527" y="223"/>
                  </a:cubicBezTo>
                  <a:cubicBezTo>
                    <a:pt x="528" y="223"/>
                    <a:pt x="529" y="223"/>
                    <a:pt x="529" y="221"/>
                  </a:cubicBezTo>
                  <a:cubicBezTo>
                    <a:pt x="529" y="220"/>
                    <a:pt x="521" y="223"/>
                    <a:pt x="519" y="223"/>
                  </a:cubicBezTo>
                  <a:cubicBezTo>
                    <a:pt x="521" y="222"/>
                    <a:pt x="535" y="214"/>
                    <a:pt x="535" y="213"/>
                  </a:cubicBezTo>
                  <a:close/>
                  <a:moveTo>
                    <a:pt x="585" y="43"/>
                  </a:moveTo>
                  <a:cubicBezTo>
                    <a:pt x="584" y="43"/>
                    <a:pt x="587" y="42"/>
                    <a:pt x="585" y="43"/>
                  </a:cubicBezTo>
                  <a:close/>
                  <a:moveTo>
                    <a:pt x="702" y="84"/>
                  </a:moveTo>
                  <a:cubicBezTo>
                    <a:pt x="702" y="86"/>
                    <a:pt x="701" y="85"/>
                    <a:pt x="702" y="84"/>
                  </a:cubicBezTo>
                  <a:close/>
                  <a:moveTo>
                    <a:pt x="683" y="68"/>
                  </a:moveTo>
                  <a:cubicBezTo>
                    <a:pt x="683" y="68"/>
                    <a:pt x="683" y="68"/>
                    <a:pt x="683" y="68"/>
                  </a:cubicBezTo>
                  <a:cubicBezTo>
                    <a:pt x="683" y="68"/>
                    <a:pt x="683" y="68"/>
                    <a:pt x="683" y="68"/>
                  </a:cubicBezTo>
                  <a:close/>
                  <a:moveTo>
                    <a:pt x="683" y="68"/>
                  </a:moveTo>
                  <a:cubicBezTo>
                    <a:pt x="683" y="68"/>
                    <a:pt x="683" y="68"/>
                    <a:pt x="683" y="68"/>
                  </a:cubicBezTo>
                  <a:cubicBezTo>
                    <a:pt x="683" y="68"/>
                    <a:pt x="683" y="68"/>
                    <a:pt x="683" y="68"/>
                  </a:cubicBezTo>
                  <a:close/>
                  <a:moveTo>
                    <a:pt x="682" y="92"/>
                  </a:moveTo>
                  <a:cubicBezTo>
                    <a:pt x="680" y="91"/>
                    <a:pt x="679" y="92"/>
                    <a:pt x="678" y="91"/>
                  </a:cubicBezTo>
                  <a:cubicBezTo>
                    <a:pt x="678" y="89"/>
                    <a:pt x="678" y="90"/>
                    <a:pt x="675" y="90"/>
                  </a:cubicBezTo>
                  <a:cubicBezTo>
                    <a:pt x="675" y="88"/>
                    <a:pt x="683" y="92"/>
                    <a:pt x="682" y="92"/>
                  </a:cubicBezTo>
                  <a:close/>
                  <a:moveTo>
                    <a:pt x="656" y="89"/>
                  </a:moveTo>
                  <a:cubicBezTo>
                    <a:pt x="654" y="90"/>
                    <a:pt x="656" y="90"/>
                    <a:pt x="656" y="90"/>
                  </a:cubicBezTo>
                  <a:cubicBezTo>
                    <a:pt x="656" y="90"/>
                    <a:pt x="654" y="89"/>
                    <a:pt x="652" y="90"/>
                  </a:cubicBezTo>
                  <a:cubicBezTo>
                    <a:pt x="654" y="89"/>
                    <a:pt x="656" y="88"/>
                    <a:pt x="656" y="89"/>
                  </a:cubicBezTo>
                  <a:close/>
                  <a:moveTo>
                    <a:pt x="599" y="41"/>
                  </a:moveTo>
                  <a:cubicBezTo>
                    <a:pt x="599" y="41"/>
                    <a:pt x="599" y="41"/>
                    <a:pt x="599" y="41"/>
                  </a:cubicBezTo>
                  <a:cubicBezTo>
                    <a:pt x="599" y="42"/>
                    <a:pt x="599" y="42"/>
                    <a:pt x="599" y="41"/>
                  </a:cubicBezTo>
                  <a:close/>
                  <a:moveTo>
                    <a:pt x="607" y="35"/>
                  </a:moveTo>
                  <a:cubicBezTo>
                    <a:pt x="607" y="35"/>
                    <a:pt x="607" y="35"/>
                    <a:pt x="607" y="35"/>
                  </a:cubicBezTo>
                  <a:cubicBezTo>
                    <a:pt x="607" y="35"/>
                    <a:pt x="607" y="35"/>
                    <a:pt x="607" y="35"/>
                  </a:cubicBezTo>
                  <a:close/>
                  <a:moveTo>
                    <a:pt x="612" y="15"/>
                  </a:moveTo>
                  <a:cubicBezTo>
                    <a:pt x="610" y="16"/>
                    <a:pt x="608" y="18"/>
                    <a:pt x="608" y="19"/>
                  </a:cubicBezTo>
                  <a:cubicBezTo>
                    <a:pt x="609" y="20"/>
                    <a:pt x="597" y="15"/>
                    <a:pt x="597" y="17"/>
                  </a:cubicBezTo>
                  <a:cubicBezTo>
                    <a:pt x="597" y="17"/>
                    <a:pt x="597" y="17"/>
                    <a:pt x="597" y="17"/>
                  </a:cubicBezTo>
                  <a:cubicBezTo>
                    <a:pt x="596" y="17"/>
                    <a:pt x="596" y="17"/>
                    <a:pt x="596" y="17"/>
                  </a:cubicBezTo>
                  <a:cubicBezTo>
                    <a:pt x="596" y="16"/>
                    <a:pt x="596" y="17"/>
                    <a:pt x="595" y="15"/>
                  </a:cubicBezTo>
                  <a:cubicBezTo>
                    <a:pt x="596" y="15"/>
                    <a:pt x="596" y="14"/>
                    <a:pt x="597" y="14"/>
                  </a:cubicBezTo>
                  <a:cubicBezTo>
                    <a:pt x="597" y="14"/>
                    <a:pt x="597" y="14"/>
                    <a:pt x="597" y="14"/>
                  </a:cubicBezTo>
                  <a:cubicBezTo>
                    <a:pt x="597" y="19"/>
                    <a:pt x="607" y="16"/>
                    <a:pt x="612" y="15"/>
                  </a:cubicBezTo>
                  <a:close/>
                  <a:moveTo>
                    <a:pt x="596" y="19"/>
                  </a:moveTo>
                  <a:cubicBezTo>
                    <a:pt x="595" y="20"/>
                    <a:pt x="595" y="21"/>
                    <a:pt x="595" y="22"/>
                  </a:cubicBezTo>
                  <a:cubicBezTo>
                    <a:pt x="595" y="21"/>
                    <a:pt x="595" y="19"/>
                    <a:pt x="594" y="19"/>
                  </a:cubicBezTo>
                  <a:cubicBezTo>
                    <a:pt x="594" y="19"/>
                    <a:pt x="595" y="19"/>
                    <a:pt x="596" y="19"/>
                  </a:cubicBezTo>
                  <a:close/>
                  <a:moveTo>
                    <a:pt x="573" y="70"/>
                  </a:moveTo>
                  <a:cubicBezTo>
                    <a:pt x="573" y="70"/>
                    <a:pt x="573" y="69"/>
                    <a:pt x="573" y="69"/>
                  </a:cubicBezTo>
                  <a:cubicBezTo>
                    <a:pt x="573" y="69"/>
                    <a:pt x="573" y="69"/>
                    <a:pt x="573" y="70"/>
                  </a:cubicBezTo>
                  <a:close/>
                  <a:moveTo>
                    <a:pt x="573" y="70"/>
                  </a:moveTo>
                  <a:cubicBezTo>
                    <a:pt x="573" y="70"/>
                    <a:pt x="573" y="70"/>
                    <a:pt x="573" y="70"/>
                  </a:cubicBezTo>
                  <a:cubicBezTo>
                    <a:pt x="573" y="70"/>
                    <a:pt x="573" y="70"/>
                    <a:pt x="573" y="70"/>
                  </a:cubicBezTo>
                  <a:close/>
                  <a:moveTo>
                    <a:pt x="563" y="40"/>
                  </a:moveTo>
                  <a:cubicBezTo>
                    <a:pt x="565" y="40"/>
                    <a:pt x="561" y="37"/>
                    <a:pt x="566" y="37"/>
                  </a:cubicBezTo>
                  <a:cubicBezTo>
                    <a:pt x="566" y="39"/>
                    <a:pt x="566" y="39"/>
                    <a:pt x="567" y="40"/>
                  </a:cubicBezTo>
                  <a:cubicBezTo>
                    <a:pt x="566" y="40"/>
                    <a:pt x="564" y="40"/>
                    <a:pt x="563" y="40"/>
                  </a:cubicBezTo>
                  <a:close/>
                  <a:moveTo>
                    <a:pt x="531" y="47"/>
                  </a:moveTo>
                  <a:cubicBezTo>
                    <a:pt x="533" y="46"/>
                    <a:pt x="529" y="52"/>
                    <a:pt x="529" y="51"/>
                  </a:cubicBezTo>
                  <a:cubicBezTo>
                    <a:pt x="529" y="50"/>
                    <a:pt x="529" y="50"/>
                    <a:pt x="528" y="50"/>
                  </a:cubicBezTo>
                  <a:cubicBezTo>
                    <a:pt x="531" y="50"/>
                    <a:pt x="527" y="46"/>
                    <a:pt x="527" y="46"/>
                  </a:cubicBezTo>
                  <a:cubicBezTo>
                    <a:pt x="529" y="45"/>
                    <a:pt x="530" y="47"/>
                    <a:pt x="531" y="47"/>
                  </a:cubicBezTo>
                  <a:close/>
                  <a:moveTo>
                    <a:pt x="489" y="56"/>
                  </a:moveTo>
                  <a:cubicBezTo>
                    <a:pt x="489" y="56"/>
                    <a:pt x="489" y="56"/>
                    <a:pt x="489" y="56"/>
                  </a:cubicBezTo>
                  <a:close/>
                  <a:moveTo>
                    <a:pt x="489" y="59"/>
                  </a:moveTo>
                  <a:cubicBezTo>
                    <a:pt x="489" y="59"/>
                    <a:pt x="489" y="59"/>
                    <a:pt x="489" y="59"/>
                  </a:cubicBezTo>
                  <a:cubicBezTo>
                    <a:pt x="489" y="59"/>
                    <a:pt x="489" y="59"/>
                    <a:pt x="489" y="59"/>
                  </a:cubicBezTo>
                  <a:close/>
                  <a:moveTo>
                    <a:pt x="505" y="47"/>
                  </a:moveTo>
                  <a:cubicBezTo>
                    <a:pt x="505" y="48"/>
                    <a:pt x="505" y="48"/>
                    <a:pt x="505" y="48"/>
                  </a:cubicBezTo>
                  <a:cubicBezTo>
                    <a:pt x="504" y="48"/>
                    <a:pt x="504" y="48"/>
                    <a:pt x="505" y="47"/>
                  </a:cubicBezTo>
                  <a:close/>
                  <a:moveTo>
                    <a:pt x="496" y="48"/>
                  </a:moveTo>
                  <a:cubicBezTo>
                    <a:pt x="496" y="48"/>
                    <a:pt x="496" y="46"/>
                    <a:pt x="496" y="46"/>
                  </a:cubicBezTo>
                  <a:cubicBezTo>
                    <a:pt x="495" y="46"/>
                    <a:pt x="493" y="46"/>
                    <a:pt x="492" y="46"/>
                  </a:cubicBezTo>
                  <a:cubicBezTo>
                    <a:pt x="491" y="45"/>
                    <a:pt x="490" y="43"/>
                    <a:pt x="492" y="44"/>
                  </a:cubicBezTo>
                  <a:cubicBezTo>
                    <a:pt x="493" y="44"/>
                    <a:pt x="497" y="41"/>
                    <a:pt x="495" y="41"/>
                  </a:cubicBezTo>
                  <a:cubicBezTo>
                    <a:pt x="497" y="41"/>
                    <a:pt x="498" y="41"/>
                    <a:pt x="500" y="41"/>
                  </a:cubicBezTo>
                  <a:cubicBezTo>
                    <a:pt x="500" y="41"/>
                    <a:pt x="500" y="41"/>
                    <a:pt x="500" y="41"/>
                  </a:cubicBezTo>
                  <a:cubicBezTo>
                    <a:pt x="500" y="41"/>
                    <a:pt x="500" y="41"/>
                    <a:pt x="500" y="41"/>
                  </a:cubicBezTo>
                  <a:cubicBezTo>
                    <a:pt x="500" y="41"/>
                    <a:pt x="500" y="41"/>
                    <a:pt x="500" y="41"/>
                  </a:cubicBezTo>
                  <a:cubicBezTo>
                    <a:pt x="500" y="42"/>
                    <a:pt x="501" y="43"/>
                    <a:pt x="502" y="44"/>
                  </a:cubicBezTo>
                  <a:cubicBezTo>
                    <a:pt x="501" y="44"/>
                    <a:pt x="499" y="46"/>
                    <a:pt x="501" y="46"/>
                  </a:cubicBezTo>
                  <a:cubicBezTo>
                    <a:pt x="501" y="46"/>
                    <a:pt x="498" y="45"/>
                    <a:pt x="498" y="46"/>
                  </a:cubicBezTo>
                  <a:cubicBezTo>
                    <a:pt x="497" y="46"/>
                    <a:pt x="498" y="48"/>
                    <a:pt x="498" y="48"/>
                  </a:cubicBezTo>
                  <a:cubicBezTo>
                    <a:pt x="498" y="48"/>
                    <a:pt x="503" y="48"/>
                    <a:pt x="505" y="48"/>
                  </a:cubicBezTo>
                  <a:cubicBezTo>
                    <a:pt x="503" y="54"/>
                    <a:pt x="492" y="51"/>
                    <a:pt x="492" y="56"/>
                  </a:cubicBezTo>
                  <a:cubicBezTo>
                    <a:pt x="492" y="57"/>
                    <a:pt x="493" y="56"/>
                    <a:pt x="494" y="57"/>
                  </a:cubicBezTo>
                  <a:cubicBezTo>
                    <a:pt x="494" y="57"/>
                    <a:pt x="493" y="59"/>
                    <a:pt x="494" y="59"/>
                  </a:cubicBezTo>
                  <a:cubicBezTo>
                    <a:pt x="494" y="61"/>
                    <a:pt x="491" y="59"/>
                    <a:pt x="490" y="57"/>
                  </a:cubicBezTo>
                  <a:cubicBezTo>
                    <a:pt x="490" y="56"/>
                    <a:pt x="492" y="55"/>
                    <a:pt x="492" y="56"/>
                  </a:cubicBezTo>
                  <a:cubicBezTo>
                    <a:pt x="492" y="54"/>
                    <a:pt x="489" y="55"/>
                    <a:pt x="489" y="55"/>
                  </a:cubicBezTo>
                  <a:cubicBezTo>
                    <a:pt x="492" y="52"/>
                    <a:pt x="491" y="53"/>
                    <a:pt x="491" y="50"/>
                  </a:cubicBezTo>
                  <a:cubicBezTo>
                    <a:pt x="488" y="50"/>
                    <a:pt x="490" y="51"/>
                    <a:pt x="487" y="51"/>
                  </a:cubicBezTo>
                  <a:cubicBezTo>
                    <a:pt x="486" y="51"/>
                    <a:pt x="484" y="51"/>
                    <a:pt x="483" y="51"/>
                  </a:cubicBezTo>
                  <a:cubicBezTo>
                    <a:pt x="490" y="51"/>
                    <a:pt x="493" y="50"/>
                    <a:pt x="496" y="48"/>
                  </a:cubicBezTo>
                  <a:close/>
                  <a:moveTo>
                    <a:pt x="10" y="76"/>
                  </a:moveTo>
                  <a:cubicBezTo>
                    <a:pt x="10" y="76"/>
                    <a:pt x="11" y="76"/>
                    <a:pt x="11" y="76"/>
                  </a:cubicBezTo>
                  <a:cubicBezTo>
                    <a:pt x="11" y="76"/>
                    <a:pt x="10" y="76"/>
                    <a:pt x="10" y="76"/>
                  </a:cubicBezTo>
                  <a:close/>
                  <a:moveTo>
                    <a:pt x="11" y="76"/>
                  </a:moveTo>
                  <a:cubicBezTo>
                    <a:pt x="12" y="76"/>
                    <a:pt x="12" y="76"/>
                    <a:pt x="12" y="76"/>
                  </a:cubicBezTo>
                  <a:cubicBezTo>
                    <a:pt x="12" y="76"/>
                    <a:pt x="12" y="76"/>
                    <a:pt x="11" y="76"/>
                  </a:cubicBezTo>
                  <a:close/>
                  <a:moveTo>
                    <a:pt x="11" y="76"/>
                  </a:moveTo>
                  <a:cubicBezTo>
                    <a:pt x="11" y="76"/>
                    <a:pt x="11" y="76"/>
                    <a:pt x="11" y="76"/>
                  </a:cubicBezTo>
                  <a:cubicBezTo>
                    <a:pt x="11" y="76"/>
                    <a:pt x="11" y="76"/>
                    <a:pt x="11" y="76"/>
                  </a:cubicBezTo>
                  <a:close/>
                  <a:moveTo>
                    <a:pt x="45" y="155"/>
                  </a:moveTo>
                  <a:cubicBezTo>
                    <a:pt x="45" y="155"/>
                    <a:pt x="45" y="155"/>
                    <a:pt x="45" y="155"/>
                  </a:cubicBezTo>
                  <a:close/>
                  <a:moveTo>
                    <a:pt x="55" y="154"/>
                  </a:moveTo>
                  <a:cubicBezTo>
                    <a:pt x="54" y="154"/>
                    <a:pt x="55" y="153"/>
                    <a:pt x="55" y="154"/>
                  </a:cubicBezTo>
                  <a:close/>
                  <a:moveTo>
                    <a:pt x="69" y="147"/>
                  </a:moveTo>
                  <a:cubicBezTo>
                    <a:pt x="69" y="146"/>
                    <a:pt x="69" y="146"/>
                    <a:pt x="69" y="147"/>
                  </a:cubicBezTo>
                  <a:cubicBezTo>
                    <a:pt x="69" y="147"/>
                    <a:pt x="69" y="147"/>
                    <a:pt x="69" y="147"/>
                  </a:cubicBezTo>
                  <a:close/>
                  <a:moveTo>
                    <a:pt x="123" y="110"/>
                  </a:moveTo>
                  <a:cubicBezTo>
                    <a:pt x="125" y="110"/>
                    <a:pt x="125" y="110"/>
                    <a:pt x="123" y="110"/>
                  </a:cubicBezTo>
                  <a:close/>
                  <a:moveTo>
                    <a:pt x="139" y="114"/>
                  </a:moveTo>
                  <a:cubicBezTo>
                    <a:pt x="138" y="113"/>
                    <a:pt x="139" y="113"/>
                    <a:pt x="139" y="114"/>
                  </a:cubicBezTo>
                  <a:close/>
                  <a:moveTo>
                    <a:pt x="141" y="117"/>
                  </a:moveTo>
                  <a:cubicBezTo>
                    <a:pt x="140" y="118"/>
                    <a:pt x="139" y="116"/>
                    <a:pt x="141" y="117"/>
                  </a:cubicBezTo>
                  <a:close/>
                  <a:moveTo>
                    <a:pt x="141" y="112"/>
                  </a:moveTo>
                  <a:cubicBezTo>
                    <a:pt x="139" y="114"/>
                    <a:pt x="141" y="112"/>
                    <a:pt x="141" y="112"/>
                  </a:cubicBezTo>
                  <a:close/>
                  <a:moveTo>
                    <a:pt x="144" y="36"/>
                  </a:moveTo>
                  <a:cubicBezTo>
                    <a:pt x="143" y="36"/>
                    <a:pt x="144" y="36"/>
                    <a:pt x="144" y="36"/>
                  </a:cubicBezTo>
                  <a:close/>
                  <a:moveTo>
                    <a:pt x="194" y="120"/>
                  </a:moveTo>
                  <a:cubicBezTo>
                    <a:pt x="193" y="120"/>
                    <a:pt x="193" y="119"/>
                    <a:pt x="193" y="119"/>
                  </a:cubicBezTo>
                  <a:cubicBezTo>
                    <a:pt x="194" y="120"/>
                    <a:pt x="194" y="120"/>
                    <a:pt x="194" y="120"/>
                  </a:cubicBezTo>
                  <a:close/>
                  <a:moveTo>
                    <a:pt x="223" y="41"/>
                  </a:moveTo>
                  <a:cubicBezTo>
                    <a:pt x="224" y="41"/>
                    <a:pt x="224" y="41"/>
                    <a:pt x="224" y="41"/>
                  </a:cubicBezTo>
                  <a:cubicBezTo>
                    <a:pt x="224" y="41"/>
                    <a:pt x="224" y="41"/>
                    <a:pt x="223" y="41"/>
                  </a:cubicBezTo>
                  <a:close/>
                  <a:moveTo>
                    <a:pt x="227" y="135"/>
                  </a:moveTo>
                  <a:cubicBezTo>
                    <a:pt x="226" y="137"/>
                    <a:pt x="227" y="135"/>
                    <a:pt x="227" y="135"/>
                  </a:cubicBezTo>
                  <a:close/>
                  <a:moveTo>
                    <a:pt x="228" y="140"/>
                  </a:moveTo>
                  <a:cubicBezTo>
                    <a:pt x="226" y="140"/>
                    <a:pt x="229" y="138"/>
                    <a:pt x="227" y="137"/>
                  </a:cubicBezTo>
                  <a:cubicBezTo>
                    <a:pt x="228" y="137"/>
                    <a:pt x="228" y="138"/>
                    <a:pt x="228" y="140"/>
                  </a:cubicBezTo>
                  <a:close/>
                  <a:moveTo>
                    <a:pt x="233" y="142"/>
                  </a:moveTo>
                  <a:cubicBezTo>
                    <a:pt x="233" y="142"/>
                    <a:pt x="232" y="142"/>
                    <a:pt x="231" y="142"/>
                  </a:cubicBezTo>
                  <a:cubicBezTo>
                    <a:pt x="232" y="142"/>
                    <a:pt x="232" y="141"/>
                    <a:pt x="232" y="140"/>
                  </a:cubicBezTo>
                  <a:cubicBezTo>
                    <a:pt x="233" y="140"/>
                    <a:pt x="233" y="142"/>
                    <a:pt x="233" y="142"/>
                  </a:cubicBezTo>
                  <a:close/>
                  <a:moveTo>
                    <a:pt x="233" y="150"/>
                  </a:moveTo>
                  <a:cubicBezTo>
                    <a:pt x="233" y="150"/>
                    <a:pt x="233" y="150"/>
                    <a:pt x="233" y="150"/>
                  </a:cubicBezTo>
                  <a:close/>
                  <a:moveTo>
                    <a:pt x="235" y="140"/>
                  </a:moveTo>
                  <a:cubicBezTo>
                    <a:pt x="234" y="139"/>
                    <a:pt x="235" y="138"/>
                    <a:pt x="235" y="140"/>
                  </a:cubicBezTo>
                  <a:close/>
                  <a:moveTo>
                    <a:pt x="246" y="155"/>
                  </a:moveTo>
                  <a:cubicBezTo>
                    <a:pt x="245" y="155"/>
                    <a:pt x="246" y="155"/>
                    <a:pt x="246" y="155"/>
                  </a:cubicBezTo>
                  <a:close/>
                  <a:moveTo>
                    <a:pt x="255" y="164"/>
                  </a:moveTo>
                  <a:cubicBezTo>
                    <a:pt x="255" y="164"/>
                    <a:pt x="255" y="160"/>
                    <a:pt x="255" y="161"/>
                  </a:cubicBezTo>
                  <a:cubicBezTo>
                    <a:pt x="256" y="161"/>
                    <a:pt x="256" y="161"/>
                    <a:pt x="256" y="161"/>
                  </a:cubicBezTo>
                  <a:cubicBezTo>
                    <a:pt x="257" y="166"/>
                    <a:pt x="255" y="164"/>
                    <a:pt x="255" y="164"/>
                  </a:cubicBezTo>
                  <a:close/>
                  <a:moveTo>
                    <a:pt x="263" y="39"/>
                  </a:moveTo>
                  <a:cubicBezTo>
                    <a:pt x="261" y="38"/>
                    <a:pt x="263" y="39"/>
                    <a:pt x="263" y="39"/>
                  </a:cubicBezTo>
                  <a:close/>
                  <a:moveTo>
                    <a:pt x="264" y="177"/>
                  </a:moveTo>
                  <a:cubicBezTo>
                    <a:pt x="264" y="177"/>
                    <a:pt x="265" y="177"/>
                    <a:pt x="264" y="177"/>
                  </a:cubicBezTo>
                  <a:close/>
                  <a:moveTo>
                    <a:pt x="265" y="177"/>
                  </a:moveTo>
                  <a:cubicBezTo>
                    <a:pt x="265" y="177"/>
                    <a:pt x="265" y="177"/>
                    <a:pt x="265" y="177"/>
                  </a:cubicBezTo>
                  <a:cubicBezTo>
                    <a:pt x="265" y="177"/>
                    <a:pt x="265" y="177"/>
                    <a:pt x="265" y="177"/>
                  </a:cubicBezTo>
                  <a:close/>
                  <a:moveTo>
                    <a:pt x="305" y="212"/>
                  </a:moveTo>
                  <a:cubicBezTo>
                    <a:pt x="305" y="212"/>
                    <a:pt x="305" y="212"/>
                    <a:pt x="305" y="212"/>
                  </a:cubicBezTo>
                  <a:cubicBezTo>
                    <a:pt x="305" y="212"/>
                    <a:pt x="305" y="212"/>
                    <a:pt x="305" y="212"/>
                  </a:cubicBezTo>
                  <a:cubicBezTo>
                    <a:pt x="305" y="212"/>
                    <a:pt x="305" y="212"/>
                    <a:pt x="305" y="212"/>
                  </a:cubicBezTo>
                  <a:close/>
                  <a:moveTo>
                    <a:pt x="309" y="211"/>
                  </a:moveTo>
                  <a:cubicBezTo>
                    <a:pt x="309" y="211"/>
                    <a:pt x="309" y="211"/>
                    <a:pt x="309" y="211"/>
                  </a:cubicBezTo>
                  <a:cubicBezTo>
                    <a:pt x="309" y="211"/>
                    <a:pt x="309" y="211"/>
                    <a:pt x="309" y="211"/>
                  </a:cubicBezTo>
                  <a:close/>
                  <a:moveTo>
                    <a:pt x="375" y="368"/>
                  </a:moveTo>
                  <a:cubicBezTo>
                    <a:pt x="375" y="369"/>
                    <a:pt x="374" y="368"/>
                    <a:pt x="375" y="368"/>
                  </a:cubicBezTo>
                  <a:close/>
                  <a:moveTo>
                    <a:pt x="398" y="55"/>
                  </a:moveTo>
                  <a:cubicBezTo>
                    <a:pt x="397" y="54"/>
                    <a:pt x="396" y="54"/>
                    <a:pt x="396" y="54"/>
                  </a:cubicBezTo>
                  <a:cubicBezTo>
                    <a:pt x="396" y="54"/>
                    <a:pt x="397" y="54"/>
                    <a:pt x="397" y="53"/>
                  </a:cubicBezTo>
                  <a:cubicBezTo>
                    <a:pt x="398" y="54"/>
                    <a:pt x="400" y="54"/>
                    <a:pt x="401" y="54"/>
                  </a:cubicBezTo>
                  <a:cubicBezTo>
                    <a:pt x="401" y="54"/>
                    <a:pt x="401" y="54"/>
                    <a:pt x="401" y="55"/>
                  </a:cubicBezTo>
                  <a:cubicBezTo>
                    <a:pt x="401" y="55"/>
                    <a:pt x="401" y="54"/>
                    <a:pt x="401" y="54"/>
                  </a:cubicBezTo>
                  <a:cubicBezTo>
                    <a:pt x="401" y="55"/>
                    <a:pt x="401" y="55"/>
                    <a:pt x="401" y="55"/>
                  </a:cubicBezTo>
                  <a:cubicBezTo>
                    <a:pt x="401" y="55"/>
                    <a:pt x="398" y="55"/>
                    <a:pt x="398" y="55"/>
                  </a:cubicBezTo>
                  <a:close/>
                  <a:moveTo>
                    <a:pt x="402" y="56"/>
                  </a:moveTo>
                  <a:cubicBezTo>
                    <a:pt x="402" y="56"/>
                    <a:pt x="402" y="56"/>
                    <a:pt x="402" y="56"/>
                  </a:cubicBezTo>
                  <a:cubicBezTo>
                    <a:pt x="402" y="56"/>
                    <a:pt x="402" y="56"/>
                    <a:pt x="402" y="56"/>
                  </a:cubicBezTo>
                  <a:close/>
                  <a:moveTo>
                    <a:pt x="431" y="51"/>
                  </a:moveTo>
                  <a:cubicBezTo>
                    <a:pt x="431" y="51"/>
                    <a:pt x="431" y="51"/>
                    <a:pt x="431" y="51"/>
                  </a:cubicBezTo>
                  <a:close/>
                  <a:moveTo>
                    <a:pt x="544" y="461"/>
                  </a:moveTo>
                  <a:cubicBezTo>
                    <a:pt x="543" y="461"/>
                    <a:pt x="543" y="463"/>
                    <a:pt x="543" y="460"/>
                  </a:cubicBezTo>
                  <a:cubicBezTo>
                    <a:pt x="544" y="460"/>
                    <a:pt x="544" y="461"/>
                    <a:pt x="544" y="461"/>
                  </a:cubicBezTo>
                  <a:close/>
                  <a:moveTo>
                    <a:pt x="542" y="465"/>
                  </a:moveTo>
                  <a:cubicBezTo>
                    <a:pt x="542" y="465"/>
                    <a:pt x="542" y="465"/>
                    <a:pt x="542" y="465"/>
                  </a:cubicBezTo>
                  <a:cubicBezTo>
                    <a:pt x="542" y="465"/>
                    <a:pt x="542" y="465"/>
                    <a:pt x="542" y="465"/>
                  </a:cubicBezTo>
                  <a:close/>
                  <a:moveTo>
                    <a:pt x="539" y="471"/>
                  </a:moveTo>
                  <a:cubicBezTo>
                    <a:pt x="539" y="471"/>
                    <a:pt x="539" y="471"/>
                    <a:pt x="540" y="470"/>
                  </a:cubicBezTo>
                  <a:cubicBezTo>
                    <a:pt x="540" y="471"/>
                    <a:pt x="540" y="471"/>
                    <a:pt x="540" y="471"/>
                  </a:cubicBezTo>
                  <a:cubicBezTo>
                    <a:pt x="540" y="471"/>
                    <a:pt x="539" y="471"/>
                    <a:pt x="539" y="471"/>
                  </a:cubicBezTo>
                  <a:close/>
                  <a:moveTo>
                    <a:pt x="546" y="493"/>
                  </a:moveTo>
                  <a:cubicBezTo>
                    <a:pt x="546" y="493"/>
                    <a:pt x="546" y="493"/>
                    <a:pt x="546" y="493"/>
                  </a:cubicBezTo>
                  <a:cubicBezTo>
                    <a:pt x="546" y="493"/>
                    <a:pt x="546" y="493"/>
                    <a:pt x="546" y="493"/>
                  </a:cubicBezTo>
                  <a:close/>
                  <a:moveTo>
                    <a:pt x="547" y="493"/>
                  </a:moveTo>
                  <a:cubicBezTo>
                    <a:pt x="548" y="493"/>
                    <a:pt x="548" y="493"/>
                    <a:pt x="547" y="493"/>
                  </a:cubicBezTo>
                  <a:close/>
                  <a:moveTo>
                    <a:pt x="585" y="533"/>
                  </a:moveTo>
                  <a:cubicBezTo>
                    <a:pt x="585" y="533"/>
                    <a:pt x="585" y="533"/>
                    <a:pt x="585" y="533"/>
                  </a:cubicBezTo>
                  <a:cubicBezTo>
                    <a:pt x="585" y="533"/>
                    <a:pt x="585" y="533"/>
                    <a:pt x="585" y="533"/>
                  </a:cubicBezTo>
                  <a:close/>
                  <a:moveTo>
                    <a:pt x="587" y="536"/>
                  </a:moveTo>
                  <a:cubicBezTo>
                    <a:pt x="587" y="536"/>
                    <a:pt x="587" y="536"/>
                    <a:pt x="587" y="536"/>
                  </a:cubicBezTo>
                  <a:close/>
                  <a:moveTo>
                    <a:pt x="647" y="938"/>
                  </a:moveTo>
                  <a:cubicBezTo>
                    <a:pt x="647" y="937"/>
                    <a:pt x="647" y="938"/>
                    <a:pt x="647" y="938"/>
                  </a:cubicBezTo>
                  <a:close/>
                  <a:moveTo>
                    <a:pt x="634" y="980"/>
                  </a:moveTo>
                  <a:cubicBezTo>
                    <a:pt x="634" y="980"/>
                    <a:pt x="634" y="981"/>
                    <a:pt x="634" y="980"/>
                  </a:cubicBezTo>
                  <a:close/>
                  <a:moveTo>
                    <a:pt x="640" y="1021"/>
                  </a:moveTo>
                  <a:cubicBezTo>
                    <a:pt x="640" y="1021"/>
                    <a:pt x="641" y="1021"/>
                    <a:pt x="641" y="1021"/>
                  </a:cubicBezTo>
                  <a:cubicBezTo>
                    <a:pt x="640" y="1021"/>
                    <a:pt x="640" y="1021"/>
                    <a:pt x="640" y="1021"/>
                  </a:cubicBezTo>
                  <a:close/>
                  <a:moveTo>
                    <a:pt x="705" y="941"/>
                  </a:moveTo>
                  <a:cubicBezTo>
                    <a:pt x="704" y="941"/>
                    <a:pt x="702" y="940"/>
                    <a:pt x="701" y="940"/>
                  </a:cubicBezTo>
                  <a:cubicBezTo>
                    <a:pt x="704" y="939"/>
                    <a:pt x="704" y="940"/>
                    <a:pt x="705" y="941"/>
                  </a:cubicBezTo>
                  <a:close/>
                  <a:moveTo>
                    <a:pt x="717" y="515"/>
                  </a:moveTo>
                  <a:cubicBezTo>
                    <a:pt x="717" y="515"/>
                    <a:pt x="717" y="515"/>
                    <a:pt x="716" y="515"/>
                  </a:cubicBezTo>
                  <a:cubicBezTo>
                    <a:pt x="719" y="515"/>
                    <a:pt x="719" y="514"/>
                    <a:pt x="722" y="513"/>
                  </a:cubicBezTo>
                  <a:cubicBezTo>
                    <a:pt x="726" y="513"/>
                    <a:pt x="722" y="517"/>
                    <a:pt x="722" y="518"/>
                  </a:cubicBezTo>
                  <a:cubicBezTo>
                    <a:pt x="719" y="518"/>
                    <a:pt x="718" y="515"/>
                    <a:pt x="717" y="515"/>
                  </a:cubicBezTo>
                  <a:close/>
                  <a:moveTo>
                    <a:pt x="836" y="609"/>
                  </a:moveTo>
                  <a:cubicBezTo>
                    <a:pt x="836" y="609"/>
                    <a:pt x="836" y="609"/>
                    <a:pt x="836" y="609"/>
                  </a:cubicBezTo>
                  <a:cubicBezTo>
                    <a:pt x="836" y="609"/>
                    <a:pt x="836" y="609"/>
                    <a:pt x="836" y="6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Rectangle 628">
              <a:extLst>
                <a:ext uri="{FF2B5EF4-FFF2-40B4-BE49-F238E27FC236}">
                  <a16:creationId xmlns:a16="http://schemas.microsoft.com/office/drawing/2014/main" id="{EB2D7E9C-CC47-441F-A112-A3F5E7E75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4" y="1599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629">
              <a:extLst>
                <a:ext uri="{FF2B5EF4-FFF2-40B4-BE49-F238E27FC236}">
                  <a16:creationId xmlns:a16="http://schemas.microsoft.com/office/drawing/2014/main" id="{3BBB088C-AFEF-48A2-AC3B-CA54A8B78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" y="134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630">
              <a:extLst>
                <a:ext uri="{FF2B5EF4-FFF2-40B4-BE49-F238E27FC236}">
                  <a16:creationId xmlns:a16="http://schemas.microsoft.com/office/drawing/2014/main" id="{08BD4397-8325-4ABF-8C65-66ECDEB043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6" y="1634"/>
              <a:ext cx="2" cy="2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0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631">
              <a:extLst>
                <a:ext uri="{FF2B5EF4-FFF2-40B4-BE49-F238E27FC236}">
                  <a16:creationId xmlns:a16="http://schemas.microsoft.com/office/drawing/2014/main" id="{7282E5DB-B412-46B6-BC68-FF29673E4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0" y="119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632">
              <a:extLst>
                <a:ext uri="{FF2B5EF4-FFF2-40B4-BE49-F238E27FC236}">
                  <a16:creationId xmlns:a16="http://schemas.microsoft.com/office/drawing/2014/main" id="{F879E5DD-69FE-491A-A464-832881AD9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1" y="1266"/>
              <a:ext cx="0" cy="2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633">
              <a:extLst>
                <a:ext uri="{FF2B5EF4-FFF2-40B4-BE49-F238E27FC236}">
                  <a16:creationId xmlns:a16="http://schemas.microsoft.com/office/drawing/2014/main" id="{F23A2F95-F612-45AF-93B4-7DACE5A3D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8" y="163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634">
              <a:extLst>
                <a:ext uri="{FF2B5EF4-FFF2-40B4-BE49-F238E27FC236}">
                  <a16:creationId xmlns:a16="http://schemas.microsoft.com/office/drawing/2014/main" id="{F231DB6E-DF1D-4211-8D8C-5137B71E0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8" y="1141"/>
              <a:ext cx="2" cy="2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0 h 1"/>
                <a:gd name="T10" fmla="*/ 0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635">
              <a:extLst>
                <a:ext uri="{FF2B5EF4-FFF2-40B4-BE49-F238E27FC236}">
                  <a16:creationId xmlns:a16="http://schemas.microsoft.com/office/drawing/2014/main" id="{D705B777-A616-435D-95A2-27CF59C1C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" y="1606"/>
              <a:ext cx="0" cy="2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636">
              <a:extLst>
                <a:ext uri="{FF2B5EF4-FFF2-40B4-BE49-F238E27FC236}">
                  <a16:creationId xmlns:a16="http://schemas.microsoft.com/office/drawing/2014/main" id="{C3B28E10-6223-4746-A80E-3E1590569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8" y="1342"/>
              <a:ext cx="0" cy="2"/>
            </a:xfrm>
            <a:custGeom>
              <a:avLst/>
              <a:gdLst>
                <a:gd name="T0" fmla="*/ 1 h 1"/>
                <a:gd name="T1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637">
              <a:extLst>
                <a:ext uri="{FF2B5EF4-FFF2-40B4-BE49-F238E27FC236}">
                  <a16:creationId xmlns:a16="http://schemas.microsoft.com/office/drawing/2014/main" id="{3BF16BFF-72F4-4110-889C-2A36238BE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" y="1221"/>
              <a:ext cx="2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638">
              <a:extLst>
                <a:ext uri="{FF2B5EF4-FFF2-40B4-BE49-F238E27FC236}">
                  <a16:creationId xmlns:a16="http://schemas.microsoft.com/office/drawing/2014/main" id="{927E3C4F-7BFB-4AF1-A2A4-D3FF48E272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7" y="159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Oval 639">
              <a:extLst>
                <a:ext uri="{FF2B5EF4-FFF2-40B4-BE49-F238E27FC236}">
                  <a16:creationId xmlns:a16="http://schemas.microsoft.com/office/drawing/2014/main" id="{9934175E-BE96-48C7-A76D-DFA568AC18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9" y="1110"/>
              <a:ext cx="1" cy="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Rectangle 640">
              <a:extLst>
                <a:ext uri="{FF2B5EF4-FFF2-40B4-BE49-F238E27FC236}">
                  <a16:creationId xmlns:a16="http://schemas.microsoft.com/office/drawing/2014/main" id="{E24ED36A-7776-47E3-862B-181DD16362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1047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641">
              <a:extLst>
                <a:ext uri="{FF2B5EF4-FFF2-40B4-BE49-F238E27FC236}">
                  <a16:creationId xmlns:a16="http://schemas.microsoft.com/office/drawing/2014/main" id="{FFF34E0B-440C-468E-B9FF-E5734BD6B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7" y="1261"/>
              <a:ext cx="2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642">
              <a:extLst>
                <a:ext uri="{FF2B5EF4-FFF2-40B4-BE49-F238E27FC236}">
                  <a16:creationId xmlns:a16="http://schemas.microsoft.com/office/drawing/2014/main" id="{FB8911FA-A956-4DB3-880A-72A6A7DA8E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6" y="17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643">
              <a:extLst>
                <a:ext uri="{FF2B5EF4-FFF2-40B4-BE49-F238E27FC236}">
                  <a16:creationId xmlns:a16="http://schemas.microsoft.com/office/drawing/2014/main" id="{0B07C285-109E-4DE6-93FD-D6EFC2F71D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1" y="1641"/>
              <a:ext cx="2" cy="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644">
              <a:extLst>
                <a:ext uri="{FF2B5EF4-FFF2-40B4-BE49-F238E27FC236}">
                  <a16:creationId xmlns:a16="http://schemas.microsoft.com/office/drawing/2014/main" id="{610D37A8-20C2-4491-B1E5-26F0D6B11C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3" y="194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645">
              <a:extLst>
                <a:ext uri="{FF2B5EF4-FFF2-40B4-BE49-F238E27FC236}">
                  <a16:creationId xmlns:a16="http://schemas.microsoft.com/office/drawing/2014/main" id="{E3DF1FDF-086F-417B-8815-81E52FAB37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9" y="1856"/>
              <a:ext cx="5" cy="9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4 h 4"/>
                <a:gd name="T4" fmla="*/ 2 w 2"/>
                <a:gd name="T5" fmla="*/ 0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0" y="3"/>
                    <a:pt x="1" y="2"/>
                    <a:pt x="2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646">
              <a:extLst>
                <a:ext uri="{FF2B5EF4-FFF2-40B4-BE49-F238E27FC236}">
                  <a16:creationId xmlns:a16="http://schemas.microsoft.com/office/drawing/2014/main" id="{27E73F00-9802-4C60-8C93-2A47D47A0A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7" y="164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647">
              <a:extLst>
                <a:ext uri="{FF2B5EF4-FFF2-40B4-BE49-F238E27FC236}">
                  <a16:creationId xmlns:a16="http://schemas.microsoft.com/office/drawing/2014/main" id="{DAF2BFB6-2D1D-48C8-A040-EDA44F34F4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5" y="1648"/>
              <a:ext cx="2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648">
              <a:extLst>
                <a:ext uri="{FF2B5EF4-FFF2-40B4-BE49-F238E27FC236}">
                  <a16:creationId xmlns:a16="http://schemas.microsoft.com/office/drawing/2014/main" id="{F58B56E2-F14D-4C28-984B-F134DF1FD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7" y="1643"/>
              <a:ext cx="2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649">
              <a:extLst>
                <a:ext uri="{FF2B5EF4-FFF2-40B4-BE49-F238E27FC236}">
                  <a16:creationId xmlns:a16="http://schemas.microsoft.com/office/drawing/2014/main" id="{44BC6D64-60F7-4039-B492-3A5E874179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7" y="1865"/>
              <a:ext cx="2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650">
              <a:extLst>
                <a:ext uri="{FF2B5EF4-FFF2-40B4-BE49-F238E27FC236}">
                  <a16:creationId xmlns:a16="http://schemas.microsoft.com/office/drawing/2014/main" id="{ED521775-9340-42B4-8505-71766447D7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2261"/>
              <a:ext cx="0" cy="3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651">
              <a:extLst>
                <a:ext uri="{FF2B5EF4-FFF2-40B4-BE49-F238E27FC236}">
                  <a16:creationId xmlns:a16="http://schemas.microsoft.com/office/drawing/2014/main" id="{421318A2-ED67-4FC1-B0FD-70DDA5372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9" y="224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652">
              <a:extLst>
                <a:ext uri="{FF2B5EF4-FFF2-40B4-BE49-F238E27FC236}">
                  <a16:creationId xmlns:a16="http://schemas.microsoft.com/office/drawing/2014/main" id="{8FDAE45B-9329-4618-BD94-B1D9DCC8E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3" y="219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653">
              <a:extLst>
                <a:ext uri="{FF2B5EF4-FFF2-40B4-BE49-F238E27FC236}">
                  <a16:creationId xmlns:a16="http://schemas.microsoft.com/office/drawing/2014/main" id="{7E2A81D6-37C3-4874-BC45-B5655FF75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2" y="1879"/>
              <a:ext cx="2" cy="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654">
              <a:extLst>
                <a:ext uri="{FF2B5EF4-FFF2-40B4-BE49-F238E27FC236}">
                  <a16:creationId xmlns:a16="http://schemas.microsoft.com/office/drawing/2014/main" id="{6B412044-1546-4331-8B96-7AB82A50D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7" y="1877"/>
              <a:ext cx="2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655">
              <a:extLst>
                <a:ext uri="{FF2B5EF4-FFF2-40B4-BE49-F238E27FC236}">
                  <a16:creationId xmlns:a16="http://schemas.microsoft.com/office/drawing/2014/main" id="{2E110978-1425-481D-8E44-FB454E470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2" y="188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656">
              <a:extLst>
                <a:ext uri="{FF2B5EF4-FFF2-40B4-BE49-F238E27FC236}">
                  <a16:creationId xmlns:a16="http://schemas.microsoft.com/office/drawing/2014/main" id="{2D26008C-4639-4BF1-B172-B3C25E478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0" y="1514"/>
              <a:ext cx="0" cy="2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657">
              <a:extLst>
                <a:ext uri="{FF2B5EF4-FFF2-40B4-BE49-F238E27FC236}">
                  <a16:creationId xmlns:a16="http://schemas.microsoft.com/office/drawing/2014/main" id="{98F62C31-73EF-42C3-AD3F-03965976A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4" y="13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658">
              <a:extLst>
                <a:ext uri="{FF2B5EF4-FFF2-40B4-BE49-F238E27FC236}">
                  <a16:creationId xmlns:a16="http://schemas.microsoft.com/office/drawing/2014/main" id="{984FA67E-E011-40C1-817F-A4774A5A1E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5" y="32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659">
              <a:extLst>
                <a:ext uri="{FF2B5EF4-FFF2-40B4-BE49-F238E27FC236}">
                  <a16:creationId xmlns:a16="http://schemas.microsoft.com/office/drawing/2014/main" id="{80DA4DC5-B8F6-4370-ACC2-49272BF1E1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0" y="131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660">
              <a:extLst>
                <a:ext uri="{FF2B5EF4-FFF2-40B4-BE49-F238E27FC236}">
                  <a16:creationId xmlns:a16="http://schemas.microsoft.com/office/drawing/2014/main" id="{BBA35B81-42C6-4E04-9167-14F9105F9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9" y="1301"/>
              <a:ext cx="10" cy="8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1 h 3"/>
                <a:gd name="T4" fmla="*/ 2 w 4"/>
                <a:gd name="T5" fmla="*/ 0 h 3"/>
                <a:gd name="T6" fmla="*/ 4 w 4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cubicBezTo>
                    <a:pt x="4" y="3"/>
                    <a:pt x="4" y="1"/>
                    <a:pt x="4" y="1"/>
                  </a:cubicBezTo>
                  <a:cubicBezTo>
                    <a:pt x="4" y="0"/>
                    <a:pt x="3" y="1"/>
                    <a:pt x="2" y="0"/>
                  </a:cubicBezTo>
                  <a:cubicBezTo>
                    <a:pt x="0" y="1"/>
                    <a:pt x="4" y="3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661">
              <a:extLst>
                <a:ext uri="{FF2B5EF4-FFF2-40B4-BE49-F238E27FC236}">
                  <a16:creationId xmlns:a16="http://schemas.microsoft.com/office/drawing/2014/main" id="{CB8C2D42-2140-45D5-B752-D4CA09CD0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3" y="2030"/>
              <a:ext cx="0" cy="3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662">
              <a:extLst>
                <a:ext uri="{FF2B5EF4-FFF2-40B4-BE49-F238E27FC236}">
                  <a16:creationId xmlns:a16="http://schemas.microsoft.com/office/drawing/2014/main" id="{CB663115-7EAD-462A-9E1D-CD376FB0D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6" y="2268"/>
              <a:ext cx="2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663">
              <a:extLst>
                <a:ext uri="{FF2B5EF4-FFF2-40B4-BE49-F238E27FC236}">
                  <a16:creationId xmlns:a16="http://schemas.microsoft.com/office/drawing/2014/main" id="{4D9E8BB3-5E1D-42A3-B3E2-9B4D7EA6B8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" y="1353"/>
              <a:ext cx="3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664">
              <a:extLst>
                <a:ext uri="{FF2B5EF4-FFF2-40B4-BE49-F238E27FC236}">
                  <a16:creationId xmlns:a16="http://schemas.microsoft.com/office/drawing/2014/main" id="{929757D0-1342-45FA-AC87-527154A89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384"/>
              <a:ext cx="0" cy="2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665">
              <a:extLst>
                <a:ext uri="{FF2B5EF4-FFF2-40B4-BE49-F238E27FC236}">
                  <a16:creationId xmlns:a16="http://schemas.microsoft.com/office/drawing/2014/main" id="{1E0D6CA0-A657-47B9-AA17-2EF693DAF9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" y="1353"/>
              <a:ext cx="3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666">
              <a:extLst>
                <a:ext uri="{FF2B5EF4-FFF2-40B4-BE49-F238E27FC236}">
                  <a16:creationId xmlns:a16="http://schemas.microsoft.com/office/drawing/2014/main" id="{2C190490-9949-4DAC-92FC-EFECB3622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" y="139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667">
              <a:extLst>
                <a:ext uri="{FF2B5EF4-FFF2-40B4-BE49-F238E27FC236}">
                  <a16:creationId xmlns:a16="http://schemas.microsoft.com/office/drawing/2014/main" id="{2CB7F97B-9A6E-4A14-A753-C960E58AB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9" y="13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668">
              <a:extLst>
                <a:ext uri="{FF2B5EF4-FFF2-40B4-BE49-F238E27FC236}">
                  <a16:creationId xmlns:a16="http://schemas.microsoft.com/office/drawing/2014/main" id="{D9570821-9C47-40F5-8214-77CDB8D6A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3431"/>
              <a:ext cx="2" cy="2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669">
              <a:extLst>
                <a:ext uri="{FF2B5EF4-FFF2-40B4-BE49-F238E27FC236}">
                  <a16:creationId xmlns:a16="http://schemas.microsoft.com/office/drawing/2014/main" id="{23B54538-4ADB-4F07-84E1-64480B7A6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" y="135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670">
              <a:extLst>
                <a:ext uri="{FF2B5EF4-FFF2-40B4-BE49-F238E27FC236}">
                  <a16:creationId xmlns:a16="http://schemas.microsoft.com/office/drawing/2014/main" id="{90EE2D83-6B84-451C-B074-21E3E7BAB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8" y="3386"/>
              <a:ext cx="2" cy="0"/>
            </a:xfrm>
            <a:custGeom>
              <a:avLst/>
              <a:gdLst>
                <a:gd name="T0" fmla="*/ 1 w 1"/>
                <a:gd name="T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671">
              <a:extLst>
                <a:ext uri="{FF2B5EF4-FFF2-40B4-BE49-F238E27FC236}">
                  <a16:creationId xmlns:a16="http://schemas.microsoft.com/office/drawing/2014/main" id="{3B3AD85C-10EB-4B45-9187-001D62533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5" y="1931"/>
              <a:ext cx="3" cy="2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0 w 1"/>
                <a:gd name="T7" fmla="*/ 1 h 1"/>
                <a:gd name="T8" fmla="*/ 0 w 1"/>
                <a:gd name="T9" fmla="*/ 1 h 1"/>
                <a:gd name="T10" fmla="*/ 0 w 1"/>
                <a:gd name="T11" fmla="*/ 1 h 1"/>
                <a:gd name="T12" fmla="*/ 0 w 1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672">
              <a:extLst>
                <a:ext uri="{FF2B5EF4-FFF2-40B4-BE49-F238E27FC236}">
                  <a16:creationId xmlns:a16="http://schemas.microsoft.com/office/drawing/2014/main" id="{8F3DE2CC-9EF4-42CE-92F2-F7E3A6062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1" y="192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673">
              <a:extLst>
                <a:ext uri="{FF2B5EF4-FFF2-40B4-BE49-F238E27FC236}">
                  <a16:creationId xmlns:a16="http://schemas.microsoft.com/office/drawing/2014/main" id="{2CADD962-54DC-447A-B9C0-6162FC0B8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5" y="189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674">
              <a:extLst>
                <a:ext uri="{FF2B5EF4-FFF2-40B4-BE49-F238E27FC236}">
                  <a16:creationId xmlns:a16="http://schemas.microsoft.com/office/drawing/2014/main" id="{DE92774E-0936-4945-8287-4AB98821A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0" y="187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675">
              <a:extLst>
                <a:ext uri="{FF2B5EF4-FFF2-40B4-BE49-F238E27FC236}">
                  <a16:creationId xmlns:a16="http://schemas.microsoft.com/office/drawing/2014/main" id="{01FCEA6C-2C70-409C-954A-1AD037A02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4" y="1198"/>
              <a:ext cx="2" cy="2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1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676">
              <a:extLst>
                <a:ext uri="{FF2B5EF4-FFF2-40B4-BE49-F238E27FC236}">
                  <a16:creationId xmlns:a16="http://schemas.microsoft.com/office/drawing/2014/main" id="{6D565C3D-DC15-4731-B99C-AF4EBEF50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5" y="189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677">
              <a:extLst>
                <a:ext uri="{FF2B5EF4-FFF2-40B4-BE49-F238E27FC236}">
                  <a16:creationId xmlns:a16="http://schemas.microsoft.com/office/drawing/2014/main" id="{2B7E4453-0647-4337-A16F-B42D7437E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" y="1471"/>
              <a:ext cx="3" cy="3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678">
              <a:extLst>
                <a:ext uri="{FF2B5EF4-FFF2-40B4-BE49-F238E27FC236}">
                  <a16:creationId xmlns:a16="http://schemas.microsoft.com/office/drawing/2014/main" id="{C9747890-3214-421F-804C-F0EDD5F00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9" y="1886"/>
              <a:ext cx="0" cy="3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679">
              <a:extLst>
                <a:ext uri="{FF2B5EF4-FFF2-40B4-BE49-F238E27FC236}">
                  <a16:creationId xmlns:a16="http://schemas.microsoft.com/office/drawing/2014/main" id="{003BC090-80B7-4898-A365-35D3995546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1285"/>
              <a:ext cx="2" cy="2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680">
              <a:extLst>
                <a:ext uri="{FF2B5EF4-FFF2-40B4-BE49-F238E27FC236}">
                  <a16:creationId xmlns:a16="http://schemas.microsoft.com/office/drawing/2014/main" id="{376C43A0-A8C8-4D0E-9395-2E8F38B14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" y="147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681">
              <a:extLst>
                <a:ext uri="{FF2B5EF4-FFF2-40B4-BE49-F238E27FC236}">
                  <a16:creationId xmlns:a16="http://schemas.microsoft.com/office/drawing/2014/main" id="{CEED2A16-2D9D-49D9-90BF-4DF3A3B753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128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682">
              <a:extLst>
                <a:ext uri="{FF2B5EF4-FFF2-40B4-BE49-F238E27FC236}">
                  <a16:creationId xmlns:a16="http://schemas.microsoft.com/office/drawing/2014/main" id="{A7F569C5-A147-4789-AC5B-9FFA28CF4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0" y="129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683">
              <a:extLst>
                <a:ext uri="{FF2B5EF4-FFF2-40B4-BE49-F238E27FC236}">
                  <a16:creationId xmlns:a16="http://schemas.microsoft.com/office/drawing/2014/main" id="{5F44054C-F159-488C-ADAF-2638F68E7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3" y="2025"/>
              <a:ext cx="2" cy="3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684">
              <a:extLst>
                <a:ext uri="{FF2B5EF4-FFF2-40B4-BE49-F238E27FC236}">
                  <a16:creationId xmlns:a16="http://schemas.microsoft.com/office/drawing/2014/main" id="{A9FC53D9-6529-4C7D-A1CD-60F34E862A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" y="1280"/>
              <a:ext cx="0" cy="3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685">
              <a:extLst>
                <a:ext uri="{FF2B5EF4-FFF2-40B4-BE49-F238E27FC236}">
                  <a16:creationId xmlns:a16="http://schemas.microsoft.com/office/drawing/2014/main" id="{AA619DB3-C36E-4229-A8D2-B944A9F76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9" y="3412"/>
              <a:ext cx="8" cy="5"/>
            </a:xfrm>
            <a:custGeom>
              <a:avLst/>
              <a:gdLst>
                <a:gd name="T0" fmla="*/ 3 w 3"/>
                <a:gd name="T1" fmla="*/ 2 h 2"/>
                <a:gd name="T2" fmla="*/ 0 w 3"/>
                <a:gd name="T3" fmla="*/ 0 h 2"/>
                <a:gd name="T4" fmla="*/ 3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cubicBezTo>
                    <a:pt x="3" y="1"/>
                    <a:pt x="2" y="0"/>
                    <a:pt x="0" y="0"/>
                  </a:cubicBezTo>
                  <a:cubicBezTo>
                    <a:pt x="1" y="1"/>
                    <a:pt x="2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686">
              <a:extLst>
                <a:ext uri="{FF2B5EF4-FFF2-40B4-BE49-F238E27FC236}">
                  <a16:creationId xmlns:a16="http://schemas.microsoft.com/office/drawing/2014/main" id="{88E97E98-633B-4322-8953-42343E915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" y="1026"/>
              <a:ext cx="0" cy="2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687">
              <a:extLst>
                <a:ext uri="{FF2B5EF4-FFF2-40B4-BE49-F238E27FC236}">
                  <a16:creationId xmlns:a16="http://schemas.microsoft.com/office/drawing/2014/main" id="{1BFB36D0-7272-45E8-8D3D-D91C4B925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" y="108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688">
              <a:extLst>
                <a:ext uri="{FF2B5EF4-FFF2-40B4-BE49-F238E27FC236}">
                  <a16:creationId xmlns:a16="http://schemas.microsoft.com/office/drawing/2014/main" id="{FEFFC2A8-118F-4B48-A73D-8BE75BD2F2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9" y="1092"/>
              <a:ext cx="3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689">
              <a:extLst>
                <a:ext uri="{FF2B5EF4-FFF2-40B4-BE49-F238E27FC236}">
                  <a16:creationId xmlns:a16="http://schemas.microsoft.com/office/drawing/2014/main" id="{ECD971E9-AC10-4112-B300-E6EBF3D280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4" y="342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690">
              <a:extLst>
                <a:ext uri="{FF2B5EF4-FFF2-40B4-BE49-F238E27FC236}">
                  <a16:creationId xmlns:a16="http://schemas.microsoft.com/office/drawing/2014/main" id="{3C4B8E61-8CA9-44B7-A4E0-F6573AF50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3433"/>
              <a:ext cx="2" cy="3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691">
              <a:extLst>
                <a:ext uri="{FF2B5EF4-FFF2-40B4-BE49-F238E27FC236}">
                  <a16:creationId xmlns:a16="http://schemas.microsoft.com/office/drawing/2014/main" id="{7045DA0F-2CFF-4814-963E-0A4833EFD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3" y="3167"/>
              <a:ext cx="0" cy="2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692">
              <a:extLst>
                <a:ext uri="{FF2B5EF4-FFF2-40B4-BE49-F238E27FC236}">
                  <a16:creationId xmlns:a16="http://schemas.microsoft.com/office/drawing/2014/main" id="{57CE0BE1-4277-4644-AABB-CC5486725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113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693">
              <a:extLst>
                <a:ext uri="{FF2B5EF4-FFF2-40B4-BE49-F238E27FC236}">
                  <a16:creationId xmlns:a16="http://schemas.microsoft.com/office/drawing/2014/main" id="{6A485C50-A108-421B-AF98-43499A922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" y="1176"/>
              <a:ext cx="3" cy="3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1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694">
              <a:extLst>
                <a:ext uri="{FF2B5EF4-FFF2-40B4-BE49-F238E27FC236}">
                  <a16:creationId xmlns:a16="http://schemas.microsoft.com/office/drawing/2014/main" id="{7CA5D187-666B-4BAB-B04D-7E168B457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06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695">
              <a:extLst>
                <a:ext uri="{FF2B5EF4-FFF2-40B4-BE49-F238E27FC236}">
                  <a16:creationId xmlns:a16="http://schemas.microsoft.com/office/drawing/2014/main" id="{CBB060EF-BA20-4CAA-86B2-2299EA682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6" y="1106"/>
              <a:ext cx="9" cy="2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4 w 4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2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696">
              <a:extLst>
                <a:ext uri="{FF2B5EF4-FFF2-40B4-BE49-F238E27FC236}">
                  <a16:creationId xmlns:a16="http://schemas.microsoft.com/office/drawing/2014/main" id="{2431A967-808B-4ADD-A1D7-43EC18324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" y="314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697">
              <a:extLst>
                <a:ext uri="{FF2B5EF4-FFF2-40B4-BE49-F238E27FC236}">
                  <a16:creationId xmlns:a16="http://schemas.microsoft.com/office/drawing/2014/main" id="{371F644E-95D0-45DE-A9AD-A4D7866A8E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6" y="1252"/>
              <a:ext cx="2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698">
              <a:extLst>
                <a:ext uri="{FF2B5EF4-FFF2-40B4-BE49-F238E27FC236}">
                  <a16:creationId xmlns:a16="http://schemas.microsoft.com/office/drawing/2014/main" id="{2EF2D22B-7BBD-4DA9-A46C-E53C8D760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9" y="1092"/>
              <a:ext cx="2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699">
              <a:extLst>
                <a:ext uri="{FF2B5EF4-FFF2-40B4-BE49-F238E27FC236}">
                  <a16:creationId xmlns:a16="http://schemas.microsoft.com/office/drawing/2014/main" id="{49CAD56D-CD8D-4BD0-996D-FAF9D0811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1106"/>
              <a:ext cx="2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700">
              <a:extLst>
                <a:ext uri="{FF2B5EF4-FFF2-40B4-BE49-F238E27FC236}">
                  <a16:creationId xmlns:a16="http://schemas.microsoft.com/office/drawing/2014/main" id="{8FA954A0-D742-408C-A295-04E2382D0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1" y="1092"/>
              <a:ext cx="2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701">
              <a:extLst>
                <a:ext uri="{FF2B5EF4-FFF2-40B4-BE49-F238E27FC236}">
                  <a16:creationId xmlns:a16="http://schemas.microsoft.com/office/drawing/2014/main" id="{10F9F0FC-7901-4DC9-8EAE-256E3CA000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" y="1283"/>
              <a:ext cx="3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702">
              <a:extLst>
                <a:ext uri="{FF2B5EF4-FFF2-40B4-BE49-F238E27FC236}">
                  <a16:creationId xmlns:a16="http://schemas.microsoft.com/office/drawing/2014/main" id="{64D7A1DE-846F-4095-95FF-C7C83DB18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3" y="109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703">
              <a:extLst>
                <a:ext uri="{FF2B5EF4-FFF2-40B4-BE49-F238E27FC236}">
                  <a16:creationId xmlns:a16="http://schemas.microsoft.com/office/drawing/2014/main" id="{561B3683-83B8-4500-99BE-56E467D46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1" y="113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704">
              <a:extLst>
                <a:ext uri="{FF2B5EF4-FFF2-40B4-BE49-F238E27FC236}">
                  <a16:creationId xmlns:a16="http://schemas.microsoft.com/office/drawing/2014/main" id="{C2B1AA34-B3BF-4CCB-B218-93F6671BB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8" y="1101"/>
              <a:ext cx="2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Freeform 705">
              <a:extLst>
                <a:ext uri="{FF2B5EF4-FFF2-40B4-BE49-F238E27FC236}">
                  <a16:creationId xmlns:a16="http://schemas.microsoft.com/office/drawing/2014/main" id="{7258CFC4-C0AC-4ECE-8447-0C60F5836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1120"/>
              <a:ext cx="2" cy="2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706">
              <a:extLst>
                <a:ext uri="{FF2B5EF4-FFF2-40B4-BE49-F238E27FC236}">
                  <a16:creationId xmlns:a16="http://schemas.microsoft.com/office/drawing/2014/main" id="{2541B1E0-7ED4-40A6-AAF1-3F0B18E7A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3" y="1143"/>
              <a:ext cx="8" cy="0"/>
            </a:xfrm>
            <a:custGeom>
              <a:avLst/>
              <a:gdLst>
                <a:gd name="T0" fmla="*/ 0 w 3"/>
                <a:gd name="T1" fmla="*/ 2 w 3"/>
                <a:gd name="T2" fmla="*/ 3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707">
              <a:extLst>
                <a:ext uri="{FF2B5EF4-FFF2-40B4-BE49-F238E27FC236}">
                  <a16:creationId xmlns:a16="http://schemas.microsoft.com/office/drawing/2014/main" id="{18E6AA15-44B5-43EB-97F0-B8A42303B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8" y="2108"/>
              <a:ext cx="2" cy="5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2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Freeform 708">
              <a:extLst>
                <a:ext uri="{FF2B5EF4-FFF2-40B4-BE49-F238E27FC236}">
                  <a16:creationId xmlns:a16="http://schemas.microsoft.com/office/drawing/2014/main" id="{8791597C-7374-477F-9FF4-DA64DB50A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1" y="2115"/>
              <a:ext cx="2" cy="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0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Freeform 709">
              <a:extLst>
                <a:ext uri="{FF2B5EF4-FFF2-40B4-BE49-F238E27FC236}">
                  <a16:creationId xmlns:a16="http://schemas.microsoft.com/office/drawing/2014/main" id="{AAB4369B-1A6D-4A86-A881-AAF8E80840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4" y="1929"/>
              <a:ext cx="9" cy="14"/>
            </a:xfrm>
            <a:custGeom>
              <a:avLst/>
              <a:gdLst>
                <a:gd name="T0" fmla="*/ 2 w 4"/>
                <a:gd name="T1" fmla="*/ 0 h 6"/>
                <a:gd name="T2" fmla="*/ 1 w 4"/>
                <a:gd name="T3" fmla="*/ 0 h 6"/>
                <a:gd name="T4" fmla="*/ 1 w 4"/>
                <a:gd name="T5" fmla="*/ 4 h 6"/>
                <a:gd name="T6" fmla="*/ 2 w 4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4"/>
                    <a:pt x="1" y="4"/>
                  </a:cubicBezTo>
                  <a:cubicBezTo>
                    <a:pt x="1" y="6"/>
                    <a:pt x="4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Rectangle 710">
              <a:extLst>
                <a:ext uri="{FF2B5EF4-FFF2-40B4-BE49-F238E27FC236}">
                  <a16:creationId xmlns:a16="http://schemas.microsoft.com/office/drawing/2014/main" id="{91CE15DB-9F47-4E5B-961C-088E426410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6" y="193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Freeform 711">
              <a:extLst>
                <a:ext uri="{FF2B5EF4-FFF2-40B4-BE49-F238E27FC236}">
                  <a16:creationId xmlns:a16="http://schemas.microsoft.com/office/drawing/2014/main" id="{9C1444F0-2CC1-4BD7-BDB9-0CD5BE9B65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1" y="3183"/>
              <a:ext cx="71" cy="71"/>
            </a:xfrm>
            <a:custGeom>
              <a:avLst/>
              <a:gdLst>
                <a:gd name="T0" fmla="*/ 30 w 30"/>
                <a:gd name="T1" fmla="*/ 18 h 30"/>
                <a:gd name="T2" fmla="*/ 30 w 30"/>
                <a:gd name="T3" fmla="*/ 6 h 30"/>
                <a:gd name="T4" fmla="*/ 28 w 30"/>
                <a:gd name="T5" fmla="*/ 3 h 30"/>
                <a:gd name="T6" fmla="*/ 23 w 30"/>
                <a:gd name="T7" fmla="*/ 5 h 30"/>
                <a:gd name="T8" fmla="*/ 8 w 30"/>
                <a:gd name="T9" fmla="*/ 4 h 30"/>
                <a:gd name="T10" fmla="*/ 7 w 30"/>
                <a:gd name="T11" fmla="*/ 0 h 30"/>
                <a:gd name="T12" fmla="*/ 5 w 30"/>
                <a:gd name="T13" fmla="*/ 0 h 30"/>
                <a:gd name="T14" fmla="*/ 15 w 30"/>
                <a:gd name="T15" fmla="*/ 27 h 30"/>
                <a:gd name="T16" fmla="*/ 17 w 30"/>
                <a:gd name="T17" fmla="*/ 29 h 30"/>
                <a:gd name="T18" fmla="*/ 17 w 30"/>
                <a:gd name="T19" fmla="*/ 27 h 30"/>
                <a:gd name="T20" fmla="*/ 21 w 30"/>
                <a:gd name="T21" fmla="*/ 27 h 30"/>
                <a:gd name="T22" fmla="*/ 25 w 30"/>
                <a:gd name="T23" fmla="*/ 24 h 30"/>
                <a:gd name="T24" fmla="*/ 28 w 30"/>
                <a:gd name="T25" fmla="*/ 24 h 30"/>
                <a:gd name="T26" fmla="*/ 29 w 30"/>
                <a:gd name="T27" fmla="*/ 20 h 30"/>
                <a:gd name="T28" fmla="*/ 27 w 30"/>
                <a:gd name="T29" fmla="*/ 16 h 30"/>
                <a:gd name="T30" fmla="*/ 30 w 30"/>
                <a:gd name="T31" fmla="*/ 18 h 30"/>
                <a:gd name="T32" fmla="*/ 24 w 30"/>
                <a:gd name="T33" fmla="*/ 24 h 30"/>
                <a:gd name="T34" fmla="*/ 25 w 30"/>
                <a:gd name="T35" fmla="*/ 24 h 30"/>
                <a:gd name="T36" fmla="*/ 24 w 30"/>
                <a:gd name="T37" fmla="*/ 2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" h="30">
                  <a:moveTo>
                    <a:pt x="30" y="18"/>
                  </a:moveTo>
                  <a:cubicBezTo>
                    <a:pt x="29" y="18"/>
                    <a:pt x="30" y="7"/>
                    <a:pt x="30" y="6"/>
                  </a:cubicBezTo>
                  <a:cubicBezTo>
                    <a:pt x="28" y="5"/>
                    <a:pt x="30" y="3"/>
                    <a:pt x="28" y="3"/>
                  </a:cubicBezTo>
                  <a:cubicBezTo>
                    <a:pt x="29" y="3"/>
                    <a:pt x="20" y="6"/>
                    <a:pt x="23" y="5"/>
                  </a:cubicBezTo>
                  <a:cubicBezTo>
                    <a:pt x="17" y="5"/>
                    <a:pt x="13" y="6"/>
                    <a:pt x="8" y="4"/>
                  </a:cubicBezTo>
                  <a:cubicBezTo>
                    <a:pt x="8" y="4"/>
                    <a:pt x="8" y="0"/>
                    <a:pt x="7" y="0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0" y="0"/>
                    <a:pt x="12" y="26"/>
                    <a:pt x="15" y="27"/>
                  </a:cubicBezTo>
                  <a:cubicBezTo>
                    <a:pt x="12" y="27"/>
                    <a:pt x="18" y="30"/>
                    <a:pt x="17" y="29"/>
                  </a:cubicBezTo>
                  <a:cubicBezTo>
                    <a:pt x="16" y="29"/>
                    <a:pt x="16" y="27"/>
                    <a:pt x="17" y="27"/>
                  </a:cubicBezTo>
                  <a:cubicBezTo>
                    <a:pt x="19" y="29"/>
                    <a:pt x="21" y="29"/>
                    <a:pt x="21" y="27"/>
                  </a:cubicBezTo>
                  <a:cubicBezTo>
                    <a:pt x="23" y="26"/>
                    <a:pt x="24" y="26"/>
                    <a:pt x="25" y="24"/>
                  </a:cubicBezTo>
                  <a:cubicBezTo>
                    <a:pt x="26" y="24"/>
                    <a:pt x="27" y="24"/>
                    <a:pt x="28" y="24"/>
                  </a:cubicBezTo>
                  <a:cubicBezTo>
                    <a:pt x="26" y="24"/>
                    <a:pt x="29" y="20"/>
                    <a:pt x="29" y="20"/>
                  </a:cubicBezTo>
                  <a:cubicBezTo>
                    <a:pt x="28" y="19"/>
                    <a:pt x="27" y="18"/>
                    <a:pt x="27" y="16"/>
                  </a:cubicBezTo>
                  <a:cubicBezTo>
                    <a:pt x="27" y="17"/>
                    <a:pt x="28" y="18"/>
                    <a:pt x="30" y="18"/>
                  </a:cubicBezTo>
                  <a:close/>
                  <a:moveTo>
                    <a:pt x="24" y="24"/>
                  </a:moveTo>
                  <a:cubicBezTo>
                    <a:pt x="24" y="24"/>
                    <a:pt x="25" y="24"/>
                    <a:pt x="25" y="24"/>
                  </a:cubicBezTo>
                  <a:cubicBezTo>
                    <a:pt x="24" y="24"/>
                    <a:pt x="23" y="25"/>
                    <a:pt x="2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712">
              <a:extLst>
                <a:ext uri="{FF2B5EF4-FFF2-40B4-BE49-F238E27FC236}">
                  <a16:creationId xmlns:a16="http://schemas.microsoft.com/office/drawing/2014/main" id="{60B35267-F3BB-4938-9B6E-87FE04B8E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9" y="3231"/>
              <a:ext cx="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713">
              <a:extLst>
                <a:ext uri="{FF2B5EF4-FFF2-40B4-BE49-F238E27FC236}">
                  <a16:creationId xmlns:a16="http://schemas.microsoft.com/office/drawing/2014/main" id="{49E9F486-DD73-4F26-BBD1-FDB80B6F8E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" y="3191"/>
              <a:ext cx="3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714">
              <a:extLst>
                <a:ext uri="{FF2B5EF4-FFF2-40B4-BE49-F238E27FC236}">
                  <a16:creationId xmlns:a16="http://schemas.microsoft.com/office/drawing/2014/main" id="{89A228BE-344E-41FD-844B-AE46F9D67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3070"/>
              <a:ext cx="2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Freeform 715">
              <a:extLst>
                <a:ext uri="{FF2B5EF4-FFF2-40B4-BE49-F238E27FC236}">
                  <a16:creationId xmlns:a16="http://schemas.microsoft.com/office/drawing/2014/main" id="{A8C8EE51-0EB0-419C-B9F6-A25B3F7F5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3" y="3049"/>
              <a:ext cx="0" cy="2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Rectangle 716">
              <a:extLst>
                <a:ext uri="{FF2B5EF4-FFF2-40B4-BE49-F238E27FC236}">
                  <a16:creationId xmlns:a16="http://schemas.microsoft.com/office/drawing/2014/main" id="{0A82E9CC-7B5D-4DF2-9919-317AD96991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6" y="2964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5" name="Freeform 717">
              <a:extLst>
                <a:ext uri="{FF2B5EF4-FFF2-40B4-BE49-F238E27FC236}">
                  <a16:creationId xmlns:a16="http://schemas.microsoft.com/office/drawing/2014/main" id="{764C83EC-127E-41DB-99F4-62ED8E42B0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4" y="3094"/>
              <a:ext cx="5" cy="5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0 h 2"/>
                <a:gd name="T4" fmla="*/ 0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1"/>
                    <a:pt x="1" y="1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6" name="Freeform 718">
              <a:extLst>
                <a:ext uri="{FF2B5EF4-FFF2-40B4-BE49-F238E27FC236}">
                  <a16:creationId xmlns:a16="http://schemas.microsoft.com/office/drawing/2014/main" id="{2E6A4232-0703-49F2-9B05-47FB64DEA3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1" y="3153"/>
              <a:ext cx="2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7" name="Freeform 719">
              <a:extLst>
                <a:ext uri="{FF2B5EF4-FFF2-40B4-BE49-F238E27FC236}">
                  <a16:creationId xmlns:a16="http://schemas.microsoft.com/office/drawing/2014/main" id="{D4E8C80A-69D1-4F74-9FB7-01755B68A8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5" y="306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8" name="Freeform 720">
              <a:extLst>
                <a:ext uri="{FF2B5EF4-FFF2-40B4-BE49-F238E27FC236}">
                  <a16:creationId xmlns:a16="http://schemas.microsoft.com/office/drawing/2014/main" id="{2A70C04A-98A5-4A23-8487-EBEBA1FA4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8" y="271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9" name="Freeform 721">
              <a:extLst>
                <a:ext uri="{FF2B5EF4-FFF2-40B4-BE49-F238E27FC236}">
                  <a16:creationId xmlns:a16="http://schemas.microsoft.com/office/drawing/2014/main" id="{1B046F3F-FD93-4A27-9721-62E8FA391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5" y="267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0" name="Rectangle 722">
              <a:extLst>
                <a:ext uri="{FF2B5EF4-FFF2-40B4-BE49-F238E27FC236}">
                  <a16:creationId xmlns:a16="http://schemas.microsoft.com/office/drawing/2014/main" id="{5A14BC19-DCC5-4C6F-9A82-4B6EBAD2ED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1" y="2716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1" name="Freeform 723">
              <a:extLst>
                <a:ext uri="{FF2B5EF4-FFF2-40B4-BE49-F238E27FC236}">
                  <a16:creationId xmlns:a16="http://schemas.microsoft.com/office/drawing/2014/main" id="{420CB86E-6970-4121-8F42-6B936CF7A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" y="283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2" name="Freeform 724">
              <a:extLst>
                <a:ext uri="{FF2B5EF4-FFF2-40B4-BE49-F238E27FC236}">
                  <a16:creationId xmlns:a16="http://schemas.microsoft.com/office/drawing/2014/main" id="{A8C010DB-5458-43B4-B6B1-D7E4BD3EC2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1" y="2620"/>
              <a:ext cx="662" cy="538"/>
            </a:xfrm>
            <a:custGeom>
              <a:avLst/>
              <a:gdLst>
                <a:gd name="T0" fmla="*/ 274 w 281"/>
                <a:gd name="T1" fmla="*/ 136 h 228"/>
                <a:gd name="T2" fmla="*/ 259 w 281"/>
                <a:gd name="T3" fmla="*/ 105 h 228"/>
                <a:gd name="T4" fmla="*/ 248 w 281"/>
                <a:gd name="T5" fmla="*/ 84 h 228"/>
                <a:gd name="T6" fmla="*/ 243 w 281"/>
                <a:gd name="T7" fmla="*/ 77 h 228"/>
                <a:gd name="T8" fmla="*/ 233 w 281"/>
                <a:gd name="T9" fmla="*/ 70 h 228"/>
                <a:gd name="T10" fmla="*/ 226 w 281"/>
                <a:gd name="T11" fmla="*/ 53 h 228"/>
                <a:gd name="T12" fmla="*/ 217 w 281"/>
                <a:gd name="T13" fmla="*/ 33 h 228"/>
                <a:gd name="T14" fmla="*/ 212 w 281"/>
                <a:gd name="T15" fmla="*/ 34 h 228"/>
                <a:gd name="T16" fmla="*/ 209 w 281"/>
                <a:gd name="T17" fmla="*/ 13 h 228"/>
                <a:gd name="T18" fmla="*/ 200 w 281"/>
                <a:gd name="T19" fmla="*/ 0 h 228"/>
                <a:gd name="T20" fmla="*/ 180 w 281"/>
                <a:gd name="T21" fmla="*/ 55 h 228"/>
                <a:gd name="T22" fmla="*/ 166 w 281"/>
                <a:gd name="T23" fmla="*/ 44 h 228"/>
                <a:gd name="T24" fmla="*/ 161 w 281"/>
                <a:gd name="T25" fmla="*/ 42 h 228"/>
                <a:gd name="T26" fmla="*/ 160 w 281"/>
                <a:gd name="T27" fmla="*/ 31 h 228"/>
                <a:gd name="T28" fmla="*/ 160 w 281"/>
                <a:gd name="T29" fmla="*/ 25 h 228"/>
                <a:gd name="T30" fmla="*/ 159 w 281"/>
                <a:gd name="T31" fmla="*/ 13 h 228"/>
                <a:gd name="T32" fmla="*/ 152 w 281"/>
                <a:gd name="T33" fmla="*/ 14 h 228"/>
                <a:gd name="T34" fmla="*/ 141 w 281"/>
                <a:gd name="T35" fmla="*/ 9 h 228"/>
                <a:gd name="T36" fmla="*/ 129 w 281"/>
                <a:gd name="T37" fmla="*/ 7 h 228"/>
                <a:gd name="T38" fmla="*/ 135 w 281"/>
                <a:gd name="T39" fmla="*/ 11 h 228"/>
                <a:gd name="T40" fmla="*/ 127 w 281"/>
                <a:gd name="T41" fmla="*/ 16 h 228"/>
                <a:gd name="T42" fmla="*/ 119 w 281"/>
                <a:gd name="T43" fmla="*/ 7 h 228"/>
                <a:gd name="T44" fmla="*/ 124 w 281"/>
                <a:gd name="T45" fmla="*/ 16 h 228"/>
                <a:gd name="T46" fmla="*/ 114 w 281"/>
                <a:gd name="T47" fmla="*/ 34 h 228"/>
                <a:gd name="T48" fmla="*/ 90 w 281"/>
                <a:gd name="T49" fmla="*/ 30 h 228"/>
                <a:gd name="T50" fmla="*/ 81 w 281"/>
                <a:gd name="T51" fmla="*/ 40 h 228"/>
                <a:gd name="T52" fmla="*/ 77 w 281"/>
                <a:gd name="T53" fmla="*/ 40 h 228"/>
                <a:gd name="T54" fmla="*/ 74 w 281"/>
                <a:gd name="T55" fmla="*/ 44 h 228"/>
                <a:gd name="T56" fmla="*/ 65 w 281"/>
                <a:gd name="T57" fmla="*/ 62 h 228"/>
                <a:gd name="T58" fmla="*/ 25 w 281"/>
                <a:gd name="T59" fmla="*/ 81 h 228"/>
                <a:gd name="T60" fmla="*/ 11 w 281"/>
                <a:gd name="T61" fmla="*/ 97 h 228"/>
                <a:gd name="T62" fmla="*/ 9 w 281"/>
                <a:gd name="T63" fmla="*/ 92 h 228"/>
                <a:gd name="T64" fmla="*/ 5 w 281"/>
                <a:gd name="T65" fmla="*/ 121 h 228"/>
                <a:gd name="T66" fmla="*/ 11 w 281"/>
                <a:gd name="T67" fmla="*/ 145 h 228"/>
                <a:gd name="T68" fmla="*/ 18 w 281"/>
                <a:gd name="T69" fmla="*/ 193 h 228"/>
                <a:gd name="T70" fmla="*/ 39 w 281"/>
                <a:gd name="T71" fmla="*/ 196 h 228"/>
                <a:gd name="T72" fmla="*/ 69 w 281"/>
                <a:gd name="T73" fmla="*/ 189 h 228"/>
                <a:gd name="T74" fmla="*/ 145 w 281"/>
                <a:gd name="T75" fmla="*/ 178 h 228"/>
                <a:gd name="T76" fmla="*/ 145 w 281"/>
                <a:gd name="T77" fmla="*/ 182 h 228"/>
                <a:gd name="T78" fmla="*/ 152 w 281"/>
                <a:gd name="T79" fmla="*/ 196 h 228"/>
                <a:gd name="T80" fmla="*/ 158 w 281"/>
                <a:gd name="T81" fmla="*/ 198 h 228"/>
                <a:gd name="T82" fmla="*/ 170 w 281"/>
                <a:gd name="T83" fmla="*/ 185 h 228"/>
                <a:gd name="T84" fmla="*/ 167 w 281"/>
                <a:gd name="T85" fmla="*/ 196 h 228"/>
                <a:gd name="T86" fmla="*/ 174 w 281"/>
                <a:gd name="T87" fmla="*/ 192 h 228"/>
                <a:gd name="T88" fmla="*/ 185 w 281"/>
                <a:gd name="T89" fmla="*/ 212 h 228"/>
                <a:gd name="T90" fmla="*/ 230 w 281"/>
                <a:gd name="T91" fmla="*/ 228 h 228"/>
                <a:gd name="T92" fmla="*/ 270 w 281"/>
                <a:gd name="T93" fmla="*/ 179 h 228"/>
                <a:gd name="T94" fmla="*/ 279 w 281"/>
                <a:gd name="T95" fmla="*/ 144 h 228"/>
                <a:gd name="T96" fmla="*/ 6 w 281"/>
                <a:gd name="T97" fmla="*/ 128 h 228"/>
                <a:gd name="T98" fmla="*/ 147 w 281"/>
                <a:gd name="T99" fmla="*/ 14 h 228"/>
                <a:gd name="T100" fmla="*/ 147 w 281"/>
                <a:gd name="T101" fmla="*/ 14 h 228"/>
                <a:gd name="T102" fmla="*/ 198 w 281"/>
                <a:gd name="T103" fmla="*/ 224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81" h="228">
                  <a:moveTo>
                    <a:pt x="277" y="143"/>
                  </a:moveTo>
                  <a:cubicBezTo>
                    <a:pt x="276" y="142"/>
                    <a:pt x="277" y="142"/>
                    <a:pt x="277" y="143"/>
                  </a:cubicBezTo>
                  <a:cubicBezTo>
                    <a:pt x="277" y="143"/>
                    <a:pt x="276" y="133"/>
                    <a:pt x="277" y="132"/>
                  </a:cubicBezTo>
                  <a:cubicBezTo>
                    <a:pt x="276" y="133"/>
                    <a:pt x="275" y="135"/>
                    <a:pt x="274" y="136"/>
                  </a:cubicBezTo>
                  <a:cubicBezTo>
                    <a:pt x="275" y="128"/>
                    <a:pt x="274" y="122"/>
                    <a:pt x="277" y="115"/>
                  </a:cubicBezTo>
                  <a:cubicBezTo>
                    <a:pt x="276" y="114"/>
                    <a:pt x="275" y="114"/>
                    <a:pt x="275" y="114"/>
                  </a:cubicBezTo>
                  <a:cubicBezTo>
                    <a:pt x="275" y="114"/>
                    <a:pt x="273" y="118"/>
                    <a:pt x="272" y="119"/>
                  </a:cubicBezTo>
                  <a:cubicBezTo>
                    <a:pt x="271" y="119"/>
                    <a:pt x="259" y="101"/>
                    <a:pt x="259" y="105"/>
                  </a:cubicBezTo>
                  <a:cubicBezTo>
                    <a:pt x="261" y="96"/>
                    <a:pt x="252" y="94"/>
                    <a:pt x="250" y="93"/>
                  </a:cubicBezTo>
                  <a:cubicBezTo>
                    <a:pt x="251" y="94"/>
                    <a:pt x="252" y="94"/>
                    <a:pt x="252" y="95"/>
                  </a:cubicBezTo>
                  <a:cubicBezTo>
                    <a:pt x="252" y="94"/>
                    <a:pt x="251" y="95"/>
                    <a:pt x="250" y="95"/>
                  </a:cubicBezTo>
                  <a:cubicBezTo>
                    <a:pt x="250" y="90"/>
                    <a:pt x="249" y="86"/>
                    <a:pt x="248" y="84"/>
                  </a:cubicBezTo>
                  <a:cubicBezTo>
                    <a:pt x="248" y="84"/>
                    <a:pt x="246" y="84"/>
                    <a:pt x="246" y="84"/>
                  </a:cubicBezTo>
                  <a:cubicBezTo>
                    <a:pt x="246" y="84"/>
                    <a:pt x="246" y="81"/>
                    <a:pt x="246" y="81"/>
                  </a:cubicBezTo>
                  <a:cubicBezTo>
                    <a:pt x="248" y="80"/>
                    <a:pt x="246" y="81"/>
                    <a:pt x="248" y="79"/>
                  </a:cubicBezTo>
                  <a:cubicBezTo>
                    <a:pt x="248" y="77"/>
                    <a:pt x="244" y="77"/>
                    <a:pt x="243" y="77"/>
                  </a:cubicBezTo>
                  <a:cubicBezTo>
                    <a:pt x="241" y="77"/>
                    <a:pt x="240" y="74"/>
                    <a:pt x="238" y="75"/>
                  </a:cubicBezTo>
                  <a:cubicBezTo>
                    <a:pt x="238" y="74"/>
                    <a:pt x="234" y="69"/>
                    <a:pt x="235" y="71"/>
                  </a:cubicBezTo>
                  <a:cubicBezTo>
                    <a:pt x="234" y="71"/>
                    <a:pt x="234" y="71"/>
                    <a:pt x="234" y="71"/>
                  </a:cubicBezTo>
                  <a:cubicBezTo>
                    <a:pt x="234" y="71"/>
                    <a:pt x="233" y="71"/>
                    <a:pt x="233" y="70"/>
                  </a:cubicBezTo>
                  <a:cubicBezTo>
                    <a:pt x="233" y="75"/>
                    <a:pt x="226" y="62"/>
                    <a:pt x="226" y="62"/>
                  </a:cubicBezTo>
                  <a:cubicBezTo>
                    <a:pt x="227" y="62"/>
                    <a:pt x="231" y="60"/>
                    <a:pt x="227" y="60"/>
                  </a:cubicBezTo>
                  <a:cubicBezTo>
                    <a:pt x="227" y="59"/>
                    <a:pt x="227" y="59"/>
                    <a:pt x="226" y="59"/>
                  </a:cubicBezTo>
                  <a:cubicBezTo>
                    <a:pt x="227" y="58"/>
                    <a:pt x="228" y="54"/>
                    <a:pt x="226" y="53"/>
                  </a:cubicBezTo>
                  <a:cubicBezTo>
                    <a:pt x="227" y="52"/>
                    <a:pt x="222" y="50"/>
                    <a:pt x="222" y="49"/>
                  </a:cubicBezTo>
                  <a:cubicBezTo>
                    <a:pt x="222" y="47"/>
                    <a:pt x="221" y="39"/>
                    <a:pt x="222" y="36"/>
                  </a:cubicBezTo>
                  <a:cubicBezTo>
                    <a:pt x="220" y="35"/>
                    <a:pt x="219" y="31"/>
                    <a:pt x="218" y="31"/>
                  </a:cubicBezTo>
                  <a:cubicBezTo>
                    <a:pt x="218" y="31"/>
                    <a:pt x="218" y="32"/>
                    <a:pt x="217" y="33"/>
                  </a:cubicBezTo>
                  <a:cubicBezTo>
                    <a:pt x="217" y="31"/>
                    <a:pt x="218" y="31"/>
                    <a:pt x="215" y="30"/>
                  </a:cubicBezTo>
                  <a:cubicBezTo>
                    <a:pt x="215" y="28"/>
                    <a:pt x="215" y="29"/>
                    <a:pt x="215" y="30"/>
                  </a:cubicBezTo>
                  <a:cubicBezTo>
                    <a:pt x="215" y="30"/>
                    <a:pt x="214" y="29"/>
                    <a:pt x="214" y="29"/>
                  </a:cubicBezTo>
                  <a:cubicBezTo>
                    <a:pt x="214" y="29"/>
                    <a:pt x="212" y="34"/>
                    <a:pt x="212" y="34"/>
                  </a:cubicBezTo>
                  <a:cubicBezTo>
                    <a:pt x="211" y="34"/>
                    <a:pt x="211" y="34"/>
                    <a:pt x="211" y="34"/>
                  </a:cubicBezTo>
                  <a:cubicBezTo>
                    <a:pt x="212" y="29"/>
                    <a:pt x="211" y="23"/>
                    <a:pt x="209" y="20"/>
                  </a:cubicBezTo>
                  <a:cubicBezTo>
                    <a:pt x="209" y="20"/>
                    <a:pt x="210" y="20"/>
                    <a:pt x="211" y="21"/>
                  </a:cubicBezTo>
                  <a:cubicBezTo>
                    <a:pt x="207" y="18"/>
                    <a:pt x="207" y="16"/>
                    <a:pt x="209" y="13"/>
                  </a:cubicBezTo>
                  <a:cubicBezTo>
                    <a:pt x="209" y="14"/>
                    <a:pt x="203" y="5"/>
                    <a:pt x="203" y="5"/>
                  </a:cubicBezTo>
                  <a:cubicBezTo>
                    <a:pt x="204" y="5"/>
                    <a:pt x="204" y="3"/>
                    <a:pt x="204" y="3"/>
                  </a:cubicBezTo>
                  <a:cubicBezTo>
                    <a:pt x="204" y="3"/>
                    <a:pt x="202" y="3"/>
                    <a:pt x="201" y="3"/>
                  </a:cubicBezTo>
                  <a:cubicBezTo>
                    <a:pt x="204" y="3"/>
                    <a:pt x="200" y="0"/>
                    <a:pt x="200" y="0"/>
                  </a:cubicBezTo>
                  <a:cubicBezTo>
                    <a:pt x="198" y="0"/>
                    <a:pt x="198" y="20"/>
                    <a:pt x="198" y="18"/>
                  </a:cubicBezTo>
                  <a:cubicBezTo>
                    <a:pt x="194" y="23"/>
                    <a:pt x="196" y="34"/>
                    <a:pt x="195" y="41"/>
                  </a:cubicBezTo>
                  <a:cubicBezTo>
                    <a:pt x="194" y="46"/>
                    <a:pt x="186" y="58"/>
                    <a:pt x="186" y="60"/>
                  </a:cubicBezTo>
                  <a:cubicBezTo>
                    <a:pt x="184" y="58"/>
                    <a:pt x="183" y="55"/>
                    <a:pt x="180" y="55"/>
                  </a:cubicBezTo>
                  <a:cubicBezTo>
                    <a:pt x="181" y="53"/>
                    <a:pt x="180" y="54"/>
                    <a:pt x="179" y="53"/>
                  </a:cubicBezTo>
                  <a:cubicBezTo>
                    <a:pt x="180" y="53"/>
                    <a:pt x="184" y="49"/>
                    <a:pt x="185" y="49"/>
                  </a:cubicBezTo>
                  <a:cubicBezTo>
                    <a:pt x="185" y="46"/>
                    <a:pt x="180" y="50"/>
                    <a:pt x="178" y="51"/>
                  </a:cubicBezTo>
                  <a:cubicBezTo>
                    <a:pt x="173" y="50"/>
                    <a:pt x="169" y="47"/>
                    <a:pt x="166" y="44"/>
                  </a:cubicBezTo>
                  <a:cubicBezTo>
                    <a:pt x="169" y="44"/>
                    <a:pt x="165" y="41"/>
                    <a:pt x="164" y="40"/>
                  </a:cubicBezTo>
                  <a:cubicBezTo>
                    <a:pt x="164" y="41"/>
                    <a:pt x="163" y="42"/>
                    <a:pt x="163" y="42"/>
                  </a:cubicBezTo>
                  <a:cubicBezTo>
                    <a:pt x="162" y="42"/>
                    <a:pt x="161" y="41"/>
                    <a:pt x="161" y="41"/>
                  </a:cubicBezTo>
                  <a:cubicBezTo>
                    <a:pt x="161" y="41"/>
                    <a:pt x="161" y="42"/>
                    <a:pt x="161" y="42"/>
                  </a:cubicBezTo>
                  <a:cubicBezTo>
                    <a:pt x="161" y="42"/>
                    <a:pt x="154" y="36"/>
                    <a:pt x="154" y="36"/>
                  </a:cubicBezTo>
                  <a:cubicBezTo>
                    <a:pt x="154" y="36"/>
                    <a:pt x="158" y="29"/>
                    <a:pt x="158" y="29"/>
                  </a:cubicBezTo>
                  <a:cubicBezTo>
                    <a:pt x="158" y="29"/>
                    <a:pt x="162" y="28"/>
                    <a:pt x="160" y="29"/>
                  </a:cubicBezTo>
                  <a:cubicBezTo>
                    <a:pt x="161" y="30"/>
                    <a:pt x="160" y="31"/>
                    <a:pt x="160" y="31"/>
                  </a:cubicBezTo>
                  <a:cubicBezTo>
                    <a:pt x="161" y="32"/>
                    <a:pt x="163" y="32"/>
                    <a:pt x="164" y="33"/>
                  </a:cubicBezTo>
                  <a:cubicBezTo>
                    <a:pt x="166" y="33"/>
                    <a:pt x="164" y="27"/>
                    <a:pt x="163" y="25"/>
                  </a:cubicBezTo>
                  <a:cubicBezTo>
                    <a:pt x="162" y="26"/>
                    <a:pt x="160" y="28"/>
                    <a:pt x="160" y="27"/>
                  </a:cubicBezTo>
                  <a:cubicBezTo>
                    <a:pt x="160" y="27"/>
                    <a:pt x="160" y="25"/>
                    <a:pt x="160" y="25"/>
                  </a:cubicBezTo>
                  <a:cubicBezTo>
                    <a:pt x="160" y="25"/>
                    <a:pt x="160" y="25"/>
                    <a:pt x="160" y="25"/>
                  </a:cubicBezTo>
                  <a:cubicBezTo>
                    <a:pt x="163" y="21"/>
                    <a:pt x="164" y="19"/>
                    <a:pt x="164" y="14"/>
                  </a:cubicBezTo>
                  <a:cubicBezTo>
                    <a:pt x="164" y="14"/>
                    <a:pt x="163" y="14"/>
                    <a:pt x="163" y="14"/>
                  </a:cubicBezTo>
                  <a:cubicBezTo>
                    <a:pt x="162" y="10"/>
                    <a:pt x="160" y="12"/>
                    <a:pt x="159" y="13"/>
                  </a:cubicBezTo>
                  <a:cubicBezTo>
                    <a:pt x="160" y="11"/>
                    <a:pt x="163" y="8"/>
                    <a:pt x="165" y="5"/>
                  </a:cubicBezTo>
                  <a:cubicBezTo>
                    <a:pt x="165" y="1"/>
                    <a:pt x="162" y="7"/>
                    <a:pt x="162" y="7"/>
                  </a:cubicBezTo>
                  <a:cubicBezTo>
                    <a:pt x="161" y="8"/>
                    <a:pt x="158" y="11"/>
                    <a:pt x="157" y="11"/>
                  </a:cubicBezTo>
                  <a:cubicBezTo>
                    <a:pt x="156" y="11"/>
                    <a:pt x="152" y="14"/>
                    <a:pt x="152" y="14"/>
                  </a:cubicBezTo>
                  <a:cubicBezTo>
                    <a:pt x="152" y="14"/>
                    <a:pt x="148" y="11"/>
                    <a:pt x="150" y="11"/>
                  </a:cubicBezTo>
                  <a:cubicBezTo>
                    <a:pt x="150" y="11"/>
                    <a:pt x="148" y="12"/>
                    <a:pt x="147" y="13"/>
                  </a:cubicBezTo>
                  <a:cubicBezTo>
                    <a:pt x="147" y="12"/>
                    <a:pt x="146" y="11"/>
                    <a:pt x="145" y="11"/>
                  </a:cubicBezTo>
                  <a:cubicBezTo>
                    <a:pt x="143" y="11"/>
                    <a:pt x="141" y="12"/>
                    <a:pt x="141" y="9"/>
                  </a:cubicBezTo>
                  <a:cubicBezTo>
                    <a:pt x="140" y="10"/>
                    <a:pt x="138" y="11"/>
                    <a:pt x="138" y="10"/>
                  </a:cubicBezTo>
                  <a:cubicBezTo>
                    <a:pt x="138" y="8"/>
                    <a:pt x="138" y="7"/>
                    <a:pt x="136" y="7"/>
                  </a:cubicBezTo>
                  <a:cubicBezTo>
                    <a:pt x="136" y="6"/>
                    <a:pt x="136" y="5"/>
                    <a:pt x="136" y="5"/>
                  </a:cubicBezTo>
                  <a:cubicBezTo>
                    <a:pt x="136" y="3"/>
                    <a:pt x="129" y="7"/>
                    <a:pt x="129" y="7"/>
                  </a:cubicBezTo>
                  <a:cubicBezTo>
                    <a:pt x="130" y="7"/>
                    <a:pt x="130" y="9"/>
                    <a:pt x="129" y="9"/>
                  </a:cubicBezTo>
                  <a:cubicBezTo>
                    <a:pt x="129" y="9"/>
                    <a:pt x="133" y="11"/>
                    <a:pt x="131" y="11"/>
                  </a:cubicBezTo>
                  <a:cubicBezTo>
                    <a:pt x="132" y="11"/>
                    <a:pt x="134" y="11"/>
                    <a:pt x="134" y="11"/>
                  </a:cubicBezTo>
                  <a:cubicBezTo>
                    <a:pt x="134" y="12"/>
                    <a:pt x="134" y="11"/>
                    <a:pt x="135" y="11"/>
                  </a:cubicBezTo>
                  <a:cubicBezTo>
                    <a:pt x="134" y="12"/>
                    <a:pt x="134" y="13"/>
                    <a:pt x="134" y="14"/>
                  </a:cubicBezTo>
                  <a:cubicBezTo>
                    <a:pt x="131" y="14"/>
                    <a:pt x="133" y="14"/>
                    <a:pt x="131" y="16"/>
                  </a:cubicBezTo>
                  <a:cubicBezTo>
                    <a:pt x="131" y="15"/>
                    <a:pt x="131" y="14"/>
                    <a:pt x="130" y="14"/>
                  </a:cubicBezTo>
                  <a:cubicBezTo>
                    <a:pt x="128" y="14"/>
                    <a:pt x="130" y="16"/>
                    <a:pt x="127" y="16"/>
                  </a:cubicBezTo>
                  <a:cubicBezTo>
                    <a:pt x="130" y="16"/>
                    <a:pt x="124" y="13"/>
                    <a:pt x="125" y="14"/>
                  </a:cubicBezTo>
                  <a:cubicBezTo>
                    <a:pt x="123" y="14"/>
                    <a:pt x="127" y="12"/>
                    <a:pt x="127" y="11"/>
                  </a:cubicBezTo>
                  <a:cubicBezTo>
                    <a:pt x="127" y="10"/>
                    <a:pt x="127" y="7"/>
                    <a:pt x="128" y="7"/>
                  </a:cubicBezTo>
                  <a:cubicBezTo>
                    <a:pt x="119" y="7"/>
                    <a:pt x="119" y="7"/>
                    <a:pt x="119" y="7"/>
                  </a:cubicBezTo>
                  <a:cubicBezTo>
                    <a:pt x="119" y="7"/>
                    <a:pt x="119" y="9"/>
                    <a:pt x="119" y="10"/>
                  </a:cubicBezTo>
                  <a:cubicBezTo>
                    <a:pt x="119" y="10"/>
                    <a:pt x="117" y="10"/>
                    <a:pt x="117" y="12"/>
                  </a:cubicBezTo>
                  <a:cubicBezTo>
                    <a:pt x="117" y="9"/>
                    <a:pt x="125" y="14"/>
                    <a:pt x="124" y="14"/>
                  </a:cubicBezTo>
                  <a:cubicBezTo>
                    <a:pt x="123" y="14"/>
                    <a:pt x="123" y="16"/>
                    <a:pt x="124" y="16"/>
                  </a:cubicBezTo>
                  <a:cubicBezTo>
                    <a:pt x="122" y="17"/>
                    <a:pt x="117" y="21"/>
                    <a:pt x="117" y="22"/>
                  </a:cubicBezTo>
                  <a:cubicBezTo>
                    <a:pt x="116" y="22"/>
                    <a:pt x="117" y="23"/>
                    <a:pt x="118" y="24"/>
                  </a:cubicBezTo>
                  <a:cubicBezTo>
                    <a:pt x="116" y="25"/>
                    <a:pt x="116" y="27"/>
                    <a:pt x="114" y="29"/>
                  </a:cubicBezTo>
                  <a:cubicBezTo>
                    <a:pt x="109" y="29"/>
                    <a:pt x="114" y="35"/>
                    <a:pt x="114" y="34"/>
                  </a:cubicBezTo>
                  <a:cubicBezTo>
                    <a:pt x="114" y="35"/>
                    <a:pt x="114" y="35"/>
                    <a:pt x="114" y="36"/>
                  </a:cubicBezTo>
                  <a:cubicBezTo>
                    <a:pt x="114" y="35"/>
                    <a:pt x="106" y="35"/>
                    <a:pt x="106" y="36"/>
                  </a:cubicBezTo>
                  <a:cubicBezTo>
                    <a:pt x="104" y="37"/>
                    <a:pt x="99" y="21"/>
                    <a:pt x="93" y="29"/>
                  </a:cubicBezTo>
                  <a:cubicBezTo>
                    <a:pt x="91" y="29"/>
                    <a:pt x="90" y="29"/>
                    <a:pt x="90" y="30"/>
                  </a:cubicBezTo>
                  <a:cubicBezTo>
                    <a:pt x="89" y="27"/>
                    <a:pt x="87" y="31"/>
                    <a:pt x="87" y="33"/>
                  </a:cubicBezTo>
                  <a:cubicBezTo>
                    <a:pt x="86" y="33"/>
                    <a:pt x="84" y="33"/>
                    <a:pt x="84" y="33"/>
                  </a:cubicBezTo>
                  <a:cubicBezTo>
                    <a:pt x="84" y="33"/>
                    <a:pt x="84" y="34"/>
                    <a:pt x="84" y="35"/>
                  </a:cubicBezTo>
                  <a:cubicBezTo>
                    <a:pt x="83" y="35"/>
                    <a:pt x="81" y="39"/>
                    <a:pt x="81" y="40"/>
                  </a:cubicBezTo>
                  <a:cubicBezTo>
                    <a:pt x="78" y="37"/>
                    <a:pt x="81" y="39"/>
                    <a:pt x="78" y="40"/>
                  </a:cubicBezTo>
                  <a:cubicBezTo>
                    <a:pt x="77" y="40"/>
                    <a:pt x="77" y="40"/>
                    <a:pt x="77" y="40"/>
                  </a:cubicBezTo>
                  <a:cubicBezTo>
                    <a:pt x="77" y="39"/>
                    <a:pt x="77" y="40"/>
                    <a:pt x="77" y="40"/>
                  </a:cubicBezTo>
                  <a:cubicBezTo>
                    <a:pt x="77" y="40"/>
                    <a:pt x="77" y="40"/>
                    <a:pt x="77" y="40"/>
                  </a:cubicBezTo>
                  <a:cubicBezTo>
                    <a:pt x="77" y="40"/>
                    <a:pt x="77" y="40"/>
                    <a:pt x="77" y="40"/>
                  </a:cubicBezTo>
                  <a:cubicBezTo>
                    <a:pt x="78" y="42"/>
                    <a:pt x="82" y="49"/>
                    <a:pt x="79" y="49"/>
                  </a:cubicBezTo>
                  <a:cubicBezTo>
                    <a:pt x="76" y="45"/>
                    <a:pt x="78" y="48"/>
                    <a:pt x="74" y="46"/>
                  </a:cubicBezTo>
                  <a:cubicBezTo>
                    <a:pt x="74" y="46"/>
                    <a:pt x="74" y="45"/>
                    <a:pt x="74" y="44"/>
                  </a:cubicBezTo>
                  <a:cubicBezTo>
                    <a:pt x="74" y="44"/>
                    <a:pt x="73" y="44"/>
                    <a:pt x="73" y="44"/>
                  </a:cubicBezTo>
                  <a:cubicBezTo>
                    <a:pt x="71" y="44"/>
                    <a:pt x="69" y="46"/>
                    <a:pt x="72" y="46"/>
                  </a:cubicBezTo>
                  <a:cubicBezTo>
                    <a:pt x="73" y="45"/>
                    <a:pt x="68" y="51"/>
                    <a:pt x="68" y="48"/>
                  </a:cubicBezTo>
                  <a:cubicBezTo>
                    <a:pt x="68" y="48"/>
                    <a:pt x="61" y="63"/>
                    <a:pt x="65" y="62"/>
                  </a:cubicBezTo>
                  <a:cubicBezTo>
                    <a:pt x="58" y="67"/>
                    <a:pt x="58" y="74"/>
                    <a:pt x="49" y="77"/>
                  </a:cubicBezTo>
                  <a:cubicBezTo>
                    <a:pt x="42" y="80"/>
                    <a:pt x="36" y="82"/>
                    <a:pt x="29" y="82"/>
                  </a:cubicBezTo>
                  <a:cubicBezTo>
                    <a:pt x="31" y="82"/>
                    <a:pt x="27" y="77"/>
                    <a:pt x="27" y="80"/>
                  </a:cubicBezTo>
                  <a:cubicBezTo>
                    <a:pt x="26" y="81"/>
                    <a:pt x="25" y="81"/>
                    <a:pt x="25" y="81"/>
                  </a:cubicBezTo>
                  <a:cubicBezTo>
                    <a:pt x="25" y="82"/>
                    <a:pt x="27" y="83"/>
                    <a:pt x="27" y="83"/>
                  </a:cubicBezTo>
                  <a:cubicBezTo>
                    <a:pt x="26" y="83"/>
                    <a:pt x="23" y="84"/>
                    <a:pt x="23" y="85"/>
                  </a:cubicBezTo>
                  <a:cubicBezTo>
                    <a:pt x="22" y="84"/>
                    <a:pt x="18" y="85"/>
                    <a:pt x="20" y="86"/>
                  </a:cubicBezTo>
                  <a:cubicBezTo>
                    <a:pt x="16" y="88"/>
                    <a:pt x="12" y="90"/>
                    <a:pt x="11" y="97"/>
                  </a:cubicBezTo>
                  <a:cubicBezTo>
                    <a:pt x="11" y="96"/>
                    <a:pt x="10" y="95"/>
                    <a:pt x="9" y="95"/>
                  </a:cubicBezTo>
                  <a:cubicBezTo>
                    <a:pt x="10" y="94"/>
                    <a:pt x="13" y="90"/>
                    <a:pt x="10" y="90"/>
                  </a:cubicBezTo>
                  <a:cubicBezTo>
                    <a:pt x="10" y="90"/>
                    <a:pt x="9" y="90"/>
                    <a:pt x="9" y="90"/>
                  </a:cubicBezTo>
                  <a:cubicBezTo>
                    <a:pt x="8" y="90"/>
                    <a:pt x="8" y="92"/>
                    <a:pt x="9" y="92"/>
                  </a:cubicBezTo>
                  <a:cubicBezTo>
                    <a:pt x="5" y="95"/>
                    <a:pt x="2" y="122"/>
                    <a:pt x="9" y="122"/>
                  </a:cubicBezTo>
                  <a:cubicBezTo>
                    <a:pt x="9" y="122"/>
                    <a:pt x="9" y="123"/>
                    <a:pt x="9" y="123"/>
                  </a:cubicBezTo>
                  <a:cubicBezTo>
                    <a:pt x="9" y="123"/>
                    <a:pt x="7" y="123"/>
                    <a:pt x="7" y="123"/>
                  </a:cubicBezTo>
                  <a:cubicBezTo>
                    <a:pt x="9" y="122"/>
                    <a:pt x="5" y="121"/>
                    <a:pt x="5" y="121"/>
                  </a:cubicBezTo>
                  <a:cubicBezTo>
                    <a:pt x="4" y="121"/>
                    <a:pt x="5" y="125"/>
                    <a:pt x="5" y="126"/>
                  </a:cubicBezTo>
                  <a:cubicBezTo>
                    <a:pt x="3" y="124"/>
                    <a:pt x="4" y="124"/>
                    <a:pt x="3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1" y="128"/>
                    <a:pt x="8" y="137"/>
                    <a:pt x="11" y="145"/>
                  </a:cubicBezTo>
                  <a:cubicBezTo>
                    <a:pt x="14" y="153"/>
                    <a:pt x="16" y="161"/>
                    <a:pt x="18" y="170"/>
                  </a:cubicBezTo>
                  <a:cubicBezTo>
                    <a:pt x="18" y="170"/>
                    <a:pt x="24" y="187"/>
                    <a:pt x="18" y="187"/>
                  </a:cubicBezTo>
                  <a:cubicBezTo>
                    <a:pt x="19" y="187"/>
                    <a:pt x="16" y="185"/>
                    <a:pt x="16" y="185"/>
                  </a:cubicBezTo>
                  <a:cubicBezTo>
                    <a:pt x="12" y="185"/>
                    <a:pt x="17" y="192"/>
                    <a:pt x="18" y="193"/>
                  </a:cubicBezTo>
                  <a:cubicBezTo>
                    <a:pt x="20" y="193"/>
                    <a:pt x="30" y="198"/>
                    <a:pt x="34" y="200"/>
                  </a:cubicBezTo>
                  <a:cubicBezTo>
                    <a:pt x="33" y="199"/>
                    <a:pt x="33" y="199"/>
                    <a:pt x="33" y="198"/>
                  </a:cubicBezTo>
                  <a:cubicBezTo>
                    <a:pt x="33" y="198"/>
                    <a:pt x="35" y="199"/>
                    <a:pt x="36" y="200"/>
                  </a:cubicBezTo>
                  <a:cubicBezTo>
                    <a:pt x="37" y="198"/>
                    <a:pt x="39" y="196"/>
                    <a:pt x="39" y="196"/>
                  </a:cubicBezTo>
                  <a:cubicBezTo>
                    <a:pt x="43" y="196"/>
                    <a:pt x="42" y="193"/>
                    <a:pt x="47" y="193"/>
                  </a:cubicBezTo>
                  <a:cubicBezTo>
                    <a:pt x="47" y="193"/>
                    <a:pt x="46" y="191"/>
                    <a:pt x="46" y="191"/>
                  </a:cubicBezTo>
                  <a:cubicBezTo>
                    <a:pt x="46" y="187"/>
                    <a:pt x="60" y="189"/>
                    <a:pt x="63" y="191"/>
                  </a:cubicBezTo>
                  <a:cubicBezTo>
                    <a:pt x="64" y="190"/>
                    <a:pt x="70" y="189"/>
                    <a:pt x="69" y="189"/>
                  </a:cubicBezTo>
                  <a:cubicBezTo>
                    <a:pt x="66" y="189"/>
                    <a:pt x="75" y="192"/>
                    <a:pt x="75" y="189"/>
                  </a:cubicBezTo>
                  <a:cubicBezTo>
                    <a:pt x="76" y="173"/>
                    <a:pt x="122" y="169"/>
                    <a:pt x="134" y="174"/>
                  </a:cubicBezTo>
                  <a:cubicBezTo>
                    <a:pt x="138" y="175"/>
                    <a:pt x="142" y="176"/>
                    <a:pt x="145" y="178"/>
                  </a:cubicBezTo>
                  <a:cubicBezTo>
                    <a:pt x="145" y="178"/>
                    <a:pt x="145" y="178"/>
                    <a:pt x="145" y="178"/>
                  </a:cubicBezTo>
                  <a:cubicBezTo>
                    <a:pt x="145" y="178"/>
                    <a:pt x="145" y="178"/>
                    <a:pt x="145" y="178"/>
                  </a:cubicBezTo>
                  <a:cubicBezTo>
                    <a:pt x="145" y="178"/>
                    <a:pt x="145" y="178"/>
                    <a:pt x="145" y="178"/>
                  </a:cubicBezTo>
                  <a:cubicBezTo>
                    <a:pt x="145" y="178"/>
                    <a:pt x="145" y="178"/>
                    <a:pt x="145" y="178"/>
                  </a:cubicBezTo>
                  <a:cubicBezTo>
                    <a:pt x="145" y="179"/>
                    <a:pt x="145" y="182"/>
                    <a:pt x="145" y="182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6" y="181"/>
                    <a:pt x="149" y="185"/>
                    <a:pt x="149" y="185"/>
                  </a:cubicBezTo>
                  <a:cubicBezTo>
                    <a:pt x="150" y="186"/>
                    <a:pt x="152" y="190"/>
                    <a:pt x="154" y="192"/>
                  </a:cubicBezTo>
                  <a:cubicBezTo>
                    <a:pt x="153" y="192"/>
                    <a:pt x="150" y="196"/>
                    <a:pt x="152" y="196"/>
                  </a:cubicBezTo>
                  <a:cubicBezTo>
                    <a:pt x="152" y="196"/>
                    <a:pt x="152" y="195"/>
                    <a:pt x="152" y="195"/>
                  </a:cubicBezTo>
                  <a:cubicBezTo>
                    <a:pt x="153" y="196"/>
                    <a:pt x="156" y="198"/>
                    <a:pt x="156" y="198"/>
                  </a:cubicBezTo>
                  <a:cubicBezTo>
                    <a:pt x="156" y="198"/>
                    <a:pt x="156" y="197"/>
                    <a:pt x="156" y="197"/>
                  </a:cubicBezTo>
                  <a:cubicBezTo>
                    <a:pt x="156" y="198"/>
                    <a:pt x="156" y="198"/>
                    <a:pt x="158" y="198"/>
                  </a:cubicBezTo>
                  <a:cubicBezTo>
                    <a:pt x="158" y="198"/>
                    <a:pt x="160" y="197"/>
                    <a:pt x="160" y="197"/>
                  </a:cubicBezTo>
                  <a:cubicBezTo>
                    <a:pt x="160" y="196"/>
                    <a:pt x="159" y="195"/>
                    <a:pt x="158" y="195"/>
                  </a:cubicBezTo>
                  <a:cubicBezTo>
                    <a:pt x="158" y="191"/>
                    <a:pt x="166" y="188"/>
                    <a:pt x="169" y="185"/>
                  </a:cubicBezTo>
                  <a:cubicBezTo>
                    <a:pt x="169" y="185"/>
                    <a:pt x="170" y="185"/>
                    <a:pt x="170" y="185"/>
                  </a:cubicBezTo>
                  <a:cubicBezTo>
                    <a:pt x="169" y="186"/>
                    <a:pt x="167" y="189"/>
                    <a:pt x="167" y="189"/>
                  </a:cubicBezTo>
                  <a:cubicBezTo>
                    <a:pt x="167" y="190"/>
                    <a:pt x="167" y="189"/>
                    <a:pt x="168" y="189"/>
                  </a:cubicBezTo>
                  <a:cubicBezTo>
                    <a:pt x="168" y="192"/>
                    <a:pt x="167" y="192"/>
                    <a:pt x="168" y="193"/>
                  </a:cubicBezTo>
                  <a:cubicBezTo>
                    <a:pt x="167" y="193"/>
                    <a:pt x="167" y="196"/>
                    <a:pt x="167" y="196"/>
                  </a:cubicBezTo>
                  <a:cubicBezTo>
                    <a:pt x="167" y="193"/>
                    <a:pt x="160" y="202"/>
                    <a:pt x="164" y="202"/>
                  </a:cubicBezTo>
                  <a:cubicBezTo>
                    <a:pt x="165" y="200"/>
                    <a:pt x="166" y="199"/>
                    <a:pt x="167" y="198"/>
                  </a:cubicBezTo>
                  <a:cubicBezTo>
                    <a:pt x="171" y="200"/>
                    <a:pt x="171" y="198"/>
                    <a:pt x="171" y="192"/>
                  </a:cubicBezTo>
                  <a:cubicBezTo>
                    <a:pt x="171" y="192"/>
                    <a:pt x="174" y="192"/>
                    <a:pt x="174" y="192"/>
                  </a:cubicBezTo>
                  <a:cubicBezTo>
                    <a:pt x="174" y="193"/>
                    <a:pt x="174" y="197"/>
                    <a:pt x="174" y="195"/>
                  </a:cubicBezTo>
                  <a:cubicBezTo>
                    <a:pt x="174" y="197"/>
                    <a:pt x="174" y="199"/>
                    <a:pt x="174" y="200"/>
                  </a:cubicBezTo>
                  <a:cubicBezTo>
                    <a:pt x="173" y="201"/>
                    <a:pt x="173" y="201"/>
                    <a:pt x="173" y="201"/>
                  </a:cubicBezTo>
                  <a:cubicBezTo>
                    <a:pt x="176" y="202"/>
                    <a:pt x="185" y="212"/>
                    <a:pt x="185" y="212"/>
                  </a:cubicBezTo>
                  <a:cubicBezTo>
                    <a:pt x="185" y="220"/>
                    <a:pt x="190" y="220"/>
                    <a:pt x="196" y="226"/>
                  </a:cubicBezTo>
                  <a:cubicBezTo>
                    <a:pt x="196" y="225"/>
                    <a:pt x="197" y="225"/>
                    <a:pt x="198" y="224"/>
                  </a:cubicBezTo>
                  <a:cubicBezTo>
                    <a:pt x="197" y="225"/>
                    <a:pt x="199" y="226"/>
                    <a:pt x="199" y="226"/>
                  </a:cubicBezTo>
                  <a:cubicBezTo>
                    <a:pt x="208" y="226"/>
                    <a:pt x="226" y="228"/>
                    <a:pt x="230" y="228"/>
                  </a:cubicBezTo>
                  <a:cubicBezTo>
                    <a:pt x="235" y="225"/>
                    <a:pt x="255" y="217"/>
                    <a:pt x="255" y="216"/>
                  </a:cubicBezTo>
                  <a:cubicBezTo>
                    <a:pt x="250" y="211"/>
                    <a:pt x="257" y="205"/>
                    <a:pt x="257" y="200"/>
                  </a:cubicBezTo>
                  <a:cubicBezTo>
                    <a:pt x="259" y="197"/>
                    <a:pt x="266" y="184"/>
                    <a:pt x="266" y="182"/>
                  </a:cubicBezTo>
                  <a:cubicBezTo>
                    <a:pt x="264" y="182"/>
                    <a:pt x="270" y="177"/>
                    <a:pt x="270" y="179"/>
                  </a:cubicBezTo>
                  <a:cubicBezTo>
                    <a:pt x="270" y="178"/>
                    <a:pt x="270" y="178"/>
                    <a:pt x="270" y="178"/>
                  </a:cubicBezTo>
                  <a:cubicBezTo>
                    <a:pt x="270" y="178"/>
                    <a:pt x="270" y="178"/>
                    <a:pt x="270" y="178"/>
                  </a:cubicBezTo>
                  <a:cubicBezTo>
                    <a:pt x="272" y="178"/>
                    <a:pt x="278" y="146"/>
                    <a:pt x="278" y="146"/>
                  </a:cubicBezTo>
                  <a:cubicBezTo>
                    <a:pt x="278" y="145"/>
                    <a:pt x="279" y="144"/>
                    <a:pt x="279" y="144"/>
                  </a:cubicBezTo>
                  <a:cubicBezTo>
                    <a:pt x="278" y="143"/>
                    <a:pt x="281" y="143"/>
                    <a:pt x="277" y="143"/>
                  </a:cubicBezTo>
                  <a:close/>
                  <a:moveTo>
                    <a:pt x="158" y="26"/>
                  </a:moveTo>
                  <a:cubicBezTo>
                    <a:pt x="159" y="26"/>
                    <a:pt x="159" y="26"/>
                    <a:pt x="158" y="26"/>
                  </a:cubicBezTo>
                  <a:close/>
                  <a:moveTo>
                    <a:pt x="6" y="128"/>
                  </a:moveTo>
                  <a:cubicBezTo>
                    <a:pt x="6" y="128"/>
                    <a:pt x="8" y="128"/>
                    <a:pt x="6" y="128"/>
                  </a:cubicBezTo>
                  <a:close/>
                  <a:moveTo>
                    <a:pt x="9" y="125"/>
                  </a:moveTo>
                  <a:cubicBezTo>
                    <a:pt x="11" y="125"/>
                    <a:pt x="9" y="130"/>
                    <a:pt x="9" y="125"/>
                  </a:cubicBezTo>
                  <a:close/>
                  <a:moveTo>
                    <a:pt x="147" y="14"/>
                  </a:moveTo>
                  <a:cubicBezTo>
                    <a:pt x="147" y="14"/>
                    <a:pt x="147" y="14"/>
                    <a:pt x="147" y="14"/>
                  </a:cubicBezTo>
                  <a:cubicBezTo>
                    <a:pt x="147" y="14"/>
                    <a:pt x="147" y="14"/>
                    <a:pt x="147" y="13"/>
                  </a:cubicBezTo>
                  <a:cubicBezTo>
                    <a:pt x="147" y="14"/>
                    <a:pt x="148" y="14"/>
                    <a:pt x="148" y="14"/>
                  </a:cubicBezTo>
                  <a:cubicBezTo>
                    <a:pt x="148" y="14"/>
                    <a:pt x="147" y="14"/>
                    <a:pt x="147" y="14"/>
                  </a:cubicBezTo>
                  <a:close/>
                  <a:moveTo>
                    <a:pt x="171" y="185"/>
                  </a:moveTo>
                  <a:cubicBezTo>
                    <a:pt x="171" y="185"/>
                    <a:pt x="171" y="185"/>
                    <a:pt x="171" y="185"/>
                  </a:cubicBezTo>
                  <a:cubicBezTo>
                    <a:pt x="171" y="186"/>
                    <a:pt x="171" y="186"/>
                    <a:pt x="171" y="185"/>
                  </a:cubicBezTo>
                  <a:close/>
                  <a:moveTo>
                    <a:pt x="198" y="224"/>
                  </a:moveTo>
                  <a:cubicBezTo>
                    <a:pt x="198" y="224"/>
                    <a:pt x="198" y="224"/>
                    <a:pt x="198" y="224"/>
                  </a:cubicBezTo>
                  <a:cubicBezTo>
                    <a:pt x="198" y="224"/>
                    <a:pt x="198" y="224"/>
                    <a:pt x="198" y="2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3" name="Freeform 725">
              <a:extLst>
                <a:ext uri="{FF2B5EF4-FFF2-40B4-BE49-F238E27FC236}">
                  <a16:creationId xmlns:a16="http://schemas.microsoft.com/office/drawing/2014/main" id="{F31C285B-821C-442D-BF96-CBD2D5D79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4" y="293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4" name="Rectangle 726">
              <a:extLst>
                <a:ext uri="{FF2B5EF4-FFF2-40B4-BE49-F238E27FC236}">
                  <a16:creationId xmlns:a16="http://schemas.microsoft.com/office/drawing/2014/main" id="{C1A6BE0D-D68B-4AAA-9D4C-C9289DBBFB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2" y="2915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5" name="Freeform 727">
              <a:extLst>
                <a:ext uri="{FF2B5EF4-FFF2-40B4-BE49-F238E27FC236}">
                  <a16:creationId xmlns:a16="http://schemas.microsoft.com/office/drawing/2014/main" id="{13C96F1D-D230-447C-9F5A-7A1073ADB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" y="265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6" name="Freeform 728">
              <a:extLst>
                <a:ext uri="{FF2B5EF4-FFF2-40B4-BE49-F238E27FC236}">
                  <a16:creationId xmlns:a16="http://schemas.microsoft.com/office/drawing/2014/main" id="{281F5816-93D2-4E54-971F-DCC3BFF29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0" y="2646"/>
              <a:ext cx="3" cy="2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7" name="Freeform 729">
              <a:extLst>
                <a:ext uri="{FF2B5EF4-FFF2-40B4-BE49-F238E27FC236}">
                  <a16:creationId xmlns:a16="http://schemas.microsoft.com/office/drawing/2014/main" id="{F2C1AC26-978C-4562-A00E-C9218FBF8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" y="2811"/>
              <a:ext cx="2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8" name="Freeform 730">
              <a:extLst>
                <a:ext uri="{FF2B5EF4-FFF2-40B4-BE49-F238E27FC236}">
                  <a16:creationId xmlns:a16="http://schemas.microsoft.com/office/drawing/2014/main" id="{8733BC5D-0230-4F0C-9DDF-068208F94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6" y="2724"/>
              <a:ext cx="2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9" name="Freeform 731">
              <a:extLst>
                <a:ext uri="{FF2B5EF4-FFF2-40B4-BE49-F238E27FC236}">
                  <a16:creationId xmlns:a16="http://schemas.microsoft.com/office/drawing/2014/main" id="{D3C4B9FB-A7AB-4E0C-8E66-C13B28DBF0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4" y="307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0" name="Freeform 732">
              <a:extLst>
                <a:ext uri="{FF2B5EF4-FFF2-40B4-BE49-F238E27FC236}">
                  <a16:creationId xmlns:a16="http://schemas.microsoft.com/office/drawing/2014/main" id="{A6F21CE4-186C-44F4-9060-BD3015EFA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4" y="3091"/>
              <a:ext cx="2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1" name="Freeform 733">
              <a:extLst>
                <a:ext uri="{FF2B5EF4-FFF2-40B4-BE49-F238E27FC236}">
                  <a16:creationId xmlns:a16="http://schemas.microsoft.com/office/drawing/2014/main" id="{55F3F4D0-91D3-4F88-AD8A-FA46038B85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3" y="26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2" name="Freeform 734">
              <a:extLst>
                <a:ext uri="{FF2B5EF4-FFF2-40B4-BE49-F238E27FC236}">
                  <a16:creationId xmlns:a16="http://schemas.microsoft.com/office/drawing/2014/main" id="{2D2EC80F-97B1-4069-A41C-224F1A2E3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2" y="3339"/>
              <a:ext cx="2" cy="5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3" name="Freeform 735">
              <a:extLst>
                <a:ext uri="{FF2B5EF4-FFF2-40B4-BE49-F238E27FC236}">
                  <a16:creationId xmlns:a16="http://schemas.microsoft.com/office/drawing/2014/main" id="{9CD58BC1-E1D4-4D25-853F-B3199BA9B5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5" y="3452"/>
              <a:ext cx="17" cy="12"/>
            </a:xfrm>
            <a:custGeom>
              <a:avLst/>
              <a:gdLst>
                <a:gd name="T0" fmla="*/ 0 w 7"/>
                <a:gd name="T1" fmla="*/ 3 h 5"/>
                <a:gd name="T2" fmla="*/ 0 w 7"/>
                <a:gd name="T3" fmla="*/ 5 h 5"/>
                <a:gd name="T4" fmla="*/ 7 w 7"/>
                <a:gd name="T5" fmla="*/ 3 h 5"/>
                <a:gd name="T6" fmla="*/ 0 w 7"/>
                <a:gd name="T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0" y="3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4" y="4"/>
                    <a:pt x="6" y="3"/>
                    <a:pt x="7" y="3"/>
                  </a:cubicBezTo>
                  <a:cubicBezTo>
                    <a:pt x="4" y="1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4" name="Freeform 736">
              <a:extLst>
                <a:ext uri="{FF2B5EF4-FFF2-40B4-BE49-F238E27FC236}">
                  <a16:creationId xmlns:a16="http://schemas.microsoft.com/office/drawing/2014/main" id="{FDE49C5F-D209-4390-9D7A-FD14EC51D4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4" y="1952"/>
              <a:ext cx="2" cy="5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5" name="Freeform 737">
              <a:extLst>
                <a:ext uri="{FF2B5EF4-FFF2-40B4-BE49-F238E27FC236}">
                  <a16:creationId xmlns:a16="http://schemas.microsoft.com/office/drawing/2014/main" id="{0965F105-AAC2-4771-BA33-6C3984B0F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6" y="1952"/>
              <a:ext cx="3" cy="7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0" y="3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6" name="Freeform 738">
              <a:extLst>
                <a:ext uri="{FF2B5EF4-FFF2-40B4-BE49-F238E27FC236}">
                  <a16:creationId xmlns:a16="http://schemas.microsoft.com/office/drawing/2014/main" id="{21686762-A44C-4D1A-9FF2-03B1EF7D9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9" y="1952"/>
              <a:ext cx="3" cy="5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0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7" name="Freeform 739">
              <a:extLst>
                <a:ext uri="{FF2B5EF4-FFF2-40B4-BE49-F238E27FC236}">
                  <a16:creationId xmlns:a16="http://schemas.microsoft.com/office/drawing/2014/main" id="{88D88CAD-A0AD-4578-9FC9-64E79345B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5" y="1945"/>
              <a:ext cx="3" cy="5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0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8" name="Freeform 740">
              <a:extLst>
                <a:ext uri="{FF2B5EF4-FFF2-40B4-BE49-F238E27FC236}">
                  <a16:creationId xmlns:a16="http://schemas.microsoft.com/office/drawing/2014/main" id="{B7D2AC43-ED77-4292-A64D-AD915C4E8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2" y="1948"/>
              <a:ext cx="4" cy="2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0" y="0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9" name="Freeform 741">
              <a:extLst>
                <a:ext uri="{FF2B5EF4-FFF2-40B4-BE49-F238E27FC236}">
                  <a16:creationId xmlns:a16="http://schemas.microsoft.com/office/drawing/2014/main" id="{36635AED-53ED-4D73-83A1-F6295CF14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3" y="1959"/>
              <a:ext cx="5" cy="8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3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0" name="Freeform 742">
              <a:extLst>
                <a:ext uri="{FF2B5EF4-FFF2-40B4-BE49-F238E27FC236}">
                  <a16:creationId xmlns:a16="http://schemas.microsoft.com/office/drawing/2014/main" id="{0C7B32CA-2A2F-4284-9635-C7E538A53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7" y="1933"/>
              <a:ext cx="5" cy="8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3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1" name="Freeform 743">
              <a:extLst>
                <a:ext uri="{FF2B5EF4-FFF2-40B4-BE49-F238E27FC236}">
                  <a16:creationId xmlns:a16="http://schemas.microsoft.com/office/drawing/2014/main" id="{608808E2-6639-490B-8267-E0693A4B96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5" y="1959"/>
              <a:ext cx="2" cy="10"/>
            </a:xfrm>
            <a:custGeom>
              <a:avLst/>
              <a:gdLst>
                <a:gd name="T0" fmla="*/ 1 w 1"/>
                <a:gd name="T1" fmla="*/ 0 h 4"/>
                <a:gd name="T2" fmla="*/ 1 w 1"/>
                <a:gd name="T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4">
                  <a:moveTo>
                    <a:pt x="1" y="0"/>
                  </a:moveTo>
                  <a:cubicBezTo>
                    <a:pt x="0" y="4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065213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 + copy + 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A7FF0-7BF9-FFAD-E528-3D163712D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99A5E753-C79F-200D-2D1B-84FD74257B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388" y="711750"/>
            <a:ext cx="7038090" cy="275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spcBef>
                <a:spcPts val="0"/>
              </a:spcBef>
              <a:buFontTx/>
              <a:buNone/>
              <a:defRPr sz="1600"/>
            </a:lvl2pPr>
            <a:lvl3pPr marL="914400" indent="0">
              <a:spcBef>
                <a:spcPts val="0"/>
              </a:spcBef>
              <a:buFontTx/>
              <a:buNone/>
              <a:defRPr sz="1600"/>
            </a:lvl3pPr>
            <a:lvl4pPr marL="1371600" indent="0">
              <a:spcBef>
                <a:spcPts val="0"/>
              </a:spcBef>
              <a:buFontTx/>
              <a:buNone/>
              <a:defRPr sz="1600"/>
            </a:lvl4pPr>
            <a:lvl5pPr marL="1828800" indent="0">
              <a:spcBef>
                <a:spcPts val="0"/>
              </a:spcBef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64DA94FB-03C7-94DD-7678-0732B7CF0D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9389" y="1139826"/>
            <a:ext cx="3359548" cy="324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spcBef>
                <a:spcPts val="0"/>
              </a:spcBef>
              <a:buFontTx/>
              <a:buNone/>
              <a:defRPr sz="1400" b="1">
                <a:solidFill>
                  <a:schemeClr val="accent1"/>
                </a:solidFill>
              </a:defRPr>
            </a:lvl1pPr>
            <a:lvl2pPr marL="457200" indent="0">
              <a:spcBef>
                <a:spcPts val="0"/>
              </a:spcBef>
              <a:buFontTx/>
              <a:buNone/>
              <a:defRPr sz="1600"/>
            </a:lvl2pPr>
            <a:lvl3pPr marL="914400" indent="0">
              <a:spcBef>
                <a:spcPts val="0"/>
              </a:spcBef>
              <a:buFontTx/>
              <a:buNone/>
              <a:defRPr sz="1600"/>
            </a:lvl3pPr>
            <a:lvl4pPr marL="1371600" indent="0">
              <a:spcBef>
                <a:spcPts val="0"/>
              </a:spcBef>
              <a:buFontTx/>
              <a:buNone/>
              <a:defRPr sz="1600"/>
            </a:lvl4pPr>
            <a:lvl5pPr marL="1828800" indent="0">
              <a:spcBef>
                <a:spcPts val="0"/>
              </a:spcBef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011C35C-3501-7EB6-273B-40EB2CDDB200}"/>
              </a:ext>
            </a:extLst>
          </p:cNvPr>
          <p:cNvCxnSpPr>
            <a:cxnSpLocks/>
          </p:cNvCxnSpPr>
          <p:nvPr userDrawn="1"/>
        </p:nvCxnSpPr>
        <p:spPr>
          <a:xfrm>
            <a:off x="179388" y="1478322"/>
            <a:ext cx="3359548" cy="0"/>
          </a:xfrm>
          <a:prstGeom prst="line">
            <a:avLst/>
          </a:prstGeom>
          <a:ln w="952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BD66536-09F4-887F-E8F9-834B4A9F535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79389" y="1555959"/>
            <a:ext cx="3359548" cy="3031915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13" name="Chart Placeholder 12">
            <a:extLst>
              <a:ext uri="{FF2B5EF4-FFF2-40B4-BE49-F238E27FC236}">
                <a16:creationId xmlns:a16="http://schemas.microsoft.com/office/drawing/2014/main" id="{65BFD34A-D396-4C81-12E7-A0225C9AFF3E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3825124" y="1555959"/>
            <a:ext cx="5139489" cy="3031916"/>
          </a:xfrm>
        </p:spPr>
        <p:txBody>
          <a:bodyPr/>
          <a:lstStyle/>
          <a:p>
            <a:endParaRPr lang="en-ZA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C5BA87A5-0F28-C2A4-BA5C-1CD360CD58A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825123" y="1141259"/>
            <a:ext cx="5139487" cy="324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spcBef>
                <a:spcPts val="0"/>
              </a:spcBef>
              <a:buFontTx/>
              <a:buNone/>
              <a:defRPr sz="1400" b="1">
                <a:solidFill>
                  <a:schemeClr val="accent1"/>
                </a:solidFill>
              </a:defRPr>
            </a:lvl1pPr>
            <a:lvl2pPr marL="457200" indent="0">
              <a:spcBef>
                <a:spcPts val="0"/>
              </a:spcBef>
              <a:buFontTx/>
              <a:buNone/>
              <a:defRPr sz="1600"/>
            </a:lvl2pPr>
            <a:lvl3pPr marL="914400" indent="0">
              <a:spcBef>
                <a:spcPts val="0"/>
              </a:spcBef>
              <a:buFontTx/>
              <a:buNone/>
              <a:defRPr sz="1600"/>
            </a:lvl3pPr>
            <a:lvl4pPr marL="1371600" indent="0">
              <a:spcBef>
                <a:spcPts val="0"/>
              </a:spcBef>
              <a:buFontTx/>
              <a:buNone/>
              <a:defRPr sz="1600"/>
            </a:lvl4pPr>
            <a:lvl5pPr marL="1828800" indent="0">
              <a:spcBef>
                <a:spcPts val="0"/>
              </a:spcBef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1D72A89-8BBB-BCEE-258B-8042A8CF6764}"/>
              </a:ext>
            </a:extLst>
          </p:cNvPr>
          <p:cNvCxnSpPr>
            <a:cxnSpLocks/>
          </p:cNvCxnSpPr>
          <p:nvPr userDrawn="1"/>
        </p:nvCxnSpPr>
        <p:spPr>
          <a:xfrm>
            <a:off x="3825123" y="1479755"/>
            <a:ext cx="5139487" cy="0"/>
          </a:xfrm>
          <a:prstGeom prst="line">
            <a:avLst/>
          </a:prstGeom>
          <a:ln w="952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1140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115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 sub + 5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0B7E14C8-315E-109A-AAD4-346D8D4F04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26691" y="919829"/>
            <a:ext cx="1630800" cy="499500"/>
          </a:xfrm>
          <a:prstGeom prst="round2SameRect">
            <a:avLst/>
          </a:prstGeom>
          <a:solidFill>
            <a:schemeClr val="tx1"/>
          </a:solidFill>
          <a:ln w="3175">
            <a:solidFill>
              <a:schemeClr val="bg1">
                <a:lumMod val="25000"/>
                <a:lumOff val="75000"/>
              </a:schemeClr>
            </a:solidFill>
          </a:ln>
          <a:effectLst>
            <a:innerShdw blurRad="38100" dist="25400" dir="13500000">
              <a:schemeClr val="bg1">
                <a:lumMod val="50000"/>
                <a:lumOff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>
              <a:defRPr lang="en-ZA" b="1"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to edit Master text styles</a:t>
            </a:r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82814E4-43A6-4B3C-928A-9A985C17F5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60555C79-EC94-BF43-CDDA-71C1E2B986D9}"/>
              </a:ext>
            </a:extLst>
          </p:cNvPr>
          <p:cNvSpPr>
            <a:spLocks noGrp="1"/>
          </p:cNvSpPr>
          <p:nvPr userDrawn="1">
            <p:ph type="body" sz="quarter" idx="11"/>
          </p:nvPr>
        </p:nvSpPr>
        <p:spPr>
          <a:xfrm>
            <a:off x="3759086" y="919829"/>
            <a:ext cx="1630800" cy="499500"/>
          </a:xfrm>
          <a:prstGeom prst="round2SameRect">
            <a:avLst/>
          </a:prstGeom>
          <a:solidFill>
            <a:schemeClr val="tx1"/>
          </a:solidFill>
          <a:ln w="3175">
            <a:solidFill>
              <a:schemeClr val="bg1">
                <a:lumMod val="25000"/>
                <a:lumOff val="75000"/>
              </a:schemeClr>
            </a:solidFill>
          </a:ln>
          <a:effectLst>
            <a:innerShdw blurRad="38100" dist="25400" dir="13500000">
              <a:schemeClr val="bg1">
                <a:lumMod val="50000"/>
                <a:lumOff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>
              <a:defRPr lang="en-ZA" b="1"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to edit Master text styles</a:t>
            </a:r>
            <a:endParaRPr lang="en-ZA"/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E95E16EF-93A4-F94A-F6CD-C5E2B056E119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5491482" y="919829"/>
            <a:ext cx="1630800" cy="499500"/>
          </a:xfrm>
          <a:prstGeom prst="round2SameRect">
            <a:avLst/>
          </a:prstGeom>
          <a:solidFill>
            <a:schemeClr val="tx1"/>
          </a:solidFill>
          <a:ln w="3175">
            <a:solidFill>
              <a:schemeClr val="bg1">
                <a:lumMod val="25000"/>
                <a:lumOff val="75000"/>
              </a:schemeClr>
            </a:solidFill>
          </a:ln>
          <a:effectLst>
            <a:innerShdw blurRad="38100" dist="25400" dir="13500000">
              <a:schemeClr val="bg1">
                <a:lumMod val="50000"/>
                <a:lumOff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>
              <a:defRPr lang="en-ZA" b="1" dirty="0"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to edit Master text styles</a:t>
            </a:r>
            <a:endParaRPr lang="en-ZA"/>
          </a:p>
        </p:txBody>
      </p:sp>
      <p:sp>
        <p:nvSpPr>
          <p:cNvPr id="2" name="Text Placeholder 15">
            <a:extLst>
              <a:ext uri="{FF2B5EF4-FFF2-40B4-BE49-F238E27FC236}">
                <a16:creationId xmlns:a16="http://schemas.microsoft.com/office/drawing/2014/main" id="{0E9F3775-C7E0-E21A-94DD-38DBC9B10D19}"/>
              </a:ext>
            </a:extLst>
          </p:cNvPr>
          <p:cNvSpPr>
            <a:spLocks noGrp="1"/>
          </p:cNvSpPr>
          <p:nvPr userDrawn="1">
            <p:ph type="body" sz="quarter" idx="13"/>
          </p:nvPr>
        </p:nvSpPr>
        <p:spPr>
          <a:xfrm>
            <a:off x="294295" y="919829"/>
            <a:ext cx="1630800" cy="499500"/>
          </a:xfrm>
          <a:prstGeom prst="round2SameRect">
            <a:avLst/>
          </a:prstGeom>
          <a:solidFill>
            <a:schemeClr val="tx1"/>
          </a:solidFill>
          <a:ln w="3175">
            <a:solidFill>
              <a:schemeClr val="bg1">
                <a:lumMod val="25000"/>
                <a:lumOff val="75000"/>
              </a:schemeClr>
            </a:solidFill>
          </a:ln>
          <a:effectLst>
            <a:innerShdw blurRad="38100" dist="25400" dir="13500000">
              <a:schemeClr val="bg1">
                <a:lumMod val="50000"/>
                <a:lumOff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>
              <a:defRPr lang="en-ZA" b="1"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to edit Master text styles</a:t>
            </a:r>
            <a:endParaRPr lang="en-ZA"/>
          </a:p>
        </p:txBody>
      </p:sp>
      <p:sp>
        <p:nvSpPr>
          <p:cNvPr id="13" name="Rectangle: Top Corners Rounded 12">
            <a:extLst>
              <a:ext uri="{FF2B5EF4-FFF2-40B4-BE49-F238E27FC236}">
                <a16:creationId xmlns:a16="http://schemas.microsoft.com/office/drawing/2014/main" id="{17F077EE-C534-3050-231F-8A212F316982}"/>
              </a:ext>
            </a:extLst>
          </p:cNvPr>
          <p:cNvSpPr/>
          <p:nvPr userDrawn="1"/>
        </p:nvSpPr>
        <p:spPr>
          <a:xfrm rot="10800000">
            <a:off x="291702" y="1491928"/>
            <a:ext cx="1630800" cy="3267000"/>
          </a:xfrm>
          <a:prstGeom prst="round2SameRect">
            <a:avLst>
              <a:gd name="adj1" fmla="val 9172"/>
              <a:gd name="adj2" fmla="val 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350"/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DA7E7015-915E-6B5B-8F6D-71DC6BC72655}"/>
              </a:ext>
            </a:extLst>
          </p:cNvPr>
          <p:cNvSpPr/>
          <p:nvPr userDrawn="1"/>
        </p:nvSpPr>
        <p:spPr>
          <a:xfrm rot="10800000">
            <a:off x="2024747" y="1491928"/>
            <a:ext cx="1630800" cy="3267000"/>
          </a:xfrm>
          <a:prstGeom prst="round2SameRect">
            <a:avLst>
              <a:gd name="adj1" fmla="val 9172"/>
              <a:gd name="adj2" fmla="val 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350"/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DF5402A9-EBEC-BA10-1D6E-AE19F4479737}"/>
              </a:ext>
            </a:extLst>
          </p:cNvPr>
          <p:cNvSpPr/>
          <p:nvPr userDrawn="1"/>
        </p:nvSpPr>
        <p:spPr>
          <a:xfrm rot="10800000">
            <a:off x="3757791" y="1491928"/>
            <a:ext cx="1630800" cy="3267000"/>
          </a:xfrm>
          <a:prstGeom prst="round2SameRect">
            <a:avLst>
              <a:gd name="adj1" fmla="val 9172"/>
              <a:gd name="adj2" fmla="val 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350"/>
          </a:p>
        </p:txBody>
      </p:sp>
      <p:sp>
        <p:nvSpPr>
          <p:cNvPr id="22" name="Rectangle: Top Corners Rounded 21">
            <a:extLst>
              <a:ext uri="{FF2B5EF4-FFF2-40B4-BE49-F238E27FC236}">
                <a16:creationId xmlns:a16="http://schemas.microsoft.com/office/drawing/2014/main" id="{2A8D7CBA-4CB1-77CC-A728-767EBD044B3C}"/>
              </a:ext>
            </a:extLst>
          </p:cNvPr>
          <p:cNvSpPr/>
          <p:nvPr userDrawn="1"/>
        </p:nvSpPr>
        <p:spPr>
          <a:xfrm rot="10800000">
            <a:off x="5490836" y="1491928"/>
            <a:ext cx="1630800" cy="3267000"/>
          </a:xfrm>
          <a:prstGeom prst="round2SameRect">
            <a:avLst>
              <a:gd name="adj1" fmla="val 9172"/>
              <a:gd name="adj2" fmla="val 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350"/>
          </a:p>
        </p:txBody>
      </p:sp>
      <p:sp>
        <p:nvSpPr>
          <p:cNvPr id="24" name="Rectangle: Top Corners Rounded 23">
            <a:extLst>
              <a:ext uri="{FF2B5EF4-FFF2-40B4-BE49-F238E27FC236}">
                <a16:creationId xmlns:a16="http://schemas.microsoft.com/office/drawing/2014/main" id="{92DBE2ED-90E9-794E-78FD-40D10A93C328}"/>
              </a:ext>
            </a:extLst>
          </p:cNvPr>
          <p:cNvSpPr/>
          <p:nvPr userDrawn="1"/>
        </p:nvSpPr>
        <p:spPr>
          <a:xfrm rot="10800000">
            <a:off x="7223879" y="1491929"/>
            <a:ext cx="1630800" cy="3267000"/>
          </a:xfrm>
          <a:prstGeom prst="round2SameRect">
            <a:avLst>
              <a:gd name="adj1" fmla="val 9172"/>
              <a:gd name="adj2" fmla="val 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350"/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04F8460E-3EC4-C90C-FD0D-D92B302706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223879" y="919829"/>
            <a:ext cx="1630800" cy="499500"/>
          </a:xfrm>
          <a:prstGeom prst="round2SameRect">
            <a:avLst/>
          </a:prstGeom>
          <a:solidFill>
            <a:schemeClr val="tx1"/>
          </a:solidFill>
          <a:ln w="3175">
            <a:solidFill>
              <a:schemeClr val="bg1">
                <a:lumMod val="25000"/>
                <a:lumOff val="75000"/>
              </a:schemeClr>
            </a:solidFill>
          </a:ln>
          <a:effectLst>
            <a:innerShdw blurRad="38100" dist="25400" dir="13500000">
              <a:schemeClr val="bg1">
                <a:lumMod val="50000"/>
                <a:lumOff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>
              <a:defRPr lang="en-ZA" b="1"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to edit Master text styles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57419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DC41A44-480D-4120-A5F4-1E59025B9CD3}"/>
              </a:ext>
            </a:extLst>
          </p:cNvPr>
          <p:cNvGrpSpPr/>
          <p:nvPr userDrawn="1"/>
        </p:nvGrpSpPr>
        <p:grpSpPr>
          <a:xfrm>
            <a:off x="-1046793" y="-15381"/>
            <a:ext cx="982532" cy="2879222"/>
            <a:chOff x="-1931212" y="0"/>
            <a:chExt cx="1848084" cy="537661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3314E54-AD0D-4CE9-AAB3-FF195C7F822B}"/>
                </a:ext>
              </a:extLst>
            </p:cNvPr>
            <p:cNvSpPr/>
            <p:nvPr/>
          </p:nvSpPr>
          <p:spPr>
            <a:xfrm>
              <a:off x="-1931212" y="0"/>
              <a:ext cx="1848084" cy="3244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R0;G100;B168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6E5495-C960-4577-84BB-F0DD118FDD08}"/>
                </a:ext>
              </a:extLst>
            </p:cNvPr>
            <p:cNvSpPr/>
            <p:nvPr/>
          </p:nvSpPr>
          <p:spPr>
            <a:xfrm>
              <a:off x="-1931212" y="360869"/>
              <a:ext cx="1848084" cy="324448"/>
            </a:xfrm>
            <a:prstGeom prst="rect">
              <a:avLst/>
            </a:prstGeom>
            <a:solidFill>
              <a:srgbClr val="00A1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R0;G161;B199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D5EC1E7-5821-4D5B-924C-F776D40145F9}"/>
                </a:ext>
              </a:extLst>
            </p:cNvPr>
            <p:cNvSpPr/>
            <p:nvPr/>
          </p:nvSpPr>
          <p:spPr>
            <a:xfrm>
              <a:off x="-1931212" y="721738"/>
              <a:ext cx="1848084" cy="324448"/>
            </a:xfrm>
            <a:prstGeom prst="rect">
              <a:avLst/>
            </a:prstGeom>
            <a:solidFill>
              <a:srgbClr val="21C0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R33;G192;B219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DFE5EA8-4A77-4E53-9131-EA4E3E6B09BE}"/>
                </a:ext>
              </a:extLst>
            </p:cNvPr>
            <p:cNvSpPr/>
            <p:nvPr/>
          </p:nvSpPr>
          <p:spPr>
            <a:xfrm>
              <a:off x="-1931212" y="1082607"/>
              <a:ext cx="1848084" cy="324448"/>
            </a:xfrm>
            <a:prstGeom prst="rect">
              <a:avLst/>
            </a:prstGeom>
            <a:solidFill>
              <a:srgbClr val="FDB9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R253;G185;B45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466EFEA-07E4-48B0-ACC8-6E36678AFAF8}"/>
                </a:ext>
              </a:extLst>
            </p:cNvPr>
            <p:cNvSpPr/>
            <p:nvPr/>
          </p:nvSpPr>
          <p:spPr>
            <a:xfrm>
              <a:off x="-1931212" y="1443476"/>
              <a:ext cx="1848084" cy="324448"/>
            </a:xfrm>
            <a:prstGeom prst="rect">
              <a:avLst/>
            </a:prstGeom>
            <a:solidFill>
              <a:srgbClr val="F58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R245;G130;B41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D769943-97EF-49F1-ADE3-F96E76493DFB}"/>
                </a:ext>
              </a:extLst>
            </p:cNvPr>
            <p:cNvSpPr/>
            <p:nvPr/>
          </p:nvSpPr>
          <p:spPr>
            <a:xfrm>
              <a:off x="-1931212" y="1804345"/>
              <a:ext cx="1848084" cy="324448"/>
            </a:xfrm>
            <a:prstGeom prst="rect">
              <a:avLst/>
            </a:prstGeom>
            <a:solidFill>
              <a:srgbClr val="FAA7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R250;G167;B85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C0B3666-EA55-496E-8F6C-3F68E00AAFE2}"/>
                </a:ext>
              </a:extLst>
            </p:cNvPr>
            <p:cNvSpPr/>
            <p:nvPr/>
          </p:nvSpPr>
          <p:spPr>
            <a:xfrm>
              <a:off x="-1931212" y="2165214"/>
              <a:ext cx="1848084" cy="324448"/>
            </a:xfrm>
            <a:prstGeom prst="rect">
              <a:avLst/>
            </a:prstGeom>
            <a:solidFill>
              <a:srgbClr val="EE2F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R238;G47;B88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8F4C21-6429-461F-8A01-7FAC2E635FE5}"/>
                </a:ext>
              </a:extLst>
            </p:cNvPr>
            <p:cNvSpPr/>
            <p:nvPr/>
          </p:nvSpPr>
          <p:spPr>
            <a:xfrm>
              <a:off x="-1931212" y="2526083"/>
              <a:ext cx="1848084" cy="324448"/>
            </a:xfrm>
            <a:prstGeom prst="rect">
              <a:avLst/>
            </a:prstGeom>
            <a:solidFill>
              <a:srgbClr val="B828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R184;G40;B97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013A7CF-79DD-4FEF-9EED-5F0347B43B57}"/>
                </a:ext>
              </a:extLst>
            </p:cNvPr>
            <p:cNvSpPr/>
            <p:nvPr/>
          </p:nvSpPr>
          <p:spPr>
            <a:xfrm>
              <a:off x="-1931212" y="2886952"/>
              <a:ext cx="1848084" cy="324448"/>
            </a:xfrm>
            <a:prstGeom prst="rect">
              <a:avLst/>
            </a:prstGeom>
            <a:solidFill>
              <a:srgbClr val="F167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R241;G103;B124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58DFF0B-71E1-49E7-811E-200AF3EB0976}"/>
                </a:ext>
              </a:extLst>
            </p:cNvPr>
            <p:cNvSpPr/>
            <p:nvPr/>
          </p:nvSpPr>
          <p:spPr>
            <a:xfrm>
              <a:off x="-1931212" y="3247821"/>
              <a:ext cx="1848084" cy="324448"/>
            </a:xfrm>
            <a:prstGeom prst="rect">
              <a:avLst/>
            </a:prstGeom>
            <a:solidFill>
              <a:srgbClr val="4531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R69;G49;B122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AAEDBAA-67F2-431B-AAF2-20B1D2BAAFEE}"/>
                </a:ext>
              </a:extLst>
            </p:cNvPr>
            <p:cNvSpPr/>
            <p:nvPr/>
          </p:nvSpPr>
          <p:spPr>
            <a:xfrm>
              <a:off x="-1931212" y="3608690"/>
              <a:ext cx="1848084" cy="324448"/>
            </a:xfrm>
            <a:prstGeom prst="rect">
              <a:avLst/>
            </a:prstGeom>
            <a:solidFill>
              <a:srgbClr val="4729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R71;G41;B106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7B9D30-30B0-413F-ABC0-53E6A2E57DC1}"/>
                </a:ext>
              </a:extLst>
            </p:cNvPr>
            <p:cNvSpPr/>
            <p:nvPr/>
          </p:nvSpPr>
          <p:spPr>
            <a:xfrm>
              <a:off x="-1931212" y="3969559"/>
              <a:ext cx="1848084" cy="324448"/>
            </a:xfrm>
            <a:prstGeom prst="rect">
              <a:avLst/>
            </a:prstGeom>
            <a:solidFill>
              <a:srgbClr val="6E3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R110;G62;B137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2254DBD-272B-49EC-9977-6EB1A4D02939}"/>
                </a:ext>
              </a:extLst>
            </p:cNvPr>
            <p:cNvSpPr/>
            <p:nvPr/>
          </p:nvSpPr>
          <p:spPr>
            <a:xfrm>
              <a:off x="-1931212" y="4330428"/>
              <a:ext cx="1848084" cy="324448"/>
            </a:xfrm>
            <a:prstGeom prst="rect">
              <a:avLst/>
            </a:prstGeom>
            <a:solidFill>
              <a:srgbClr val="38B7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R56;G183;B116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2DECFF1-EE39-4F7D-BEE9-E4F8029F61CB}"/>
                </a:ext>
              </a:extLst>
            </p:cNvPr>
            <p:cNvSpPr/>
            <p:nvPr/>
          </p:nvSpPr>
          <p:spPr>
            <a:xfrm>
              <a:off x="-1931212" y="4691297"/>
              <a:ext cx="1848084" cy="324448"/>
            </a:xfrm>
            <a:prstGeom prst="rect">
              <a:avLst/>
            </a:prstGeom>
            <a:solidFill>
              <a:srgbClr val="1180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R17;G128;B123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B5E795F-4392-4A7A-8A25-74F5910AE1A0}"/>
                </a:ext>
              </a:extLst>
            </p:cNvPr>
            <p:cNvSpPr/>
            <p:nvPr/>
          </p:nvSpPr>
          <p:spPr>
            <a:xfrm>
              <a:off x="-1931212" y="5052166"/>
              <a:ext cx="1848084" cy="324448"/>
            </a:xfrm>
            <a:prstGeom prst="rect">
              <a:avLst/>
            </a:prstGeom>
            <a:solidFill>
              <a:srgbClr val="97C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R151;G205;B119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E342A7A-7338-4F62-8177-FA61F8ACE9B1}"/>
              </a:ext>
            </a:extLst>
          </p:cNvPr>
          <p:cNvGrpSpPr/>
          <p:nvPr userDrawn="1"/>
        </p:nvGrpSpPr>
        <p:grpSpPr>
          <a:xfrm>
            <a:off x="14078" y="-421144"/>
            <a:ext cx="5404941" cy="367635"/>
            <a:chOff x="0" y="-420932"/>
            <a:chExt cx="7386932" cy="357058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9F0810E-9851-4A17-94A4-64C95C6E5AA3}"/>
                </a:ext>
              </a:extLst>
            </p:cNvPr>
            <p:cNvSpPr/>
            <p:nvPr userDrawn="1"/>
          </p:nvSpPr>
          <p:spPr>
            <a:xfrm>
              <a:off x="0" y="-410461"/>
              <a:ext cx="1076632" cy="346587"/>
            </a:xfrm>
            <a:prstGeom prst="rect">
              <a:avLst/>
            </a:prstGeom>
            <a:gradFill flip="none" rotWithShape="1">
              <a:gsLst>
                <a:gs pos="0">
                  <a:srgbClr val="3371B2"/>
                </a:gs>
                <a:gs pos="50000">
                  <a:srgbClr val="64A2D8"/>
                </a:gs>
                <a:gs pos="100000">
                  <a:srgbClr val="9DC9EB"/>
                </a:gs>
              </a:gsLst>
              <a:lin ang="0" scaled="1"/>
              <a:tileRect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Blue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6D844AA-6C18-4E8B-9A32-775444D9BA62}"/>
                </a:ext>
              </a:extLst>
            </p:cNvPr>
            <p:cNvSpPr/>
            <p:nvPr userDrawn="1"/>
          </p:nvSpPr>
          <p:spPr>
            <a:xfrm>
              <a:off x="1133168" y="-412921"/>
              <a:ext cx="1076632" cy="346587"/>
            </a:xfrm>
            <a:prstGeom prst="rect">
              <a:avLst/>
            </a:prstGeom>
            <a:gradFill>
              <a:gsLst>
                <a:gs pos="0">
                  <a:srgbClr val="B1623D"/>
                </a:gs>
                <a:gs pos="50000">
                  <a:srgbClr val="DE823E"/>
                </a:gs>
                <a:gs pos="100000">
                  <a:srgbClr val="EE9850"/>
                </a:gs>
              </a:gsLst>
              <a:lin ang="0" scaled="1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Bronze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27ACB1D-CE7B-4A26-A853-1084BA6ABF09}"/>
                </a:ext>
              </a:extLst>
            </p:cNvPr>
            <p:cNvSpPr/>
            <p:nvPr userDrawn="1"/>
          </p:nvSpPr>
          <p:spPr>
            <a:xfrm>
              <a:off x="2282872" y="-410461"/>
              <a:ext cx="1076632" cy="346587"/>
            </a:xfrm>
            <a:prstGeom prst="rect">
              <a:avLst/>
            </a:prstGeom>
            <a:gradFill>
              <a:gsLst>
                <a:gs pos="0">
                  <a:srgbClr val="7E8083"/>
                </a:gs>
                <a:gs pos="50000">
                  <a:srgbClr val="BCBEC0"/>
                </a:gs>
                <a:gs pos="100000">
                  <a:srgbClr val="DEDFE0"/>
                </a:gs>
              </a:gsLst>
              <a:lin ang="0" scaled="1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Silver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D983824-3D75-4518-A56B-E408F481DBE3}"/>
                </a:ext>
              </a:extLst>
            </p:cNvPr>
            <p:cNvSpPr/>
            <p:nvPr userDrawn="1"/>
          </p:nvSpPr>
          <p:spPr>
            <a:xfrm>
              <a:off x="3432576" y="-412921"/>
              <a:ext cx="1076632" cy="346587"/>
            </a:xfrm>
            <a:prstGeom prst="rect">
              <a:avLst/>
            </a:prstGeom>
            <a:gradFill>
              <a:gsLst>
                <a:gs pos="0">
                  <a:srgbClr val="BD8C2E"/>
                </a:gs>
                <a:gs pos="50000">
                  <a:srgbClr val="E3B62C"/>
                </a:gs>
                <a:gs pos="100000">
                  <a:srgbClr val="F7DA4C"/>
                </a:gs>
              </a:gsLst>
              <a:lin ang="0" scaled="1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Gold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2FE3179-60BD-47F3-B297-CF8D7D263353}"/>
                </a:ext>
              </a:extLst>
            </p:cNvPr>
            <p:cNvSpPr/>
            <p:nvPr userDrawn="1"/>
          </p:nvSpPr>
          <p:spPr>
            <a:xfrm>
              <a:off x="4565744" y="-420932"/>
              <a:ext cx="1076632" cy="346587"/>
            </a:xfrm>
            <a:prstGeom prst="rect">
              <a:avLst/>
            </a:prstGeom>
            <a:gradFill>
              <a:gsLst>
                <a:gs pos="0">
                  <a:srgbClr val="EFD8E9"/>
                </a:gs>
                <a:gs pos="100000">
                  <a:srgbClr val="E6E7E8"/>
                </a:gs>
              </a:gsLst>
              <a:lin ang="0" scaled="1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Diamond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9FB9544-6189-41A1-97B8-45B671114323}"/>
                </a:ext>
              </a:extLst>
            </p:cNvPr>
            <p:cNvSpPr/>
            <p:nvPr userDrawn="1"/>
          </p:nvSpPr>
          <p:spPr>
            <a:xfrm>
              <a:off x="6310300" y="-412921"/>
              <a:ext cx="1076632" cy="346587"/>
            </a:xfrm>
            <a:prstGeom prst="rect">
              <a:avLst/>
            </a:prstGeom>
            <a:gradFill>
              <a:gsLst>
                <a:gs pos="0">
                  <a:srgbClr val="F15A22"/>
                </a:gs>
                <a:gs pos="100000">
                  <a:srgbClr val="F58220"/>
                </a:gs>
              </a:gsLst>
              <a:lin ang="0" scaled="1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Vitality</a:t>
              </a:r>
            </a:p>
          </p:txBody>
        </p:sp>
      </p:grp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170DE5AC-6F10-4C8B-83A7-70E97470C4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50121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080FD-8388-4124-A4D9-19F75B183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2DE4EE-EF34-41AF-969D-1080C03131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59966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E1C7F1E6-18AE-E546-2099-58AAC4D39B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2"/>
          <a:stretch/>
        </p:blipFill>
        <p:spPr>
          <a:xfrm>
            <a:off x="0" y="-1"/>
            <a:ext cx="6703359" cy="3781736"/>
          </a:xfrm>
          <a:prstGeom prst="rect">
            <a:avLst/>
          </a:prstGeom>
        </p:spPr>
      </p:pic>
      <p:sp>
        <p:nvSpPr>
          <p:cNvPr id="26" name="Title 25">
            <a:extLst>
              <a:ext uri="{FF2B5EF4-FFF2-40B4-BE49-F238E27FC236}">
                <a16:creationId xmlns:a16="http://schemas.microsoft.com/office/drawing/2014/main" id="{931A7280-336E-4A72-B458-29D2F835E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9725" y="3562745"/>
            <a:ext cx="3964387" cy="534468"/>
          </a:xfrm>
        </p:spPr>
        <p:txBody>
          <a:bodyPr rIns="0" anchor="b" anchorCtr="0"/>
          <a:lstStyle>
            <a:lvl1pPr algn="l"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80E13D41-2D35-4B3F-A6BC-F7B5F8C2E51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30465" y="4097213"/>
            <a:ext cx="3963647" cy="306527"/>
          </a:xfrm>
        </p:spPr>
        <p:txBody>
          <a:bodyPr lIns="0" tIns="0" rIns="72000" bIns="0" anchor="t" anchorCtr="0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342900" indent="0">
              <a:buNone/>
              <a:defRPr b="1">
                <a:solidFill>
                  <a:schemeClr val="bg2"/>
                </a:solidFill>
                <a:latin typeface="Arial Narrow" panose="020B0606020202030204" pitchFamily="34" charset="0"/>
              </a:defRPr>
            </a:lvl2pPr>
            <a:lvl3pPr marL="685800" indent="0">
              <a:buNone/>
              <a:defRPr b="1">
                <a:solidFill>
                  <a:schemeClr val="bg2"/>
                </a:solidFill>
                <a:latin typeface="Arial Narrow" panose="020B0606020202030204" pitchFamily="34" charset="0"/>
              </a:defRPr>
            </a:lvl3pPr>
            <a:lvl4pPr marL="1028700" indent="0">
              <a:buNone/>
              <a:defRPr b="1">
                <a:solidFill>
                  <a:schemeClr val="bg2"/>
                </a:solidFill>
                <a:latin typeface="Arial Narrow" panose="020B0606020202030204" pitchFamily="34" charset="0"/>
              </a:defRPr>
            </a:lvl4pPr>
            <a:lvl5pPr marL="1371600" indent="0">
              <a:buNone/>
              <a:defRPr b="1">
                <a:solidFill>
                  <a:schemeClr val="bg2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ZA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DAAAD2B-86B2-E999-5837-0EC02A94E09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15677" y="208398"/>
            <a:ext cx="1926685" cy="757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5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DC41A44-480D-4120-A5F4-1E59025B9CD3}"/>
              </a:ext>
            </a:extLst>
          </p:cNvPr>
          <p:cNvGrpSpPr/>
          <p:nvPr userDrawn="1"/>
        </p:nvGrpSpPr>
        <p:grpSpPr>
          <a:xfrm>
            <a:off x="-1046793" y="-15382"/>
            <a:ext cx="982532" cy="2879222"/>
            <a:chOff x="-1931212" y="0"/>
            <a:chExt cx="1848084" cy="537661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3314E54-AD0D-4CE9-AAB3-FF195C7F822B}"/>
                </a:ext>
              </a:extLst>
            </p:cNvPr>
            <p:cNvSpPr/>
            <p:nvPr/>
          </p:nvSpPr>
          <p:spPr>
            <a:xfrm>
              <a:off x="-1931212" y="0"/>
              <a:ext cx="1848084" cy="3244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R0;G100;B168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6E5495-C960-4577-84BB-F0DD118FDD08}"/>
                </a:ext>
              </a:extLst>
            </p:cNvPr>
            <p:cNvSpPr/>
            <p:nvPr/>
          </p:nvSpPr>
          <p:spPr>
            <a:xfrm>
              <a:off x="-1931212" y="360869"/>
              <a:ext cx="1848084" cy="324448"/>
            </a:xfrm>
            <a:prstGeom prst="rect">
              <a:avLst/>
            </a:prstGeom>
            <a:solidFill>
              <a:srgbClr val="00A1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R0;G161;B199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D5EC1E7-5821-4D5B-924C-F776D40145F9}"/>
                </a:ext>
              </a:extLst>
            </p:cNvPr>
            <p:cNvSpPr/>
            <p:nvPr/>
          </p:nvSpPr>
          <p:spPr>
            <a:xfrm>
              <a:off x="-1931212" y="721738"/>
              <a:ext cx="1848084" cy="324448"/>
            </a:xfrm>
            <a:prstGeom prst="rect">
              <a:avLst/>
            </a:prstGeom>
            <a:solidFill>
              <a:srgbClr val="21C0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R33;G192;B219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DFE5EA8-4A77-4E53-9131-EA4E3E6B09BE}"/>
                </a:ext>
              </a:extLst>
            </p:cNvPr>
            <p:cNvSpPr/>
            <p:nvPr/>
          </p:nvSpPr>
          <p:spPr>
            <a:xfrm>
              <a:off x="-1931212" y="1082607"/>
              <a:ext cx="1848084" cy="324448"/>
            </a:xfrm>
            <a:prstGeom prst="rect">
              <a:avLst/>
            </a:prstGeom>
            <a:solidFill>
              <a:srgbClr val="FDB9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R253;G185;B45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466EFEA-07E4-48B0-ACC8-6E36678AFAF8}"/>
                </a:ext>
              </a:extLst>
            </p:cNvPr>
            <p:cNvSpPr/>
            <p:nvPr/>
          </p:nvSpPr>
          <p:spPr>
            <a:xfrm>
              <a:off x="-1931212" y="1443476"/>
              <a:ext cx="1848084" cy="324448"/>
            </a:xfrm>
            <a:prstGeom prst="rect">
              <a:avLst/>
            </a:prstGeom>
            <a:solidFill>
              <a:srgbClr val="F58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R245;G130;B41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D769943-97EF-49F1-ADE3-F96E76493DFB}"/>
                </a:ext>
              </a:extLst>
            </p:cNvPr>
            <p:cNvSpPr/>
            <p:nvPr/>
          </p:nvSpPr>
          <p:spPr>
            <a:xfrm>
              <a:off x="-1931212" y="1804345"/>
              <a:ext cx="1848084" cy="324448"/>
            </a:xfrm>
            <a:prstGeom prst="rect">
              <a:avLst/>
            </a:prstGeom>
            <a:solidFill>
              <a:srgbClr val="FAA7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R250;G167;B85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C0B3666-EA55-496E-8F6C-3F68E00AAFE2}"/>
                </a:ext>
              </a:extLst>
            </p:cNvPr>
            <p:cNvSpPr/>
            <p:nvPr/>
          </p:nvSpPr>
          <p:spPr>
            <a:xfrm>
              <a:off x="-1931212" y="2165214"/>
              <a:ext cx="1848084" cy="324448"/>
            </a:xfrm>
            <a:prstGeom prst="rect">
              <a:avLst/>
            </a:prstGeom>
            <a:solidFill>
              <a:srgbClr val="EE2F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R238;G47;B88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8F4C21-6429-461F-8A01-7FAC2E635FE5}"/>
                </a:ext>
              </a:extLst>
            </p:cNvPr>
            <p:cNvSpPr/>
            <p:nvPr/>
          </p:nvSpPr>
          <p:spPr>
            <a:xfrm>
              <a:off x="-1931212" y="2526083"/>
              <a:ext cx="1848084" cy="324448"/>
            </a:xfrm>
            <a:prstGeom prst="rect">
              <a:avLst/>
            </a:prstGeom>
            <a:solidFill>
              <a:srgbClr val="B828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R184;G40;B97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013A7CF-79DD-4FEF-9EED-5F0347B43B57}"/>
                </a:ext>
              </a:extLst>
            </p:cNvPr>
            <p:cNvSpPr/>
            <p:nvPr/>
          </p:nvSpPr>
          <p:spPr>
            <a:xfrm>
              <a:off x="-1931212" y="2886952"/>
              <a:ext cx="1848084" cy="324448"/>
            </a:xfrm>
            <a:prstGeom prst="rect">
              <a:avLst/>
            </a:prstGeom>
            <a:solidFill>
              <a:srgbClr val="F167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R241;G103;B124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58DFF0B-71E1-49E7-811E-200AF3EB0976}"/>
                </a:ext>
              </a:extLst>
            </p:cNvPr>
            <p:cNvSpPr/>
            <p:nvPr/>
          </p:nvSpPr>
          <p:spPr>
            <a:xfrm>
              <a:off x="-1931212" y="3247821"/>
              <a:ext cx="1848084" cy="324448"/>
            </a:xfrm>
            <a:prstGeom prst="rect">
              <a:avLst/>
            </a:prstGeom>
            <a:solidFill>
              <a:srgbClr val="4531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R69;G49;B122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AAEDBAA-67F2-431B-AAF2-20B1D2BAAFEE}"/>
                </a:ext>
              </a:extLst>
            </p:cNvPr>
            <p:cNvSpPr/>
            <p:nvPr/>
          </p:nvSpPr>
          <p:spPr>
            <a:xfrm>
              <a:off x="-1931212" y="3608690"/>
              <a:ext cx="1848084" cy="324448"/>
            </a:xfrm>
            <a:prstGeom prst="rect">
              <a:avLst/>
            </a:prstGeom>
            <a:solidFill>
              <a:srgbClr val="4729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R71;G41;B106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7B9D30-30B0-413F-ABC0-53E6A2E57DC1}"/>
                </a:ext>
              </a:extLst>
            </p:cNvPr>
            <p:cNvSpPr/>
            <p:nvPr/>
          </p:nvSpPr>
          <p:spPr>
            <a:xfrm>
              <a:off x="-1931212" y="3969559"/>
              <a:ext cx="1848084" cy="324448"/>
            </a:xfrm>
            <a:prstGeom prst="rect">
              <a:avLst/>
            </a:prstGeom>
            <a:solidFill>
              <a:srgbClr val="6E3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R110;G62;B137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2254DBD-272B-49EC-9977-6EB1A4D02939}"/>
                </a:ext>
              </a:extLst>
            </p:cNvPr>
            <p:cNvSpPr/>
            <p:nvPr/>
          </p:nvSpPr>
          <p:spPr>
            <a:xfrm>
              <a:off x="-1931212" y="4330428"/>
              <a:ext cx="1848084" cy="324448"/>
            </a:xfrm>
            <a:prstGeom prst="rect">
              <a:avLst/>
            </a:prstGeom>
            <a:solidFill>
              <a:srgbClr val="38B7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R56;G183;B116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2DECFF1-EE39-4F7D-BEE9-E4F8029F61CB}"/>
                </a:ext>
              </a:extLst>
            </p:cNvPr>
            <p:cNvSpPr/>
            <p:nvPr/>
          </p:nvSpPr>
          <p:spPr>
            <a:xfrm>
              <a:off x="-1931212" y="4691297"/>
              <a:ext cx="1848084" cy="324448"/>
            </a:xfrm>
            <a:prstGeom prst="rect">
              <a:avLst/>
            </a:prstGeom>
            <a:solidFill>
              <a:srgbClr val="1180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R17;G128;B123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B5E795F-4392-4A7A-8A25-74F5910AE1A0}"/>
                </a:ext>
              </a:extLst>
            </p:cNvPr>
            <p:cNvSpPr/>
            <p:nvPr/>
          </p:nvSpPr>
          <p:spPr>
            <a:xfrm>
              <a:off x="-1931212" y="5052166"/>
              <a:ext cx="1848084" cy="324448"/>
            </a:xfrm>
            <a:prstGeom prst="rect">
              <a:avLst/>
            </a:prstGeom>
            <a:solidFill>
              <a:srgbClr val="97C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R151;G205;B119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E342A7A-7338-4F62-8177-FA61F8ACE9B1}"/>
              </a:ext>
            </a:extLst>
          </p:cNvPr>
          <p:cNvGrpSpPr/>
          <p:nvPr userDrawn="1"/>
        </p:nvGrpSpPr>
        <p:grpSpPr>
          <a:xfrm>
            <a:off x="14078" y="-421144"/>
            <a:ext cx="5404941" cy="367635"/>
            <a:chOff x="0" y="-420932"/>
            <a:chExt cx="7386932" cy="357058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9F0810E-9851-4A17-94A4-64C95C6E5AA3}"/>
                </a:ext>
              </a:extLst>
            </p:cNvPr>
            <p:cNvSpPr/>
            <p:nvPr userDrawn="1"/>
          </p:nvSpPr>
          <p:spPr>
            <a:xfrm>
              <a:off x="0" y="-410461"/>
              <a:ext cx="1076632" cy="346587"/>
            </a:xfrm>
            <a:prstGeom prst="rect">
              <a:avLst/>
            </a:prstGeom>
            <a:gradFill flip="none" rotWithShape="1">
              <a:gsLst>
                <a:gs pos="0">
                  <a:srgbClr val="3371B2"/>
                </a:gs>
                <a:gs pos="50000">
                  <a:srgbClr val="64A2D8"/>
                </a:gs>
                <a:gs pos="100000">
                  <a:srgbClr val="9DC9EB"/>
                </a:gs>
              </a:gsLst>
              <a:lin ang="0" scaled="1"/>
              <a:tileRect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Blue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6D844AA-6C18-4E8B-9A32-775444D9BA62}"/>
                </a:ext>
              </a:extLst>
            </p:cNvPr>
            <p:cNvSpPr/>
            <p:nvPr userDrawn="1"/>
          </p:nvSpPr>
          <p:spPr>
            <a:xfrm>
              <a:off x="1133168" y="-412921"/>
              <a:ext cx="1076632" cy="346587"/>
            </a:xfrm>
            <a:prstGeom prst="rect">
              <a:avLst/>
            </a:prstGeom>
            <a:gradFill>
              <a:gsLst>
                <a:gs pos="0">
                  <a:srgbClr val="B1623D"/>
                </a:gs>
                <a:gs pos="50000">
                  <a:srgbClr val="DE823E"/>
                </a:gs>
                <a:gs pos="100000">
                  <a:srgbClr val="EE9850"/>
                </a:gs>
              </a:gsLst>
              <a:lin ang="0" scaled="1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Bronze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27ACB1D-CE7B-4A26-A853-1084BA6ABF09}"/>
                </a:ext>
              </a:extLst>
            </p:cNvPr>
            <p:cNvSpPr/>
            <p:nvPr userDrawn="1"/>
          </p:nvSpPr>
          <p:spPr>
            <a:xfrm>
              <a:off x="2282872" y="-410461"/>
              <a:ext cx="1076632" cy="346587"/>
            </a:xfrm>
            <a:prstGeom prst="rect">
              <a:avLst/>
            </a:prstGeom>
            <a:gradFill>
              <a:gsLst>
                <a:gs pos="0">
                  <a:srgbClr val="7E8083"/>
                </a:gs>
                <a:gs pos="50000">
                  <a:srgbClr val="BCBEC0"/>
                </a:gs>
                <a:gs pos="100000">
                  <a:srgbClr val="DEDFE0"/>
                </a:gs>
              </a:gsLst>
              <a:lin ang="0" scaled="1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Silver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D983824-3D75-4518-A56B-E408F481DBE3}"/>
                </a:ext>
              </a:extLst>
            </p:cNvPr>
            <p:cNvSpPr/>
            <p:nvPr userDrawn="1"/>
          </p:nvSpPr>
          <p:spPr>
            <a:xfrm>
              <a:off x="3432576" y="-412921"/>
              <a:ext cx="1076632" cy="346587"/>
            </a:xfrm>
            <a:prstGeom prst="rect">
              <a:avLst/>
            </a:prstGeom>
            <a:gradFill>
              <a:gsLst>
                <a:gs pos="0">
                  <a:srgbClr val="BD8C2E"/>
                </a:gs>
                <a:gs pos="50000">
                  <a:srgbClr val="E3B62C"/>
                </a:gs>
                <a:gs pos="100000">
                  <a:srgbClr val="F7DA4C"/>
                </a:gs>
              </a:gsLst>
              <a:lin ang="0" scaled="1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Gold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2FE3179-60BD-47F3-B297-CF8D7D263353}"/>
                </a:ext>
              </a:extLst>
            </p:cNvPr>
            <p:cNvSpPr/>
            <p:nvPr userDrawn="1"/>
          </p:nvSpPr>
          <p:spPr>
            <a:xfrm>
              <a:off x="4565744" y="-420932"/>
              <a:ext cx="1076632" cy="346587"/>
            </a:xfrm>
            <a:prstGeom prst="rect">
              <a:avLst/>
            </a:prstGeom>
            <a:gradFill>
              <a:gsLst>
                <a:gs pos="0">
                  <a:srgbClr val="EFD8E9"/>
                </a:gs>
                <a:gs pos="100000">
                  <a:srgbClr val="E6E7E8"/>
                </a:gs>
              </a:gsLst>
              <a:lin ang="0" scaled="1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Diamond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9FB9544-6189-41A1-97B8-45B671114323}"/>
                </a:ext>
              </a:extLst>
            </p:cNvPr>
            <p:cNvSpPr/>
            <p:nvPr userDrawn="1"/>
          </p:nvSpPr>
          <p:spPr>
            <a:xfrm>
              <a:off x="6310300" y="-412921"/>
              <a:ext cx="1076632" cy="346587"/>
            </a:xfrm>
            <a:prstGeom prst="rect">
              <a:avLst/>
            </a:prstGeom>
            <a:gradFill>
              <a:gsLst>
                <a:gs pos="0">
                  <a:srgbClr val="F15A22"/>
                </a:gs>
                <a:gs pos="100000">
                  <a:srgbClr val="F58220"/>
                </a:gs>
              </a:gsLst>
              <a:lin ang="0" scaled="1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Vitality</a:t>
              </a:r>
            </a:p>
          </p:txBody>
        </p:sp>
      </p:grp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170DE5AC-6F10-4C8B-83A7-70E97470C4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30775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DC41A44-480D-4120-A5F4-1E59025B9CD3}"/>
              </a:ext>
            </a:extLst>
          </p:cNvPr>
          <p:cNvGrpSpPr/>
          <p:nvPr userDrawn="1"/>
        </p:nvGrpSpPr>
        <p:grpSpPr>
          <a:xfrm>
            <a:off x="-1046793" y="-15382"/>
            <a:ext cx="982532" cy="2879222"/>
            <a:chOff x="-1931212" y="0"/>
            <a:chExt cx="1848084" cy="537661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3314E54-AD0D-4CE9-AAB3-FF195C7F822B}"/>
                </a:ext>
              </a:extLst>
            </p:cNvPr>
            <p:cNvSpPr/>
            <p:nvPr/>
          </p:nvSpPr>
          <p:spPr>
            <a:xfrm>
              <a:off x="-1931212" y="0"/>
              <a:ext cx="1848084" cy="3244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R0;G100;B168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6E5495-C960-4577-84BB-F0DD118FDD08}"/>
                </a:ext>
              </a:extLst>
            </p:cNvPr>
            <p:cNvSpPr/>
            <p:nvPr/>
          </p:nvSpPr>
          <p:spPr>
            <a:xfrm>
              <a:off x="-1931212" y="360869"/>
              <a:ext cx="1848084" cy="324448"/>
            </a:xfrm>
            <a:prstGeom prst="rect">
              <a:avLst/>
            </a:prstGeom>
            <a:solidFill>
              <a:srgbClr val="00A1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R0;G161;B199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D5EC1E7-5821-4D5B-924C-F776D40145F9}"/>
                </a:ext>
              </a:extLst>
            </p:cNvPr>
            <p:cNvSpPr/>
            <p:nvPr/>
          </p:nvSpPr>
          <p:spPr>
            <a:xfrm>
              <a:off x="-1931212" y="721738"/>
              <a:ext cx="1848084" cy="324448"/>
            </a:xfrm>
            <a:prstGeom prst="rect">
              <a:avLst/>
            </a:prstGeom>
            <a:solidFill>
              <a:srgbClr val="21C0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R33;G192;B219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DFE5EA8-4A77-4E53-9131-EA4E3E6B09BE}"/>
                </a:ext>
              </a:extLst>
            </p:cNvPr>
            <p:cNvSpPr/>
            <p:nvPr/>
          </p:nvSpPr>
          <p:spPr>
            <a:xfrm>
              <a:off x="-1931212" y="1082607"/>
              <a:ext cx="1848084" cy="324448"/>
            </a:xfrm>
            <a:prstGeom prst="rect">
              <a:avLst/>
            </a:prstGeom>
            <a:solidFill>
              <a:srgbClr val="FDB9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R253;G185;B45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466EFEA-07E4-48B0-ACC8-6E36678AFAF8}"/>
                </a:ext>
              </a:extLst>
            </p:cNvPr>
            <p:cNvSpPr/>
            <p:nvPr/>
          </p:nvSpPr>
          <p:spPr>
            <a:xfrm>
              <a:off x="-1931212" y="1443476"/>
              <a:ext cx="1848084" cy="324448"/>
            </a:xfrm>
            <a:prstGeom prst="rect">
              <a:avLst/>
            </a:prstGeom>
            <a:solidFill>
              <a:srgbClr val="F58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R245;G130;B41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D769943-97EF-49F1-ADE3-F96E76493DFB}"/>
                </a:ext>
              </a:extLst>
            </p:cNvPr>
            <p:cNvSpPr/>
            <p:nvPr/>
          </p:nvSpPr>
          <p:spPr>
            <a:xfrm>
              <a:off x="-1931212" y="1804345"/>
              <a:ext cx="1848084" cy="324448"/>
            </a:xfrm>
            <a:prstGeom prst="rect">
              <a:avLst/>
            </a:prstGeom>
            <a:solidFill>
              <a:srgbClr val="FAA7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R250;G167;B85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C0B3666-EA55-496E-8F6C-3F68E00AAFE2}"/>
                </a:ext>
              </a:extLst>
            </p:cNvPr>
            <p:cNvSpPr/>
            <p:nvPr/>
          </p:nvSpPr>
          <p:spPr>
            <a:xfrm>
              <a:off x="-1931212" y="2165214"/>
              <a:ext cx="1848084" cy="324448"/>
            </a:xfrm>
            <a:prstGeom prst="rect">
              <a:avLst/>
            </a:prstGeom>
            <a:solidFill>
              <a:srgbClr val="EE2F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R238;G47;B88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8F4C21-6429-461F-8A01-7FAC2E635FE5}"/>
                </a:ext>
              </a:extLst>
            </p:cNvPr>
            <p:cNvSpPr/>
            <p:nvPr/>
          </p:nvSpPr>
          <p:spPr>
            <a:xfrm>
              <a:off x="-1931212" y="2526083"/>
              <a:ext cx="1848084" cy="324448"/>
            </a:xfrm>
            <a:prstGeom prst="rect">
              <a:avLst/>
            </a:prstGeom>
            <a:solidFill>
              <a:srgbClr val="B828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R184;G40;B97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013A7CF-79DD-4FEF-9EED-5F0347B43B57}"/>
                </a:ext>
              </a:extLst>
            </p:cNvPr>
            <p:cNvSpPr/>
            <p:nvPr/>
          </p:nvSpPr>
          <p:spPr>
            <a:xfrm>
              <a:off x="-1931212" y="2886952"/>
              <a:ext cx="1848084" cy="324448"/>
            </a:xfrm>
            <a:prstGeom prst="rect">
              <a:avLst/>
            </a:prstGeom>
            <a:solidFill>
              <a:srgbClr val="F167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R241;G103;B124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58DFF0B-71E1-49E7-811E-200AF3EB0976}"/>
                </a:ext>
              </a:extLst>
            </p:cNvPr>
            <p:cNvSpPr/>
            <p:nvPr/>
          </p:nvSpPr>
          <p:spPr>
            <a:xfrm>
              <a:off x="-1931212" y="3247821"/>
              <a:ext cx="1848084" cy="324448"/>
            </a:xfrm>
            <a:prstGeom prst="rect">
              <a:avLst/>
            </a:prstGeom>
            <a:solidFill>
              <a:srgbClr val="4531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R69;G49;B122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AAEDBAA-67F2-431B-AAF2-20B1D2BAAFEE}"/>
                </a:ext>
              </a:extLst>
            </p:cNvPr>
            <p:cNvSpPr/>
            <p:nvPr/>
          </p:nvSpPr>
          <p:spPr>
            <a:xfrm>
              <a:off x="-1931212" y="3608690"/>
              <a:ext cx="1848084" cy="324448"/>
            </a:xfrm>
            <a:prstGeom prst="rect">
              <a:avLst/>
            </a:prstGeom>
            <a:solidFill>
              <a:srgbClr val="4729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R71;G41;B106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7B9D30-30B0-413F-ABC0-53E6A2E57DC1}"/>
                </a:ext>
              </a:extLst>
            </p:cNvPr>
            <p:cNvSpPr/>
            <p:nvPr/>
          </p:nvSpPr>
          <p:spPr>
            <a:xfrm>
              <a:off x="-1931212" y="3969559"/>
              <a:ext cx="1848084" cy="324448"/>
            </a:xfrm>
            <a:prstGeom prst="rect">
              <a:avLst/>
            </a:prstGeom>
            <a:solidFill>
              <a:srgbClr val="6E3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R110;G62;B137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2254DBD-272B-49EC-9977-6EB1A4D02939}"/>
                </a:ext>
              </a:extLst>
            </p:cNvPr>
            <p:cNvSpPr/>
            <p:nvPr/>
          </p:nvSpPr>
          <p:spPr>
            <a:xfrm>
              <a:off x="-1931212" y="4330428"/>
              <a:ext cx="1848084" cy="324448"/>
            </a:xfrm>
            <a:prstGeom prst="rect">
              <a:avLst/>
            </a:prstGeom>
            <a:solidFill>
              <a:srgbClr val="38B7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R56;G183;B116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2DECFF1-EE39-4F7D-BEE9-E4F8029F61CB}"/>
                </a:ext>
              </a:extLst>
            </p:cNvPr>
            <p:cNvSpPr/>
            <p:nvPr/>
          </p:nvSpPr>
          <p:spPr>
            <a:xfrm>
              <a:off x="-1931212" y="4691297"/>
              <a:ext cx="1848084" cy="324448"/>
            </a:xfrm>
            <a:prstGeom prst="rect">
              <a:avLst/>
            </a:prstGeom>
            <a:solidFill>
              <a:srgbClr val="1180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R17;G128;B123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B5E795F-4392-4A7A-8A25-74F5910AE1A0}"/>
                </a:ext>
              </a:extLst>
            </p:cNvPr>
            <p:cNvSpPr/>
            <p:nvPr/>
          </p:nvSpPr>
          <p:spPr>
            <a:xfrm>
              <a:off x="-1931212" y="5052166"/>
              <a:ext cx="1848084" cy="324448"/>
            </a:xfrm>
            <a:prstGeom prst="rect">
              <a:avLst/>
            </a:prstGeom>
            <a:solidFill>
              <a:srgbClr val="97C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R151;G205;B119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E342A7A-7338-4F62-8177-FA61F8ACE9B1}"/>
              </a:ext>
            </a:extLst>
          </p:cNvPr>
          <p:cNvGrpSpPr/>
          <p:nvPr userDrawn="1"/>
        </p:nvGrpSpPr>
        <p:grpSpPr>
          <a:xfrm>
            <a:off x="14078" y="-421144"/>
            <a:ext cx="5404941" cy="367635"/>
            <a:chOff x="0" y="-420932"/>
            <a:chExt cx="7386932" cy="357058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9F0810E-9851-4A17-94A4-64C95C6E5AA3}"/>
                </a:ext>
              </a:extLst>
            </p:cNvPr>
            <p:cNvSpPr/>
            <p:nvPr userDrawn="1"/>
          </p:nvSpPr>
          <p:spPr>
            <a:xfrm>
              <a:off x="0" y="-410461"/>
              <a:ext cx="1076632" cy="346587"/>
            </a:xfrm>
            <a:prstGeom prst="rect">
              <a:avLst/>
            </a:prstGeom>
            <a:gradFill flip="none" rotWithShape="1">
              <a:gsLst>
                <a:gs pos="0">
                  <a:srgbClr val="3371B2"/>
                </a:gs>
                <a:gs pos="50000">
                  <a:srgbClr val="64A2D8"/>
                </a:gs>
                <a:gs pos="100000">
                  <a:srgbClr val="9DC9EB"/>
                </a:gs>
              </a:gsLst>
              <a:lin ang="0" scaled="1"/>
              <a:tileRect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Blue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6D844AA-6C18-4E8B-9A32-775444D9BA62}"/>
                </a:ext>
              </a:extLst>
            </p:cNvPr>
            <p:cNvSpPr/>
            <p:nvPr userDrawn="1"/>
          </p:nvSpPr>
          <p:spPr>
            <a:xfrm>
              <a:off x="1133168" y="-412921"/>
              <a:ext cx="1076632" cy="346587"/>
            </a:xfrm>
            <a:prstGeom prst="rect">
              <a:avLst/>
            </a:prstGeom>
            <a:gradFill>
              <a:gsLst>
                <a:gs pos="0">
                  <a:srgbClr val="B1623D"/>
                </a:gs>
                <a:gs pos="50000">
                  <a:srgbClr val="DE823E"/>
                </a:gs>
                <a:gs pos="100000">
                  <a:srgbClr val="EE9850"/>
                </a:gs>
              </a:gsLst>
              <a:lin ang="0" scaled="1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Bronze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27ACB1D-CE7B-4A26-A853-1084BA6ABF09}"/>
                </a:ext>
              </a:extLst>
            </p:cNvPr>
            <p:cNvSpPr/>
            <p:nvPr userDrawn="1"/>
          </p:nvSpPr>
          <p:spPr>
            <a:xfrm>
              <a:off x="2282872" y="-410461"/>
              <a:ext cx="1076632" cy="346587"/>
            </a:xfrm>
            <a:prstGeom prst="rect">
              <a:avLst/>
            </a:prstGeom>
            <a:gradFill>
              <a:gsLst>
                <a:gs pos="0">
                  <a:srgbClr val="7E8083"/>
                </a:gs>
                <a:gs pos="50000">
                  <a:srgbClr val="BCBEC0"/>
                </a:gs>
                <a:gs pos="100000">
                  <a:srgbClr val="DEDFE0"/>
                </a:gs>
              </a:gsLst>
              <a:lin ang="0" scaled="1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Silver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D983824-3D75-4518-A56B-E408F481DBE3}"/>
                </a:ext>
              </a:extLst>
            </p:cNvPr>
            <p:cNvSpPr/>
            <p:nvPr userDrawn="1"/>
          </p:nvSpPr>
          <p:spPr>
            <a:xfrm>
              <a:off x="3432576" y="-412921"/>
              <a:ext cx="1076632" cy="346587"/>
            </a:xfrm>
            <a:prstGeom prst="rect">
              <a:avLst/>
            </a:prstGeom>
            <a:gradFill>
              <a:gsLst>
                <a:gs pos="0">
                  <a:srgbClr val="BD8C2E"/>
                </a:gs>
                <a:gs pos="50000">
                  <a:srgbClr val="E3B62C"/>
                </a:gs>
                <a:gs pos="100000">
                  <a:srgbClr val="F7DA4C"/>
                </a:gs>
              </a:gsLst>
              <a:lin ang="0" scaled="1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Gold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2FE3179-60BD-47F3-B297-CF8D7D263353}"/>
                </a:ext>
              </a:extLst>
            </p:cNvPr>
            <p:cNvSpPr/>
            <p:nvPr userDrawn="1"/>
          </p:nvSpPr>
          <p:spPr>
            <a:xfrm>
              <a:off x="4565744" y="-420932"/>
              <a:ext cx="1076632" cy="346587"/>
            </a:xfrm>
            <a:prstGeom prst="rect">
              <a:avLst/>
            </a:prstGeom>
            <a:gradFill>
              <a:gsLst>
                <a:gs pos="0">
                  <a:srgbClr val="EFD8E9"/>
                </a:gs>
                <a:gs pos="100000">
                  <a:srgbClr val="E6E7E8"/>
                </a:gs>
              </a:gsLst>
              <a:lin ang="0" scaled="1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Diamond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9FB9544-6189-41A1-97B8-45B671114323}"/>
                </a:ext>
              </a:extLst>
            </p:cNvPr>
            <p:cNvSpPr/>
            <p:nvPr userDrawn="1"/>
          </p:nvSpPr>
          <p:spPr>
            <a:xfrm>
              <a:off x="6310300" y="-412921"/>
              <a:ext cx="1076632" cy="346587"/>
            </a:xfrm>
            <a:prstGeom prst="rect">
              <a:avLst/>
            </a:prstGeom>
            <a:gradFill>
              <a:gsLst>
                <a:gs pos="0">
                  <a:srgbClr val="F15A22"/>
                </a:gs>
                <a:gs pos="100000">
                  <a:srgbClr val="F58220"/>
                </a:gs>
              </a:gsLst>
              <a:lin ang="0" scaled="1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Vitality</a:t>
              </a:r>
            </a:p>
          </p:txBody>
        </p:sp>
      </p:grp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170DE5AC-6F10-4C8B-83A7-70E97470C4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77752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102DAE-D2D4-42AB-9701-0BDD9CF6A0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A5642BA-3EAB-4EEE-8D04-BF673F4F99D9}"/>
              </a:ext>
            </a:extLst>
          </p:cNvPr>
          <p:cNvGrpSpPr/>
          <p:nvPr userDrawn="1"/>
        </p:nvGrpSpPr>
        <p:grpSpPr>
          <a:xfrm>
            <a:off x="-1046793" y="-15382"/>
            <a:ext cx="982532" cy="2879222"/>
            <a:chOff x="-1931212" y="0"/>
            <a:chExt cx="1848084" cy="537661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F2A5156-43BB-4051-9009-447D5A8B6950}"/>
                </a:ext>
              </a:extLst>
            </p:cNvPr>
            <p:cNvSpPr/>
            <p:nvPr/>
          </p:nvSpPr>
          <p:spPr>
            <a:xfrm>
              <a:off x="-1931212" y="0"/>
              <a:ext cx="1848084" cy="3244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R0;G100;B168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FC4AEA5-B23A-4FB2-8FC9-F6A821B6CDD4}"/>
                </a:ext>
              </a:extLst>
            </p:cNvPr>
            <p:cNvSpPr/>
            <p:nvPr/>
          </p:nvSpPr>
          <p:spPr>
            <a:xfrm>
              <a:off x="-1931212" y="360869"/>
              <a:ext cx="1848084" cy="324448"/>
            </a:xfrm>
            <a:prstGeom prst="rect">
              <a:avLst/>
            </a:prstGeom>
            <a:solidFill>
              <a:srgbClr val="00A1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R0;G161;B199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DE50126-43D3-42FE-9F2C-A7AFB5E9B051}"/>
                </a:ext>
              </a:extLst>
            </p:cNvPr>
            <p:cNvSpPr/>
            <p:nvPr/>
          </p:nvSpPr>
          <p:spPr>
            <a:xfrm>
              <a:off x="-1931212" y="721738"/>
              <a:ext cx="1848084" cy="324448"/>
            </a:xfrm>
            <a:prstGeom prst="rect">
              <a:avLst/>
            </a:prstGeom>
            <a:solidFill>
              <a:srgbClr val="21C0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R33;G192;B219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62F2D5E-76B1-4BCA-A65A-735D7B66B40C}"/>
                </a:ext>
              </a:extLst>
            </p:cNvPr>
            <p:cNvSpPr/>
            <p:nvPr/>
          </p:nvSpPr>
          <p:spPr>
            <a:xfrm>
              <a:off x="-1931212" y="1082607"/>
              <a:ext cx="1848084" cy="324448"/>
            </a:xfrm>
            <a:prstGeom prst="rect">
              <a:avLst/>
            </a:prstGeom>
            <a:solidFill>
              <a:srgbClr val="FDB9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R253;G185;B45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CE5815C-69A8-4F77-A551-3ADEC02EC316}"/>
                </a:ext>
              </a:extLst>
            </p:cNvPr>
            <p:cNvSpPr/>
            <p:nvPr/>
          </p:nvSpPr>
          <p:spPr>
            <a:xfrm>
              <a:off x="-1931212" y="1443476"/>
              <a:ext cx="1848084" cy="324448"/>
            </a:xfrm>
            <a:prstGeom prst="rect">
              <a:avLst/>
            </a:prstGeom>
            <a:solidFill>
              <a:srgbClr val="F58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R245;G130;B41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F93DD2C-C769-403F-8386-C10678D7C63C}"/>
                </a:ext>
              </a:extLst>
            </p:cNvPr>
            <p:cNvSpPr/>
            <p:nvPr/>
          </p:nvSpPr>
          <p:spPr>
            <a:xfrm>
              <a:off x="-1931212" y="1804345"/>
              <a:ext cx="1848084" cy="324448"/>
            </a:xfrm>
            <a:prstGeom prst="rect">
              <a:avLst/>
            </a:prstGeom>
            <a:solidFill>
              <a:srgbClr val="FAA7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R250;G167;B85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8B0FDA9-14E8-4533-8F5F-42A13E89F1D1}"/>
                </a:ext>
              </a:extLst>
            </p:cNvPr>
            <p:cNvSpPr/>
            <p:nvPr/>
          </p:nvSpPr>
          <p:spPr>
            <a:xfrm>
              <a:off x="-1931212" y="2165214"/>
              <a:ext cx="1848084" cy="324448"/>
            </a:xfrm>
            <a:prstGeom prst="rect">
              <a:avLst/>
            </a:prstGeom>
            <a:solidFill>
              <a:srgbClr val="EE2F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R238;G47;B88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8566CB8-D265-4CB4-BB26-D20D40FB3792}"/>
                </a:ext>
              </a:extLst>
            </p:cNvPr>
            <p:cNvSpPr/>
            <p:nvPr/>
          </p:nvSpPr>
          <p:spPr>
            <a:xfrm>
              <a:off x="-1931212" y="2526083"/>
              <a:ext cx="1848084" cy="324448"/>
            </a:xfrm>
            <a:prstGeom prst="rect">
              <a:avLst/>
            </a:prstGeom>
            <a:solidFill>
              <a:srgbClr val="B828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R184;G40;B97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E08AD90-7E30-4D0B-8643-ADB00CD9A1AC}"/>
                </a:ext>
              </a:extLst>
            </p:cNvPr>
            <p:cNvSpPr/>
            <p:nvPr/>
          </p:nvSpPr>
          <p:spPr>
            <a:xfrm>
              <a:off x="-1931212" y="2886952"/>
              <a:ext cx="1848084" cy="324448"/>
            </a:xfrm>
            <a:prstGeom prst="rect">
              <a:avLst/>
            </a:prstGeom>
            <a:solidFill>
              <a:srgbClr val="F167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R241;G103;B124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64F4703-ED1C-4F2F-8A0F-409B6FFB76E2}"/>
                </a:ext>
              </a:extLst>
            </p:cNvPr>
            <p:cNvSpPr/>
            <p:nvPr/>
          </p:nvSpPr>
          <p:spPr>
            <a:xfrm>
              <a:off x="-1931212" y="3247821"/>
              <a:ext cx="1848084" cy="324448"/>
            </a:xfrm>
            <a:prstGeom prst="rect">
              <a:avLst/>
            </a:prstGeom>
            <a:solidFill>
              <a:srgbClr val="4531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R69;G49;B122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D7ECC18-7F77-4D8B-BD7A-6CB5C86C225B}"/>
                </a:ext>
              </a:extLst>
            </p:cNvPr>
            <p:cNvSpPr/>
            <p:nvPr/>
          </p:nvSpPr>
          <p:spPr>
            <a:xfrm>
              <a:off x="-1931212" y="3608690"/>
              <a:ext cx="1848084" cy="324448"/>
            </a:xfrm>
            <a:prstGeom prst="rect">
              <a:avLst/>
            </a:prstGeom>
            <a:solidFill>
              <a:srgbClr val="4729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R71;G41;B106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789E00A-2F94-433A-BD7F-419716DE6266}"/>
                </a:ext>
              </a:extLst>
            </p:cNvPr>
            <p:cNvSpPr/>
            <p:nvPr/>
          </p:nvSpPr>
          <p:spPr>
            <a:xfrm>
              <a:off x="-1931212" y="3969559"/>
              <a:ext cx="1848084" cy="324448"/>
            </a:xfrm>
            <a:prstGeom prst="rect">
              <a:avLst/>
            </a:prstGeom>
            <a:solidFill>
              <a:srgbClr val="6E3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R110;G62;B137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185AACD-F8A9-4C46-BCF6-C8673F6E7D95}"/>
                </a:ext>
              </a:extLst>
            </p:cNvPr>
            <p:cNvSpPr/>
            <p:nvPr/>
          </p:nvSpPr>
          <p:spPr>
            <a:xfrm>
              <a:off x="-1931212" y="4330428"/>
              <a:ext cx="1848084" cy="324448"/>
            </a:xfrm>
            <a:prstGeom prst="rect">
              <a:avLst/>
            </a:prstGeom>
            <a:solidFill>
              <a:srgbClr val="38B7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R56;G183;B116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4F43928-2BDA-4461-9B55-38D9C5A8804A}"/>
                </a:ext>
              </a:extLst>
            </p:cNvPr>
            <p:cNvSpPr/>
            <p:nvPr/>
          </p:nvSpPr>
          <p:spPr>
            <a:xfrm>
              <a:off x="-1931212" y="4691297"/>
              <a:ext cx="1848084" cy="324448"/>
            </a:xfrm>
            <a:prstGeom prst="rect">
              <a:avLst/>
            </a:prstGeom>
            <a:solidFill>
              <a:srgbClr val="1180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R17;G128;B123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99BB73-2E2B-4CCA-BCFE-D24A07A61FD7}"/>
                </a:ext>
              </a:extLst>
            </p:cNvPr>
            <p:cNvSpPr/>
            <p:nvPr/>
          </p:nvSpPr>
          <p:spPr>
            <a:xfrm>
              <a:off x="-1931212" y="5052166"/>
              <a:ext cx="1848084" cy="324448"/>
            </a:xfrm>
            <a:prstGeom prst="rect">
              <a:avLst/>
            </a:prstGeom>
            <a:solidFill>
              <a:srgbClr val="97C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R151;G205;B119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87537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102DAE-D2D4-42AB-9701-0BDD9CF6A0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A5642BA-3EAB-4EEE-8D04-BF673F4F99D9}"/>
              </a:ext>
            </a:extLst>
          </p:cNvPr>
          <p:cNvGrpSpPr/>
          <p:nvPr userDrawn="1"/>
        </p:nvGrpSpPr>
        <p:grpSpPr>
          <a:xfrm>
            <a:off x="-1046793" y="-15382"/>
            <a:ext cx="982532" cy="2879222"/>
            <a:chOff x="-1931212" y="0"/>
            <a:chExt cx="1848084" cy="537661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F2A5156-43BB-4051-9009-447D5A8B6950}"/>
                </a:ext>
              </a:extLst>
            </p:cNvPr>
            <p:cNvSpPr/>
            <p:nvPr/>
          </p:nvSpPr>
          <p:spPr>
            <a:xfrm>
              <a:off x="-1931212" y="0"/>
              <a:ext cx="1848084" cy="3244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R0;G100;B168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FC4AEA5-B23A-4FB2-8FC9-F6A821B6CDD4}"/>
                </a:ext>
              </a:extLst>
            </p:cNvPr>
            <p:cNvSpPr/>
            <p:nvPr/>
          </p:nvSpPr>
          <p:spPr>
            <a:xfrm>
              <a:off x="-1931212" y="360869"/>
              <a:ext cx="1848084" cy="324448"/>
            </a:xfrm>
            <a:prstGeom prst="rect">
              <a:avLst/>
            </a:prstGeom>
            <a:solidFill>
              <a:srgbClr val="00A1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R0;G161;B199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DE50126-43D3-42FE-9F2C-A7AFB5E9B051}"/>
                </a:ext>
              </a:extLst>
            </p:cNvPr>
            <p:cNvSpPr/>
            <p:nvPr/>
          </p:nvSpPr>
          <p:spPr>
            <a:xfrm>
              <a:off x="-1931212" y="721738"/>
              <a:ext cx="1848084" cy="324448"/>
            </a:xfrm>
            <a:prstGeom prst="rect">
              <a:avLst/>
            </a:prstGeom>
            <a:solidFill>
              <a:srgbClr val="21C0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R33;G192;B219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62F2D5E-76B1-4BCA-A65A-735D7B66B40C}"/>
                </a:ext>
              </a:extLst>
            </p:cNvPr>
            <p:cNvSpPr/>
            <p:nvPr/>
          </p:nvSpPr>
          <p:spPr>
            <a:xfrm>
              <a:off x="-1931212" y="1082607"/>
              <a:ext cx="1848084" cy="324448"/>
            </a:xfrm>
            <a:prstGeom prst="rect">
              <a:avLst/>
            </a:prstGeom>
            <a:solidFill>
              <a:srgbClr val="FDB9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R253;G185;B45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CE5815C-69A8-4F77-A551-3ADEC02EC316}"/>
                </a:ext>
              </a:extLst>
            </p:cNvPr>
            <p:cNvSpPr/>
            <p:nvPr/>
          </p:nvSpPr>
          <p:spPr>
            <a:xfrm>
              <a:off x="-1931212" y="1443476"/>
              <a:ext cx="1848084" cy="324448"/>
            </a:xfrm>
            <a:prstGeom prst="rect">
              <a:avLst/>
            </a:prstGeom>
            <a:solidFill>
              <a:srgbClr val="F58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R245;G130;B41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F93DD2C-C769-403F-8386-C10678D7C63C}"/>
                </a:ext>
              </a:extLst>
            </p:cNvPr>
            <p:cNvSpPr/>
            <p:nvPr/>
          </p:nvSpPr>
          <p:spPr>
            <a:xfrm>
              <a:off x="-1931212" y="1804345"/>
              <a:ext cx="1848084" cy="324448"/>
            </a:xfrm>
            <a:prstGeom prst="rect">
              <a:avLst/>
            </a:prstGeom>
            <a:solidFill>
              <a:srgbClr val="FAA7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R250;G167;B85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8B0FDA9-14E8-4533-8F5F-42A13E89F1D1}"/>
                </a:ext>
              </a:extLst>
            </p:cNvPr>
            <p:cNvSpPr/>
            <p:nvPr/>
          </p:nvSpPr>
          <p:spPr>
            <a:xfrm>
              <a:off x="-1931212" y="2165214"/>
              <a:ext cx="1848084" cy="324448"/>
            </a:xfrm>
            <a:prstGeom prst="rect">
              <a:avLst/>
            </a:prstGeom>
            <a:solidFill>
              <a:srgbClr val="EE2F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R238;G47;B88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8566CB8-D265-4CB4-BB26-D20D40FB3792}"/>
                </a:ext>
              </a:extLst>
            </p:cNvPr>
            <p:cNvSpPr/>
            <p:nvPr/>
          </p:nvSpPr>
          <p:spPr>
            <a:xfrm>
              <a:off x="-1931212" y="2526083"/>
              <a:ext cx="1848084" cy="324448"/>
            </a:xfrm>
            <a:prstGeom prst="rect">
              <a:avLst/>
            </a:prstGeom>
            <a:solidFill>
              <a:srgbClr val="B828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R184;G40;B97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E08AD90-7E30-4D0B-8643-ADB00CD9A1AC}"/>
                </a:ext>
              </a:extLst>
            </p:cNvPr>
            <p:cNvSpPr/>
            <p:nvPr/>
          </p:nvSpPr>
          <p:spPr>
            <a:xfrm>
              <a:off x="-1931212" y="2886952"/>
              <a:ext cx="1848084" cy="324448"/>
            </a:xfrm>
            <a:prstGeom prst="rect">
              <a:avLst/>
            </a:prstGeom>
            <a:solidFill>
              <a:srgbClr val="F167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R241;G103;B124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64F4703-ED1C-4F2F-8A0F-409B6FFB76E2}"/>
                </a:ext>
              </a:extLst>
            </p:cNvPr>
            <p:cNvSpPr/>
            <p:nvPr/>
          </p:nvSpPr>
          <p:spPr>
            <a:xfrm>
              <a:off x="-1931212" y="3247821"/>
              <a:ext cx="1848084" cy="324448"/>
            </a:xfrm>
            <a:prstGeom prst="rect">
              <a:avLst/>
            </a:prstGeom>
            <a:solidFill>
              <a:srgbClr val="4531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R69;G49;B122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D7ECC18-7F77-4D8B-BD7A-6CB5C86C225B}"/>
                </a:ext>
              </a:extLst>
            </p:cNvPr>
            <p:cNvSpPr/>
            <p:nvPr/>
          </p:nvSpPr>
          <p:spPr>
            <a:xfrm>
              <a:off x="-1931212" y="3608690"/>
              <a:ext cx="1848084" cy="324448"/>
            </a:xfrm>
            <a:prstGeom prst="rect">
              <a:avLst/>
            </a:prstGeom>
            <a:solidFill>
              <a:srgbClr val="4729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R71;G41;B106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789E00A-2F94-433A-BD7F-419716DE6266}"/>
                </a:ext>
              </a:extLst>
            </p:cNvPr>
            <p:cNvSpPr/>
            <p:nvPr/>
          </p:nvSpPr>
          <p:spPr>
            <a:xfrm>
              <a:off x="-1931212" y="3969559"/>
              <a:ext cx="1848084" cy="324448"/>
            </a:xfrm>
            <a:prstGeom prst="rect">
              <a:avLst/>
            </a:prstGeom>
            <a:solidFill>
              <a:srgbClr val="6E3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R110;G62;B137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185AACD-F8A9-4C46-BCF6-C8673F6E7D95}"/>
                </a:ext>
              </a:extLst>
            </p:cNvPr>
            <p:cNvSpPr/>
            <p:nvPr/>
          </p:nvSpPr>
          <p:spPr>
            <a:xfrm>
              <a:off x="-1931212" y="4330428"/>
              <a:ext cx="1848084" cy="324448"/>
            </a:xfrm>
            <a:prstGeom prst="rect">
              <a:avLst/>
            </a:prstGeom>
            <a:solidFill>
              <a:srgbClr val="38B7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R56;G183;B116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4F43928-2BDA-4461-9B55-38D9C5A8804A}"/>
                </a:ext>
              </a:extLst>
            </p:cNvPr>
            <p:cNvSpPr/>
            <p:nvPr/>
          </p:nvSpPr>
          <p:spPr>
            <a:xfrm>
              <a:off x="-1931212" y="4691297"/>
              <a:ext cx="1848084" cy="324448"/>
            </a:xfrm>
            <a:prstGeom prst="rect">
              <a:avLst/>
            </a:prstGeom>
            <a:solidFill>
              <a:srgbClr val="1180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R17;G128;B123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99BB73-2E2B-4CCA-BCFE-D24A07A61FD7}"/>
                </a:ext>
              </a:extLst>
            </p:cNvPr>
            <p:cNvSpPr/>
            <p:nvPr/>
          </p:nvSpPr>
          <p:spPr>
            <a:xfrm>
              <a:off x="-1931212" y="5052166"/>
              <a:ext cx="1848084" cy="324448"/>
            </a:xfrm>
            <a:prstGeom prst="rect">
              <a:avLst/>
            </a:prstGeom>
            <a:solidFill>
              <a:srgbClr val="97C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R151;G205;B119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76571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0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B25BE6C0-E74B-480E-E6AE-CA078CEFB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176" y="1932118"/>
            <a:ext cx="5241658" cy="660702"/>
          </a:xfrm>
          <a:prstGeom prst="rect">
            <a:avLst/>
          </a:prstGeom>
        </p:spPr>
        <p:txBody>
          <a:bodyPr lIns="0" tIns="36000" rIns="0" bIns="36000" anchor="b" anchorCtr="0"/>
          <a:lstStyle>
            <a:lvl1pPr algn="r">
              <a:defRPr sz="2800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33779472-61FF-1364-8F1C-84C5AAFDA2F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54400" y="2653040"/>
            <a:ext cx="5241925" cy="660400"/>
          </a:xfrm>
          <a:prstGeom prst="rect">
            <a:avLst/>
          </a:prstGeom>
        </p:spPr>
        <p:txBody>
          <a:bodyPr lIns="0" tIns="0" rIns="0" bIns="36000"/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457200" indent="0" algn="r">
              <a:buNone/>
              <a:defRPr/>
            </a:lvl2pPr>
            <a:lvl3pPr marL="914400" indent="0" algn="r">
              <a:buNone/>
              <a:defRPr/>
            </a:lvl3pPr>
            <a:lvl4pPr marL="1371600" indent="0" algn="r">
              <a:buNone/>
              <a:defRPr/>
            </a:lvl4pPr>
            <a:lvl5pPr marL="1828800" indent="0" algn="r">
              <a:buNone/>
              <a:defRPr/>
            </a:lvl5pPr>
          </a:lstStyle>
          <a:p>
            <a:pPr lvl="0"/>
            <a:r>
              <a:rPr lang="en-US" dirty="0"/>
              <a:t>Click to edit sub title style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71626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liner hder + Sub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DB70D7-C5D8-43F3-B59B-784C8715019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551" y="950913"/>
            <a:ext cx="8565112" cy="351183"/>
          </a:xfrm>
        </p:spPr>
        <p:txBody>
          <a:bodyPr lIns="0" tIns="36000" rIns="36000" bIns="36000">
            <a:noAutofit/>
          </a:bodyPr>
          <a:lstStyle>
            <a:lvl1pPr marL="0" indent="0">
              <a:spcAft>
                <a:spcPts val="225"/>
              </a:spcAft>
              <a:buFontTx/>
              <a:buNone/>
              <a:defRPr sz="1600" b="1">
                <a:solidFill>
                  <a:schemeClr val="tx1"/>
                </a:solidFill>
                <a:latin typeface="Arial Narrow" panose="020B06060202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257162" indent="0">
              <a:buFontTx/>
              <a:buNone/>
              <a:defRPr>
                <a:solidFill>
                  <a:schemeClr val="accent1"/>
                </a:solidFill>
              </a:defRPr>
            </a:lvl2pPr>
            <a:lvl3pPr marL="514325" indent="0">
              <a:buFontTx/>
              <a:buNone/>
              <a:defRPr>
                <a:solidFill>
                  <a:schemeClr val="accent1"/>
                </a:solidFill>
              </a:defRPr>
            </a:lvl3pPr>
            <a:lvl4pPr marL="771487" indent="0">
              <a:buFontTx/>
              <a:buNone/>
              <a:defRPr>
                <a:solidFill>
                  <a:schemeClr val="accent1"/>
                </a:solidFill>
              </a:defRPr>
            </a:lvl4pPr>
            <a:lvl5pPr marL="1028648" indent="0">
              <a:buFontTx/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  <a:endParaRPr lang="en-Z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0EECE4-C1D3-4941-B0C0-38CDC06978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67B86F1-B986-4B55-95D6-0286715EC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69681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liner hder + Sub header +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DB70D7-C5D8-43F3-B59B-784C8715019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551" y="950913"/>
            <a:ext cx="8565112" cy="351183"/>
          </a:xfrm>
        </p:spPr>
        <p:txBody>
          <a:bodyPr lIns="0" tIns="36000" rIns="36000" bIns="36000">
            <a:noAutofit/>
          </a:bodyPr>
          <a:lstStyle>
            <a:lvl1pPr marL="0" indent="0">
              <a:spcAft>
                <a:spcPts val="225"/>
              </a:spcAft>
              <a:buFontTx/>
              <a:buNone/>
              <a:defRPr sz="1600" b="1">
                <a:solidFill>
                  <a:schemeClr val="tx1"/>
                </a:solidFill>
                <a:latin typeface="Arial Narrow" panose="020B06060202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257162" indent="0">
              <a:buFontTx/>
              <a:buNone/>
              <a:defRPr>
                <a:solidFill>
                  <a:schemeClr val="accent1"/>
                </a:solidFill>
              </a:defRPr>
            </a:lvl2pPr>
            <a:lvl3pPr marL="514325" indent="0">
              <a:buFontTx/>
              <a:buNone/>
              <a:defRPr>
                <a:solidFill>
                  <a:schemeClr val="accent1"/>
                </a:solidFill>
              </a:defRPr>
            </a:lvl3pPr>
            <a:lvl4pPr marL="771487" indent="0">
              <a:buFontTx/>
              <a:buNone/>
              <a:defRPr>
                <a:solidFill>
                  <a:schemeClr val="accent1"/>
                </a:solidFill>
              </a:defRPr>
            </a:lvl4pPr>
            <a:lvl5pPr marL="1028648" indent="0">
              <a:buFontTx/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  <a:endParaRPr lang="en-Z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0EECE4-C1D3-4941-B0C0-38CDC06978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67B86F1-B986-4B55-95D6-0286715EC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05AA0D2-0D02-10DE-4926-05C00694588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7337" y="1368425"/>
            <a:ext cx="8565111" cy="34718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89996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ne liner hder + Sub header +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0EECE4-C1D3-4941-B0C0-38CDC06978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67B86F1-B986-4B55-95D6-0286715EC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05AA0D2-0D02-10DE-4926-05C00694588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7337" y="950913"/>
            <a:ext cx="8565111" cy="3889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63064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 + 2 desc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0EECE4-C1D3-4941-B0C0-38CDC06978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F76BF071-6D56-4961-80C0-FE7DEE1B5A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1551" y="1340365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4EEABFCB-2348-4389-AE86-9EED4E9ADAD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20676" y="1340365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EE626A-F49E-481F-8CC5-9248C18B9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ABCDC60-F92B-4E27-975C-B9D04C6E01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551" y="950913"/>
            <a:ext cx="8565112" cy="351183"/>
          </a:xfrm>
        </p:spPr>
        <p:txBody>
          <a:bodyPr lIns="0" tIns="36000" rIns="36000" bIns="36000">
            <a:noAutofit/>
          </a:bodyPr>
          <a:lstStyle>
            <a:lvl1pPr marL="0" indent="0">
              <a:spcAft>
                <a:spcPts val="225"/>
              </a:spcAft>
              <a:buFontTx/>
              <a:buNone/>
              <a:defRPr sz="1600" b="1">
                <a:solidFill>
                  <a:schemeClr val="tx1"/>
                </a:solidFill>
                <a:latin typeface="Arial Narrow" panose="020B06060202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257162" indent="0">
              <a:buFontTx/>
              <a:buNone/>
              <a:defRPr>
                <a:solidFill>
                  <a:schemeClr val="accent1"/>
                </a:solidFill>
              </a:defRPr>
            </a:lvl2pPr>
            <a:lvl3pPr marL="514325" indent="0">
              <a:buFontTx/>
              <a:buNone/>
              <a:defRPr>
                <a:solidFill>
                  <a:schemeClr val="accent1"/>
                </a:solidFill>
              </a:defRPr>
            </a:lvl3pPr>
            <a:lvl4pPr marL="771487" indent="0">
              <a:buFontTx/>
              <a:buNone/>
              <a:defRPr>
                <a:solidFill>
                  <a:schemeClr val="accent1"/>
                </a:solidFill>
              </a:defRPr>
            </a:lvl4pPr>
            <a:lvl5pPr marL="1028648" indent="0">
              <a:buFontTx/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  <a:endParaRPr lang="en-ZA"/>
          </a:p>
        </p:txBody>
      </p:sp>
      <p:sp>
        <p:nvSpPr>
          <p:cNvPr id="12" name="object 3">
            <a:extLst>
              <a:ext uri="{FF2B5EF4-FFF2-40B4-BE49-F238E27FC236}">
                <a16:creationId xmlns:a16="http://schemas.microsoft.com/office/drawing/2014/main" id="{B3DB755C-22FE-7AC7-B39C-C3CA9914D73B}"/>
              </a:ext>
            </a:extLst>
          </p:cNvPr>
          <p:cNvSpPr/>
          <p:nvPr userDrawn="1"/>
        </p:nvSpPr>
        <p:spPr>
          <a:xfrm flipV="1">
            <a:off x="292924" y="1885283"/>
            <a:ext cx="4133242" cy="2952000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" name="object 3">
            <a:extLst>
              <a:ext uri="{FF2B5EF4-FFF2-40B4-BE49-F238E27FC236}">
                <a16:creationId xmlns:a16="http://schemas.microsoft.com/office/drawing/2014/main" id="{71070BA1-D02C-272E-FD22-73EEF61019BE}"/>
              </a:ext>
            </a:extLst>
          </p:cNvPr>
          <p:cNvSpPr/>
          <p:nvPr userDrawn="1"/>
        </p:nvSpPr>
        <p:spPr>
          <a:xfrm flipV="1">
            <a:off x="4716462" y="1883205"/>
            <a:ext cx="4133242" cy="2952000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</p:spTree>
    <p:extLst>
      <p:ext uri="{BB962C8B-B14F-4D97-AF65-F5344CB8AC3E}">
        <p14:creationId xmlns:p14="http://schemas.microsoft.com/office/powerpoint/2010/main" val="2098827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 + 1 desc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0EECE4-C1D3-4941-B0C0-38CDC06978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EE626A-F49E-481F-8CC5-9248C18B9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ABCDC60-F92B-4E27-975C-B9D04C6E01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551" y="950913"/>
            <a:ext cx="8565112" cy="351183"/>
          </a:xfrm>
        </p:spPr>
        <p:txBody>
          <a:bodyPr lIns="0" tIns="36000" rIns="36000" bIns="36000">
            <a:noAutofit/>
          </a:bodyPr>
          <a:lstStyle>
            <a:lvl1pPr marL="0" indent="0">
              <a:spcAft>
                <a:spcPts val="225"/>
              </a:spcAft>
              <a:buFontTx/>
              <a:buNone/>
              <a:defRPr sz="1600" b="1">
                <a:solidFill>
                  <a:schemeClr val="tx1"/>
                </a:solidFill>
                <a:latin typeface="Arial Narrow" panose="020B06060202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257162" indent="0">
              <a:buFontTx/>
              <a:buNone/>
              <a:defRPr>
                <a:solidFill>
                  <a:schemeClr val="accent1"/>
                </a:solidFill>
              </a:defRPr>
            </a:lvl2pPr>
            <a:lvl3pPr marL="514325" indent="0">
              <a:buFontTx/>
              <a:buNone/>
              <a:defRPr>
                <a:solidFill>
                  <a:schemeClr val="accent1"/>
                </a:solidFill>
              </a:defRPr>
            </a:lvl3pPr>
            <a:lvl4pPr marL="771487" indent="0">
              <a:buFontTx/>
              <a:buNone/>
              <a:defRPr>
                <a:solidFill>
                  <a:schemeClr val="accent1"/>
                </a:solidFill>
              </a:defRPr>
            </a:lvl4pPr>
            <a:lvl5pPr marL="1028648" indent="0">
              <a:buFontTx/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57C80-4500-F209-13C2-7A7DDE8209A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1551" y="1340365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3A373507-640A-E34F-E914-2545BC1C1A55}"/>
              </a:ext>
            </a:extLst>
          </p:cNvPr>
          <p:cNvSpPr/>
          <p:nvPr userDrawn="1"/>
        </p:nvSpPr>
        <p:spPr>
          <a:xfrm flipV="1">
            <a:off x="292924" y="1885283"/>
            <a:ext cx="4133242" cy="2952000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</p:spTree>
    <p:extLst>
      <p:ext uri="{BB962C8B-B14F-4D97-AF65-F5344CB8AC3E}">
        <p14:creationId xmlns:p14="http://schemas.microsoft.com/office/powerpoint/2010/main" val="3949001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Descrip + 1 char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0EECE4-C1D3-4941-B0C0-38CDC06978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EE626A-F49E-481F-8CC5-9248C18B9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57C80-4500-F209-13C2-7A7DDE8209A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1551" y="950913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3A373507-640A-E34F-E914-2545BC1C1A55}"/>
              </a:ext>
            </a:extLst>
          </p:cNvPr>
          <p:cNvSpPr/>
          <p:nvPr userDrawn="1"/>
        </p:nvSpPr>
        <p:spPr>
          <a:xfrm flipV="1">
            <a:off x="292924" y="1495830"/>
            <a:ext cx="4133242" cy="3342301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</p:spTree>
    <p:extLst>
      <p:ext uri="{BB962C8B-B14F-4D97-AF65-F5344CB8AC3E}">
        <p14:creationId xmlns:p14="http://schemas.microsoft.com/office/powerpoint/2010/main" val="1747656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 Descrip + 1 char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0EECE4-C1D3-4941-B0C0-38CDC06978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EE626A-F49E-481F-8CC5-9248C18B9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57C80-4500-F209-13C2-7A7DDE8209A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1551" y="950913"/>
            <a:ext cx="442647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3A373507-640A-E34F-E914-2545BC1C1A55}"/>
              </a:ext>
            </a:extLst>
          </p:cNvPr>
          <p:cNvSpPr/>
          <p:nvPr userDrawn="1"/>
        </p:nvSpPr>
        <p:spPr>
          <a:xfrm flipV="1">
            <a:off x="292923" y="1495829"/>
            <a:ext cx="4423539" cy="3342301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</p:spTree>
    <p:extLst>
      <p:ext uri="{BB962C8B-B14F-4D97-AF65-F5344CB8AC3E}">
        <p14:creationId xmlns:p14="http://schemas.microsoft.com/office/powerpoint/2010/main" val="3317701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rip + 1 chart left w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0EECE4-C1D3-4941-B0C0-38CDC06978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EE626A-F49E-481F-8CC5-9248C18B9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57C80-4500-F209-13C2-7A7DDE8209A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1551" y="950913"/>
            <a:ext cx="5704400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3A373507-640A-E34F-E914-2545BC1C1A55}"/>
              </a:ext>
            </a:extLst>
          </p:cNvPr>
          <p:cNvSpPr/>
          <p:nvPr userDrawn="1"/>
        </p:nvSpPr>
        <p:spPr>
          <a:xfrm flipV="1">
            <a:off x="292924" y="1495829"/>
            <a:ext cx="5700614" cy="3342301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</p:spTree>
    <p:extLst>
      <p:ext uri="{BB962C8B-B14F-4D97-AF65-F5344CB8AC3E}">
        <p14:creationId xmlns:p14="http://schemas.microsoft.com/office/powerpoint/2010/main" val="171181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 + 3 desc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0EECE4-C1D3-4941-B0C0-38CDC06978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0BC6461-4B6F-4950-9AFD-638AC9750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48B9A5D0-4167-4A28-85AA-47350D0E87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91552" y="1340365"/>
            <a:ext cx="2808000" cy="446553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0BD28F81-21F7-42A3-B2E9-48B7E65D801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170107" y="1340365"/>
            <a:ext cx="2808000" cy="446553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63CB0AD8-4456-4DBB-AEE1-F35F04437FC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551" y="950913"/>
            <a:ext cx="8565112" cy="351183"/>
          </a:xfrm>
        </p:spPr>
        <p:txBody>
          <a:bodyPr lIns="0" tIns="36000" rIns="36000" bIns="36000">
            <a:noAutofit/>
          </a:bodyPr>
          <a:lstStyle>
            <a:lvl1pPr marL="0" indent="0">
              <a:spcAft>
                <a:spcPts val="225"/>
              </a:spcAft>
              <a:buFontTx/>
              <a:buNone/>
              <a:defRPr sz="1600" b="1">
                <a:solidFill>
                  <a:schemeClr val="tx1"/>
                </a:solidFill>
                <a:latin typeface="Arial Narrow" panose="020B06060202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257162" indent="0">
              <a:buFontTx/>
              <a:buNone/>
              <a:defRPr>
                <a:solidFill>
                  <a:schemeClr val="accent1"/>
                </a:solidFill>
              </a:defRPr>
            </a:lvl2pPr>
            <a:lvl3pPr marL="514325" indent="0">
              <a:buFontTx/>
              <a:buNone/>
              <a:defRPr>
                <a:solidFill>
                  <a:schemeClr val="accent1"/>
                </a:solidFill>
              </a:defRPr>
            </a:lvl3pPr>
            <a:lvl4pPr marL="771487" indent="0">
              <a:buFontTx/>
              <a:buNone/>
              <a:defRPr>
                <a:solidFill>
                  <a:schemeClr val="accent1"/>
                </a:solidFill>
              </a:defRPr>
            </a:lvl4pPr>
            <a:lvl5pPr marL="1028648" indent="0">
              <a:buFontTx/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  <a:endParaRPr lang="en-ZA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E644B075-E6E7-4E14-B692-F13C189F440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48663" y="1340365"/>
            <a:ext cx="2808000" cy="446553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A29BD8C1-05F9-D37E-8C98-19B1F12685C5}"/>
              </a:ext>
            </a:extLst>
          </p:cNvPr>
          <p:cNvSpPr/>
          <p:nvPr userDrawn="1"/>
        </p:nvSpPr>
        <p:spPr>
          <a:xfrm flipV="1">
            <a:off x="292924" y="1885283"/>
            <a:ext cx="2806628" cy="2952000"/>
          </a:xfrm>
          <a:prstGeom prst="round2SameRect">
            <a:avLst>
              <a:gd name="adj1" fmla="val 5045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8C24ABDE-4636-1D2D-3D98-A2121663AC88}"/>
              </a:ext>
            </a:extLst>
          </p:cNvPr>
          <p:cNvSpPr/>
          <p:nvPr userDrawn="1"/>
        </p:nvSpPr>
        <p:spPr>
          <a:xfrm flipV="1">
            <a:off x="3171480" y="1885283"/>
            <a:ext cx="2806628" cy="2952000"/>
          </a:xfrm>
          <a:prstGeom prst="round2SameRect">
            <a:avLst>
              <a:gd name="adj1" fmla="val 5045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937FF582-2934-131A-ABCD-B35F0B113A21}"/>
              </a:ext>
            </a:extLst>
          </p:cNvPr>
          <p:cNvSpPr/>
          <p:nvPr userDrawn="1"/>
        </p:nvSpPr>
        <p:spPr>
          <a:xfrm flipV="1">
            <a:off x="6050035" y="1885283"/>
            <a:ext cx="2806628" cy="2952000"/>
          </a:xfrm>
          <a:prstGeom prst="round2SameRect">
            <a:avLst>
              <a:gd name="adj1" fmla="val 5045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</p:spTree>
    <p:extLst>
      <p:ext uri="{BB962C8B-B14F-4D97-AF65-F5344CB8AC3E}">
        <p14:creationId xmlns:p14="http://schemas.microsoft.com/office/powerpoint/2010/main" val="220842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desc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0EECE4-C1D3-4941-B0C0-38CDC06978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0BC6461-4B6F-4950-9AFD-638AC9750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48B9A5D0-4167-4A28-85AA-47350D0E87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91552" y="950914"/>
            <a:ext cx="2808000" cy="594624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0BD28F81-21F7-42A3-B2E9-48B7E65D801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170107" y="950914"/>
            <a:ext cx="2808000" cy="594624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E644B075-E6E7-4E14-B692-F13C189F440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48663" y="950914"/>
            <a:ext cx="2808000" cy="594624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A29BD8C1-05F9-D37E-8C98-19B1F12685C5}"/>
              </a:ext>
            </a:extLst>
          </p:cNvPr>
          <p:cNvSpPr/>
          <p:nvPr userDrawn="1"/>
        </p:nvSpPr>
        <p:spPr>
          <a:xfrm flipV="1">
            <a:off x="292924" y="1717127"/>
            <a:ext cx="2806628" cy="3121003"/>
          </a:xfrm>
          <a:prstGeom prst="round2SameRect">
            <a:avLst>
              <a:gd name="adj1" fmla="val 5045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8C24ABDE-4636-1D2D-3D98-A2121663AC88}"/>
              </a:ext>
            </a:extLst>
          </p:cNvPr>
          <p:cNvSpPr/>
          <p:nvPr userDrawn="1"/>
        </p:nvSpPr>
        <p:spPr>
          <a:xfrm flipV="1">
            <a:off x="3171480" y="1717127"/>
            <a:ext cx="2806628" cy="3121003"/>
          </a:xfrm>
          <a:prstGeom prst="round2SameRect">
            <a:avLst>
              <a:gd name="adj1" fmla="val 5045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937FF582-2934-131A-ABCD-B35F0B113A21}"/>
              </a:ext>
            </a:extLst>
          </p:cNvPr>
          <p:cNvSpPr/>
          <p:nvPr userDrawn="1"/>
        </p:nvSpPr>
        <p:spPr>
          <a:xfrm flipV="1">
            <a:off x="6050035" y="1717127"/>
            <a:ext cx="2806628" cy="3121003"/>
          </a:xfrm>
          <a:prstGeom prst="round2SameRect">
            <a:avLst>
              <a:gd name="adj1" fmla="val 5045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</p:spTree>
    <p:extLst>
      <p:ext uri="{BB962C8B-B14F-4D97-AF65-F5344CB8AC3E}">
        <p14:creationId xmlns:p14="http://schemas.microsoft.com/office/powerpoint/2010/main" val="319025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A7FF0-7BF9-FFAD-E528-3D163712D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19723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5">
            <a:extLst>
              <a:ext uri="{FF2B5EF4-FFF2-40B4-BE49-F238E27FC236}">
                <a16:creationId xmlns:a16="http://schemas.microsoft.com/office/drawing/2014/main" id="{CBE59016-556B-BFE2-7EF8-E19BB91B2A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4295" y="919828"/>
            <a:ext cx="2011500" cy="62570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10800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Click to edit Master text styles</a:t>
            </a:r>
            <a:endParaRPr lang="en-ZA"/>
          </a:p>
        </p:txBody>
      </p:sp>
      <p:sp>
        <p:nvSpPr>
          <p:cNvPr id="5" name="Text Placeholder 15">
            <a:extLst>
              <a:ext uri="{FF2B5EF4-FFF2-40B4-BE49-F238E27FC236}">
                <a16:creationId xmlns:a16="http://schemas.microsoft.com/office/drawing/2014/main" id="{6FAEDBB3-1485-F608-F1B9-3D3B95D9D36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475561" y="919828"/>
            <a:ext cx="2011500" cy="62570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10800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Click to edit Master text styles</a:t>
            </a:r>
            <a:endParaRPr lang="en-ZA"/>
          </a:p>
        </p:txBody>
      </p:sp>
      <p:sp>
        <p:nvSpPr>
          <p:cNvPr id="7" name="Text Placeholder 15">
            <a:extLst>
              <a:ext uri="{FF2B5EF4-FFF2-40B4-BE49-F238E27FC236}">
                <a16:creationId xmlns:a16="http://schemas.microsoft.com/office/drawing/2014/main" id="{E03A5C0B-44FB-EF4B-E165-864205EB3E1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656826" y="919828"/>
            <a:ext cx="2011500" cy="62570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10800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Click to edit Master text styles</a:t>
            </a:r>
            <a:endParaRPr lang="en-ZA"/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73844032-9832-9DD2-916F-90396025F154}"/>
              </a:ext>
            </a:extLst>
          </p:cNvPr>
          <p:cNvSpPr/>
          <p:nvPr userDrawn="1"/>
        </p:nvSpPr>
        <p:spPr>
          <a:xfrm flipV="1">
            <a:off x="294296" y="1717128"/>
            <a:ext cx="2011615" cy="3041799"/>
          </a:xfrm>
          <a:prstGeom prst="round2SameRect">
            <a:avLst>
              <a:gd name="adj1" fmla="val 7731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835B5FC5-A2EB-3D0D-FBB2-18FF47B0DC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838092" y="919828"/>
            <a:ext cx="2011500" cy="62570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10800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Click to edit Master text styles</a:t>
            </a:r>
            <a:endParaRPr lang="en-ZA"/>
          </a:p>
        </p:txBody>
      </p:sp>
      <p:sp>
        <p:nvSpPr>
          <p:cNvPr id="16" name="object 3">
            <a:extLst>
              <a:ext uri="{FF2B5EF4-FFF2-40B4-BE49-F238E27FC236}">
                <a16:creationId xmlns:a16="http://schemas.microsoft.com/office/drawing/2014/main" id="{A00D5270-6B66-27AA-628C-8B8BAF597DD4}"/>
              </a:ext>
            </a:extLst>
          </p:cNvPr>
          <p:cNvSpPr/>
          <p:nvPr userDrawn="1"/>
        </p:nvSpPr>
        <p:spPr>
          <a:xfrm flipV="1">
            <a:off x="2475523" y="1717128"/>
            <a:ext cx="2011615" cy="3041799"/>
          </a:xfrm>
          <a:prstGeom prst="round2SameRect">
            <a:avLst>
              <a:gd name="adj1" fmla="val 7731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7" name="object 3">
            <a:extLst>
              <a:ext uri="{FF2B5EF4-FFF2-40B4-BE49-F238E27FC236}">
                <a16:creationId xmlns:a16="http://schemas.microsoft.com/office/drawing/2014/main" id="{77849938-E541-BBC4-DEF3-410C8F042E00}"/>
              </a:ext>
            </a:extLst>
          </p:cNvPr>
          <p:cNvSpPr/>
          <p:nvPr userDrawn="1"/>
        </p:nvSpPr>
        <p:spPr>
          <a:xfrm flipV="1">
            <a:off x="4656750" y="1717128"/>
            <a:ext cx="2011615" cy="3041799"/>
          </a:xfrm>
          <a:prstGeom prst="round2SameRect">
            <a:avLst>
              <a:gd name="adj1" fmla="val 7731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8" name="object 3">
            <a:extLst>
              <a:ext uri="{FF2B5EF4-FFF2-40B4-BE49-F238E27FC236}">
                <a16:creationId xmlns:a16="http://schemas.microsoft.com/office/drawing/2014/main" id="{06EBFCFD-D9D9-3FAD-9C32-DBA2AE7090BB}"/>
              </a:ext>
            </a:extLst>
          </p:cNvPr>
          <p:cNvSpPr/>
          <p:nvPr userDrawn="1"/>
        </p:nvSpPr>
        <p:spPr>
          <a:xfrm flipV="1">
            <a:off x="6837977" y="1717128"/>
            <a:ext cx="2011615" cy="3041799"/>
          </a:xfrm>
          <a:prstGeom prst="round2SameRect">
            <a:avLst>
              <a:gd name="adj1" fmla="val 7731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0EECE4-C1D3-4941-B0C0-38CDC06978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0BC6461-4B6F-4950-9AFD-638AC9750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62433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 + 2 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>
            <a:extLst>
              <a:ext uri="{FF2B5EF4-FFF2-40B4-BE49-F238E27FC236}">
                <a16:creationId xmlns:a16="http://schemas.microsoft.com/office/drawing/2014/main" id="{173A42CB-D638-D625-6930-E093BEF26508}"/>
              </a:ext>
            </a:extLst>
          </p:cNvPr>
          <p:cNvSpPr/>
          <p:nvPr userDrawn="1"/>
        </p:nvSpPr>
        <p:spPr>
          <a:xfrm flipV="1">
            <a:off x="292924" y="1471959"/>
            <a:ext cx="4133242" cy="3366172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" name="object 3">
            <a:extLst>
              <a:ext uri="{FF2B5EF4-FFF2-40B4-BE49-F238E27FC236}">
                <a16:creationId xmlns:a16="http://schemas.microsoft.com/office/drawing/2014/main" id="{7AF712CC-D2CD-2E0B-B0D2-6B20DD49FFF6}"/>
              </a:ext>
            </a:extLst>
          </p:cNvPr>
          <p:cNvSpPr/>
          <p:nvPr userDrawn="1"/>
        </p:nvSpPr>
        <p:spPr>
          <a:xfrm flipV="1">
            <a:off x="4716462" y="1469881"/>
            <a:ext cx="4133242" cy="3366172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A72A4062-9E5C-44AB-9AF0-FA3E3B9B1C76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343545" y="1542614"/>
            <a:ext cx="4032000" cy="3204000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ZA"/>
          </a:p>
        </p:txBody>
      </p:sp>
      <p:sp>
        <p:nvSpPr>
          <p:cNvPr id="7" name="Chart Placeholder 5">
            <a:extLst>
              <a:ext uri="{FF2B5EF4-FFF2-40B4-BE49-F238E27FC236}">
                <a16:creationId xmlns:a16="http://schemas.microsoft.com/office/drawing/2014/main" id="{D7B54B0C-D18C-4222-A082-D5F9ADBBE29A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767083" y="1542614"/>
            <a:ext cx="4032000" cy="3204000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ZA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0B00760-C5C3-4B2A-B0B0-D3DBCC8A9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ABE95E-EB1E-4598-9938-58265DA8867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9731F92F-02FA-69D7-2294-4BFCFE6DD27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551" y="950913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5C1D14-4E6D-53EA-9BEB-9957E4EA1FD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20676" y="950913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57644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 + 2 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>
            <a:extLst>
              <a:ext uri="{FF2B5EF4-FFF2-40B4-BE49-F238E27FC236}">
                <a16:creationId xmlns:a16="http://schemas.microsoft.com/office/drawing/2014/main" id="{173A42CB-D638-D625-6930-E093BEF26508}"/>
              </a:ext>
            </a:extLst>
          </p:cNvPr>
          <p:cNvSpPr/>
          <p:nvPr userDrawn="1"/>
        </p:nvSpPr>
        <p:spPr>
          <a:xfrm flipV="1">
            <a:off x="292924" y="1654800"/>
            <a:ext cx="4133242" cy="3185409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" name="object 3">
            <a:extLst>
              <a:ext uri="{FF2B5EF4-FFF2-40B4-BE49-F238E27FC236}">
                <a16:creationId xmlns:a16="http://schemas.microsoft.com/office/drawing/2014/main" id="{7AF712CC-D2CD-2E0B-B0D2-6B20DD49FFF6}"/>
              </a:ext>
            </a:extLst>
          </p:cNvPr>
          <p:cNvSpPr/>
          <p:nvPr userDrawn="1"/>
        </p:nvSpPr>
        <p:spPr>
          <a:xfrm flipV="1">
            <a:off x="4716462" y="1652722"/>
            <a:ext cx="4133242" cy="3185409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0B00760-C5C3-4B2A-B0B0-D3DBCC8A9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ABE95E-EB1E-4598-9938-58265DA8867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9731F92F-02FA-69D7-2294-4BFCFE6DD27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551" y="950913"/>
            <a:ext cx="4135987" cy="626671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5C1D14-4E6D-53EA-9BEB-9957E4EA1FD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20676" y="950913"/>
            <a:ext cx="4135987" cy="626671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3DE78C9-BA41-A21C-CAFB-BEC17A6FE26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94868" y="1716646"/>
            <a:ext cx="3929354" cy="2598009"/>
          </a:xfrm>
        </p:spPr>
        <p:txBody>
          <a:bodyPr tIns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6944AA83-D38D-FC4B-CBC7-6172CE0630F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818406" y="1714568"/>
            <a:ext cx="3929354" cy="2598009"/>
          </a:xfrm>
        </p:spPr>
        <p:txBody>
          <a:bodyPr tIns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56377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text + 1 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>
            <a:extLst>
              <a:ext uri="{FF2B5EF4-FFF2-40B4-BE49-F238E27FC236}">
                <a16:creationId xmlns:a16="http://schemas.microsoft.com/office/drawing/2014/main" id="{173A42CB-D638-D625-6930-E093BEF26508}"/>
              </a:ext>
            </a:extLst>
          </p:cNvPr>
          <p:cNvSpPr/>
          <p:nvPr userDrawn="1"/>
        </p:nvSpPr>
        <p:spPr>
          <a:xfrm flipV="1">
            <a:off x="292924" y="1654800"/>
            <a:ext cx="4133242" cy="3185409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0B00760-C5C3-4B2A-B0B0-D3DBCC8A9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ABE95E-EB1E-4598-9938-58265DA8867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9731F92F-02FA-69D7-2294-4BFCFE6DD27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551" y="950913"/>
            <a:ext cx="4135987" cy="626671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3DE78C9-BA41-A21C-CAFB-BEC17A6FE26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94868" y="1716646"/>
            <a:ext cx="3929354" cy="2598009"/>
          </a:xfrm>
        </p:spPr>
        <p:txBody>
          <a:bodyPr tIns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70862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 2 chart + 2 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>
            <a:extLst>
              <a:ext uri="{FF2B5EF4-FFF2-40B4-BE49-F238E27FC236}">
                <a16:creationId xmlns:a16="http://schemas.microsoft.com/office/drawing/2014/main" id="{173A42CB-D638-D625-6930-E093BEF26508}"/>
              </a:ext>
            </a:extLst>
          </p:cNvPr>
          <p:cNvSpPr/>
          <p:nvPr userDrawn="1"/>
        </p:nvSpPr>
        <p:spPr>
          <a:xfrm flipV="1">
            <a:off x="292924" y="1886131"/>
            <a:ext cx="4133242" cy="2952000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" name="object 3">
            <a:extLst>
              <a:ext uri="{FF2B5EF4-FFF2-40B4-BE49-F238E27FC236}">
                <a16:creationId xmlns:a16="http://schemas.microsoft.com/office/drawing/2014/main" id="{7AF712CC-D2CD-2E0B-B0D2-6B20DD49FFF6}"/>
              </a:ext>
            </a:extLst>
          </p:cNvPr>
          <p:cNvSpPr/>
          <p:nvPr userDrawn="1"/>
        </p:nvSpPr>
        <p:spPr>
          <a:xfrm flipV="1">
            <a:off x="4716462" y="1884053"/>
            <a:ext cx="4133242" cy="2952000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A72A4062-9E5C-44AB-9AF0-FA3E3B9B1C76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343545" y="1936832"/>
            <a:ext cx="4032000" cy="2809782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ZA"/>
          </a:p>
        </p:txBody>
      </p:sp>
      <p:sp>
        <p:nvSpPr>
          <p:cNvPr id="7" name="Chart Placeholder 5">
            <a:extLst>
              <a:ext uri="{FF2B5EF4-FFF2-40B4-BE49-F238E27FC236}">
                <a16:creationId xmlns:a16="http://schemas.microsoft.com/office/drawing/2014/main" id="{D7B54B0C-D18C-4222-A082-D5F9ADBBE29A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767083" y="1936832"/>
            <a:ext cx="4032000" cy="2809782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ZA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0B00760-C5C3-4B2A-B0B0-D3DBCC8A9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ABE95E-EB1E-4598-9938-58265DA8867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9731F92F-02FA-69D7-2294-4BFCFE6DD27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551" y="1338286"/>
            <a:ext cx="4135987" cy="443829"/>
          </a:xfrm>
          <a:prstGeom prst="round2SameRect">
            <a:avLst/>
          </a:prstGeom>
          <a:solidFill>
            <a:schemeClr val="bg2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5C1D14-4E6D-53EA-9BEB-9957E4EA1FD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20676" y="1338286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65735445-21E9-7D0C-6B7D-4F75C1088E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551" y="950913"/>
            <a:ext cx="8565112" cy="351183"/>
          </a:xfrm>
        </p:spPr>
        <p:txBody>
          <a:bodyPr lIns="0" tIns="36000" rIns="36000" bIns="36000">
            <a:noAutofit/>
          </a:bodyPr>
          <a:lstStyle>
            <a:lvl1pPr marL="0" indent="0">
              <a:spcAft>
                <a:spcPts val="225"/>
              </a:spcAft>
              <a:buFontTx/>
              <a:buNone/>
              <a:defRPr sz="1600" b="1">
                <a:solidFill>
                  <a:schemeClr val="tx1"/>
                </a:solidFill>
                <a:latin typeface="Arial Narrow" panose="020B06060202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257162" indent="0">
              <a:buFontTx/>
              <a:buNone/>
              <a:defRPr>
                <a:solidFill>
                  <a:schemeClr val="accent1"/>
                </a:solidFill>
              </a:defRPr>
            </a:lvl2pPr>
            <a:lvl3pPr marL="514325" indent="0">
              <a:buFontTx/>
              <a:buNone/>
              <a:defRPr>
                <a:solidFill>
                  <a:schemeClr val="accent1"/>
                </a:solidFill>
              </a:defRPr>
            </a:lvl3pPr>
            <a:lvl4pPr marL="771487" indent="0">
              <a:buFontTx/>
              <a:buNone/>
              <a:defRPr>
                <a:solidFill>
                  <a:schemeClr val="accent1"/>
                </a:solidFill>
              </a:defRPr>
            </a:lvl4pPr>
            <a:lvl5pPr marL="1028648" indent="0">
              <a:buFontTx/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3420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 + 2 sub + 2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3">
            <a:extLst>
              <a:ext uri="{FF2B5EF4-FFF2-40B4-BE49-F238E27FC236}">
                <a16:creationId xmlns:a16="http://schemas.microsoft.com/office/drawing/2014/main" id="{A11A158A-15BC-8C06-83A1-AFCC7DBF47DE}"/>
              </a:ext>
            </a:extLst>
          </p:cNvPr>
          <p:cNvSpPr/>
          <p:nvPr userDrawn="1"/>
        </p:nvSpPr>
        <p:spPr>
          <a:xfrm flipV="1">
            <a:off x="292924" y="1471959"/>
            <a:ext cx="4133242" cy="3123059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9" name="object 3">
            <a:extLst>
              <a:ext uri="{FF2B5EF4-FFF2-40B4-BE49-F238E27FC236}">
                <a16:creationId xmlns:a16="http://schemas.microsoft.com/office/drawing/2014/main" id="{43796B61-17F3-2247-D6F6-EDDE0C1537C7}"/>
              </a:ext>
            </a:extLst>
          </p:cNvPr>
          <p:cNvSpPr/>
          <p:nvPr userDrawn="1"/>
        </p:nvSpPr>
        <p:spPr>
          <a:xfrm flipV="1">
            <a:off x="4716462" y="1469881"/>
            <a:ext cx="4133242" cy="3123059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0" name="Chart Placeholder 5">
            <a:extLst>
              <a:ext uri="{FF2B5EF4-FFF2-40B4-BE49-F238E27FC236}">
                <a16:creationId xmlns:a16="http://schemas.microsoft.com/office/drawing/2014/main" id="{E86D69BC-E163-D561-60B1-6A2A93CAC1B5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343545" y="1542614"/>
            <a:ext cx="4032000" cy="2882803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ZA"/>
          </a:p>
        </p:txBody>
      </p:sp>
      <p:sp>
        <p:nvSpPr>
          <p:cNvPr id="21" name="Chart Placeholder 5">
            <a:extLst>
              <a:ext uri="{FF2B5EF4-FFF2-40B4-BE49-F238E27FC236}">
                <a16:creationId xmlns:a16="http://schemas.microsoft.com/office/drawing/2014/main" id="{8D0080FE-7F08-1F90-3DE8-58DA4274C51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767083" y="1542614"/>
            <a:ext cx="4032000" cy="2882803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ZA"/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A1519789-67D4-F89F-4A13-6A344D375EA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551" y="950913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8F732B7C-C52E-E17D-18A2-BFDAEE57024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20676" y="950913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0B00760-C5C3-4B2A-B0B0-D3DBCC8A9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ABE95E-EB1E-4598-9938-58265DA8867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02326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hart + 2 sub + 2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3">
            <a:extLst>
              <a:ext uri="{FF2B5EF4-FFF2-40B4-BE49-F238E27FC236}">
                <a16:creationId xmlns:a16="http://schemas.microsoft.com/office/drawing/2014/main" id="{A11A158A-15BC-8C06-83A1-AFCC7DBF47DE}"/>
              </a:ext>
            </a:extLst>
          </p:cNvPr>
          <p:cNvSpPr/>
          <p:nvPr userDrawn="1"/>
        </p:nvSpPr>
        <p:spPr>
          <a:xfrm flipV="1">
            <a:off x="292924" y="1471958"/>
            <a:ext cx="4133242" cy="3366173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9" name="object 3">
            <a:extLst>
              <a:ext uri="{FF2B5EF4-FFF2-40B4-BE49-F238E27FC236}">
                <a16:creationId xmlns:a16="http://schemas.microsoft.com/office/drawing/2014/main" id="{43796B61-17F3-2247-D6F6-EDDE0C1537C7}"/>
              </a:ext>
            </a:extLst>
          </p:cNvPr>
          <p:cNvSpPr/>
          <p:nvPr userDrawn="1"/>
        </p:nvSpPr>
        <p:spPr>
          <a:xfrm flipV="1">
            <a:off x="4716462" y="1469880"/>
            <a:ext cx="4133242" cy="3366173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A1519789-67D4-F89F-4A13-6A344D375EA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551" y="950913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8F732B7C-C52E-E17D-18A2-BFDAEE57024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20676" y="950913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0B00760-C5C3-4B2A-B0B0-D3DBCC8A9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ABE95E-EB1E-4598-9938-58265DA8867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18014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 + 2 sub + 2 copy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3">
            <a:extLst>
              <a:ext uri="{FF2B5EF4-FFF2-40B4-BE49-F238E27FC236}">
                <a16:creationId xmlns:a16="http://schemas.microsoft.com/office/drawing/2014/main" id="{1FA4C9ED-C39E-750B-9F55-957ECA9B1ACD}"/>
              </a:ext>
            </a:extLst>
          </p:cNvPr>
          <p:cNvSpPr/>
          <p:nvPr userDrawn="1"/>
        </p:nvSpPr>
        <p:spPr>
          <a:xfrm flipV="1">
            <a:off x="292924" y="1471958"/>
            <a:ext cx="4133242" cy="2627469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" name="object 3">
            <a:extLst>
              <a:ext uri="{FF2B5EF4-FFF2-40B4-BE49-F238E27FC236}">
                <a16:creationId xmlns:a16="http://schemas.microsoft.com/office/drawing/2014/main" id="{C9B12335-7077-95F7-13B9-AB7F506B144F}"/>
              </a:ext>
            </a:extLst>
          </p:cNvPr>
          <p:cNvSpPr/>
          <p:nvPr userDrawn="1"/>
        </p:nvSpPr>
        <p:spPr>
          <a:xfrm flipV="1">
            <a:off x="4716462" y="1469880"/>
            <a:ext cx="4133242" cy="2627469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" name="Chart Placeholder 5">
            <a:extLst>
              <a:ext uri="{FF2B5EF4-FFF2-40B4-BE49-F238E27FC236}">
                <a16:creationId xmlns:a16="http://schemas.microsoft.com/office/drawing/2014/main" id="{989C3B09-C92D-1EB2-5B06-68ED69057AF9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343545" y="1542614"/>
            <a:ext cx="4032000" cy="2429541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ZA"/>
          </a:p>
        </p:txBody>
      </p:sp>
      <p:sp>
        <p:nvSpPr>
          <p:cNvPr id="15" name="Chart Placeholder 5">
            <a:extLst>
              <a:ext uri="{FF2B5EF4-FFF2-40B4-BE49-F238E27FC236}">
                <a16:creationId xmlns:a16="http://schemas.microsoft.com/office/drawing/2014/main" id="{E8E659E4-9392-6013-B2C9-7D920AE66672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767083" y="1542614"/>
            <a:ext cx="4032000" cy="2429541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ZA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0B00760-C5C3-4B2A-B0B0-D3DBCC8A9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ABE95E-EB1E-4598-9938-58265DA8867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97BD2238-32D9-C747-5309-A81819A9439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551" y="950913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9E88A9-BBE3-3A34-A9D7-10989E96733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20676" y="950913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47414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hart + 2 sub + 2 copy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3">
            <a:extLst>
              <a:ext uri="{FF2B5EF4-FFF2-40B4-BE49-F238E27FC236}">
                <a16:creationId xmlns:a16="http://schemas.microsoft.com/office/drawing/2014/main" id="{1FA4C9ED-C39E-750B-9F55-957ECA9B1ACD}"/>
              </a:ext>
            </a:extLst>
          </p:cNvPr>
          <p:cNvSpPr/>
          <p:nvPr userDrawn="1"/>
        </p:nvSpPr>
        <p:spPr>
          <a:xfrm flipV="1">
            <a:off x="292924" y="1471954"/>
            <a:ext cx="2732954" cy="3368333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0B00760-C5C3-4B2A-B0B0-D3DBCC8A9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ABE95E-EB1E-4598-9938-58265DA8867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97BD2238-32D9-C747-5309-A81819A9439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551" y="950913"/>
            <a:ext cx="2734769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DF5AC792-3088-E331-01BA-536F369AAB10}"/>
              </a:ext>
            </a:extLst>
          </p:cNvPr>
          <p:cNvSpPr/>
          <p:nvPr userDrawn="1"/>
        </p:nvSpPr>
        <p:spPr>
          <a:xfrm flipV="1">
            <a:off x="3205523" y="1471954"/>
            <a:ext cx="2732954" cy="3368333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1B2521B6-CC63-5364-D711-328D7CEB9E0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204150" y="950913"/>
            <a:ext cx="2734769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854CF3C5-4329-52FE-D5EC-BB8C0CAB7B87}"/>
              </a:ext>
            </a:extLst>
          </p:cNvPr>
          <p:cNvSpPr/>
          <p:nvPr userDrawn="1"/>
        </p:nvSpPr>
        <p:spPr>
          <a:xfrm flipV="1">
            <a:off x="6118122" y="1471954"/>
            <a:ext cx="2732954" cy="3368333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4669C0E-366E-EF88-9B76-D5BAF84FDD9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16749" y="950913"/>
            <a:ext cx="2734769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9868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 chart left + sub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3">
            <a:extLst>
              <a:ext uri="{FF2B5EF4-FFF2-40B4-BE49-F238E27FC236}">
                <a16:creationId xmlns:a16="http://schemas.microsoft.com/office/drawing/2014/main" id="{12515757-3F94-1DA6-D58A-1420A944D2B0}"/>
              </a:ext>
            </a:extLst>
          </p:cNvPr>
          <p:cNvSpPr/>
          <p:nvPr userDrawn="1"/>
        </p:nvSpPr>
        <p:spPr>
          <a:xfrm flipV="1">
            <a:off x="6293558" y="1469879"/>
            <a:ext cx="2559625" cy="3366170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510962C8-7607-5386-6DB0-DDC75E230C23}"/>
              </a:ext>
            </a:extLst>
          </p:cNvPr>
          <p:cNvSpPr/>
          <p:nvPr userDrawn="1"/>
        </p:nvSpPr>
        <p:spPr>
          <a:xfrm flipV="1">
            <a:off x="292924" y="1471958"/>
            <a:ext cx="5831286" cy="3385192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" name="Chart Placeholder 5">
            <a:extLst>
              <a:ext uri="{FF2B5EF4-FFF2-40B4-BE49-F238E27FC236}">
                <a16:creationId xmlns:a16="http://schemas.microsoft.com/office/drawing/2014/main" id="{E892B46E-725E-2467-CC97-BBB7562BF423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343543" y="1542614"/>
            <a:ext cx="5724000" cy="3189930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ZA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EDA9C90F-5F53-4F8B-A3CB-C02927DD75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7038" y="950913"/>
            <a:ext cx="2559625" cy="366389"/>
          </a:xfr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0B00760-C5C3-4B2A-B0B0-D3DBCC8A9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3070812-CB66-4731-BF63-57F6A88EBAD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8698194-1B46-4F9F-92C0-1AD7B17BA5F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34969" y="1542614"/>
            <a:ext cx="2476803" cy="3204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58BD1321-95AF-018D-AC06-08C649B00C6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551" y="950913"/>
            <a:ext cx="5832660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44595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+ Sub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A7FF0-7BF9-FFAD-E528-3D163712D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F3569C-2F1E-85FC-BF66-4CF8166A4E0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388" y="711750"/>
            <a:ext cx="7038090" cy="275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spcBef>
                <a:spcPts val="0"/>
              </a:spcBef>
              <a:buFontTx/>
              <a:buNone/>
              <a:defRPr sz="1600"/>
            </a:lvl2pPr>
            <a:lvl3pPr marL="914400" indent="0">
              <a:spcBef>
                <a:spcPts val="0"/>
              </a:spcBef>
              <a:buFontTx/>
              <a:buNone/>
              <a:defRPr sz="1600"/>
            </a:lvl3pPr>
            <a:lvl4pPr marL="1371600" indent="0">
              <a:spcBef>
                <a:spcPts val="0"/>
              </a:spcBef>
              <a:buFontTx/>
              <a:buNone/>
              <a:defRPr sz="1600"/>
            </a:lvl4pPr>
            <a:lvl5pPr marL="1828800" indent="0">
              <a:spcBef>
                <a:spcPts val="0"/>
              </a:spcBef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45424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FA30E-4F11-401E-B203-D8B1B1FD9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5A0927-BA58-44E5-AF72-99E215747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5A1063-875D-6E59-CC61-EC988F22EA0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551" y="950913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7D607ED2-C373-8E20-2434-A150F160A32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20676" y="950913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1BFBE34F-05C3-9FB8-CEC7-BF4C502E289F}"/>
              </a:ext>
            </a:extLst>
          </p:cNvPr>
          <p:cNvSpPr/>
          <p:nvPr userDrawn="1"/>
        </p:nvSpPr>
        <p:spPr>
          <a:xfrm flipV="1">
            <a:off x="292924" y="1471959"/>
            <a:ext cx="4133242" cy="3366172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7EB3575E-870D-012C-F8C2-03B18507A29A}"/>
              </a:ext>
            </a:extLst>
          </p:cNvPr>
          <p:cNvSpPr/>
          <p:nvPr userDrawn="1"/>
        </p:nvSpPr>
        <p:spPr>
          <a:xfrm flipV="1">
            <a:off x="4716462" y="1469881"/>
            <a:ext cx="4133242" cy="3366172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</p:spTree>
    <p:extLst>
      <p:ext uri="{BB962C8B-B14F-4D97-AF65-F5344CB8AC3E}">
        <p14:creationId xmlns:p14="http://schemas.microsoft.com/office/powerpoint/2010/main" val="186122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 wider right copy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FA30E-4F11-401E-B203-D8B1B1FD9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5A0927-BA58-44E5-AF72-99E215747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5A1063-875D-6E59-CC61-EC988F22EA0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552" y="950913"/>
            <a:ext cx="3212486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7D607ED2-C373-8E20-2434-A150F160A32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636660" y="950913"/>
            <a:ext cx="5220003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1BFBE34F-05C3-9FB8-CEC7-BF4C502E289F}"/>
              </a:ext>
            </a:extLst>
          </p:cNvPr>
          <p:cNvSpPr/>
          <p:nvPr userDrawn="1"/>
        </p:nvSpPr>
        <p:spPr>
          <a:xfrm flipV="1">
            <a:off x="292924" y="1471959"/>
            <a:ext cx="3210354" cy="3123059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7EB3575E-870D-012C-F8C2-03B18507A29A}"/>
              </a:ext>
            </a:extLst>
          </p:cNvPr>
          <p:cNvSpPr/>
          <p:nvPr userDrawn="1"/>
        </p:nvSpPr>
        <p:spPr>
          <a:xfrm flipV="1">
            <a:off x="3633165" y="1469881"/>
            <a:ext cx="5216539" cy="3123059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97908BB0-6041-77B7-F2ED-3A8BE422ED7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352756" y="1542614"/>
            <a:ext cx="3090690" cy="2952604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ZA"/>
          </a:p>
        </p:txBody>
      </p:sp>
      <p:sp>
        <p:nvSpPr>
          <p:cNvPr id="7" name="Chart Placeholder 5">
            <a:extLst>
              <a:ext uri="{FF2B5EF4-FFF2-40B4-BE49-F238E27FC236}">
                <a16:creationId xmlns:a16="http://schemas.microsoft.com/office/drawing/2014/main" id="{589571BB-E36B-68BA-507F-B7D9E46F7102}"/>
              </a:ext>
            </a:extLst>
          </p:cNvPr>
          <p:cNvSpPr>
            <a:spLocks noGrp="1"/>
          </p:cNvSpPr>
          <p:nvPr>
            <p:ph type="chart" sz="quarter" idx="20"/>
          </p:nvPr>
        </p:nvSpPr>
        <p:spPr>
          <a:xfrm>
            <a:off x="3687634" y="1542614"/>
            <a:ext cx="5107600" cy="2952604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74212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FA30E-4F11-401E-B203-D8B1B1FD9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5A0927-BA58-44E5-AF72-99E215747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5A1063-875D-6E59-CC61-EC988F22EA0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551" y="950913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7D607ED2-C373-8E20-2434-A150F160A32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20676" y="950913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1BFBE34F-05C3-9FB8-CEC7-BF4C502E289F}"/>
              </a:ext>
            </a:extLst>
          </p:cNvPr>
          <p:cNvSpPr/>
          <p:nvPr userDrawn="1"/>
        </p:nvSpPr>
        <p:spPr>
          <a:xfrm flipV="1">
            <a:off x="292924" y="1471959"/>
            <a:ext cx="4133242" cy="3366172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7EB3575E-870D-012C-F8C2-03B18507A29A}"/>
              </a:ext>
            </a:extLst>
          </p:cNvPr>
          <p:cNvSpPr/>
          <p:nvPr userDrawn="1"/>
        </p:nvSpPr>
        <p:spPr>
          <a:xfrm flipV="1">
            <a:off x="4716462" y="1469881"/>
            <a:ext cx="4133242" cy="1368000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52348A19-219B-21C5-980A-65717D4A2AD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720677" y="2951163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E3929340-49D2-F043-48A0-63A00A8D6882}"/>
              </a:ext>
            </a:extLst>
          </p:cNvPr>
          <p:cNvSpPr/>
          <p:nvPr userDrawn="1"/>
        </p:nvSpPr>
        <p:spPr>
          <a:xfrm flipV="1">
            <a:off x="4716463" y="3470131"/>
            <a:ext cx="4133242" cy="1368000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</p:spTree>
    <p:extLst>
      <p:ext uri="{BB962C8B-B14F-4D97-AF65-F5344CB8AC3E}">
        <p14:creationId xmlns:p14="http://schemas.microsoft.com/office/powerpoint/2010/main" val="4235372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ub o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FA30E-4F11-401E-B203-D8B1B1FD9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5A0927-BA58-44E5-AF72-99E215747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5A1063-875D-6E59-CC61-EC988F22EA0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551" y="950913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7D607ED2-C373-8E20-2434-A150F160A32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20676" y="950913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0233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sub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FA30E-4F11-401E-B203-D8B1B1FD9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BAD279-1B8B-480C-AB32-669BC5296FE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E9318A-2967-6C8A-2C0D-C3FE576A9F8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551" y="950913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6C6AA218-68B4-0325-AD96-83C1887BAA6D}"/>
              </a:ext>
            </a:extLst>
          </p:cNvPr>
          <p:cNvSpPr/>
          <p:nvPr userDrawn="1"/>
        </p:nvSpPr>
        <p:spPr>
          <a:xfrm flipV="1">
            <a:off x="292924" y="1471959"/>
            <a:ext cx="4133242" cy="3366172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</p:spTree>
    <p:extLst>
      <p:ext uri="{BB962C8B-B14F-4D97-AF65-F5344CB8AC3E}">
        <p14:creationId xmlns:p14="http://schemas.microsoft.com/office/powerpoint/2010/main" val="803989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ub high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FA30E-4F11-401E-B203-D8B1B1FD9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5CBDD5-B822-4B50-89CF-0BD444614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CB8BDD-E38C-7604-265A-3F8B7801A34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551" y="950913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A8E009EF-68F2-856D-04ED-8C53426EE6D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20676" y="950913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C324084C-F4A9-A62A-9180-9CA71DB21C7D}"/>
              </a:ext>
            </a:extLst>
          </p:cNvPr>
          <p:cNvSpPr/>
          <p:nvPr userDrawn="1"/>
        </p:nvSpPr>
        <p:spPr>
          <a:xfrm flipV="1">
            <a:off x="292924" y="1471959"/>
            <a:ext cx="4133242" cy="3366172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C45EC3F7-7C2E-CCDA-ABA3-2235EB7201E9}"/>
              </a:ext>
            </a:extLst>
          </p:cNvPr>
          <p:cNvSpPr/>
          <p:nvPr userDrawn="1"/>
        </p:nvSpPr>
        <p:spPr>
          <a:xfrm flipV="1">
            <a:off x="4716462" y="1469881"/>
            <a:ext cx="4133242" cy="3366172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</p:spTree>
    <p:extLst>
      <p:ext uri="{BB962C8B-B14F-4D97-AF65-F5344CB8AC3E}">
        <p14:creationId xmlns:p14="http://schemas.microsoft.com/office/powerpoint/2010/main" val="3181499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FA30E-4F11-401E-B203-D8B1B1FD9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1661BD-FA2E-4D9B-A03E-3AE5A825E20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942A21A6-A902-40F4-8D7A-A88391D3169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91552" y="950913"/>
            <a:ext cx="2808000" cy="367200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51AA2555-60CC-4942-87A0-4F3315CB66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170107" y="950913"/>
            <a:ext cx="2808000" cy="367200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18A001DA-6473-476B-A1A3-D30D164F06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48663" y="950913"/>
            <a:ext cx="2808000" cy="367200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27001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hart + 1 sub +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FA30E-4F11-401E-B203-D8B1B1FD9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82DE91FA-58D6-466F-8CAF-9D9746A15E64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716463" y="950913"/>
            <a:ext cx="4140200" cy="3887218"/>
          </a:xfrm>
        </p:spPr>
        <p:txBody>
          <a:bodyPr/>
          <a:lstStyle/>
          <a:p>
            <a:endParaRPr lang="en-Z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7832CC-471E-4AF2-9337-F3A3A420F97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00D286D9-B536-2ABA-C130-C0FB077C40E1}"/>
              </a:ext>
            </a:extLst>
          </p:cNvPr>
          <p:cNvSpPr/>
          <p:nvPr userDrawn="1"/>
        </p:nvSpPr>
        <p:spPr>
          <a:xfrm flipV="1">
            <a:off x="292924" y="1471959"/>
            <a:ext cx="4133242" cy="3366172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F635EB0A-AAF5-8BA0-0ECE-247D35E5DFB2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343545" y="1542614"/>
            <a:ext cx="4032000" cy="3204000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ZA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F8633A57-6DB1-6557-7879-788E31336C8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551" y="950913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8731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Sub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3">
            <a:extLst>
              <a:ext uri="{FF2B5EF4-FFF2-40B4-BE49-F238E27FC236}">
                <a16:creationId xmlns:a16="http://schemas.microsoft.com/office/drawing/2014/main" id="{90B9B873-1FBF-BEE1-E48C-A1C1E06B3B0F}"/>
              </a:ext>
            </a:extLst>
          </p:cNvPr>
          <p:cNvSpPr/>
          <p:nvPr userDrawn="1"/>
        </p:nvSpPr>
        <p:spPr>
          <a:xfrm flipV="1">
            <a:off x="4721681" y="1471959"/>
            <a:ext cx="4133242" cy="3366172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DFA30E-4F11-401E-B203-D8B1B1FD9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A57665-E94E-4C36-8345-FA17EFAAEF8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71613" y="1542615"/>
            <a:ext cx="4033378" cy="3204000"/>
          </a:xfrm>
        </p:spPr>
        <p:txBody>
          <a:bodyPr r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907A6BD-89C4-43AF-9C0B-AB8F57A26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1AD5C703-AAAA-4A4C-A166-0CC0DBFD82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20676" y="950913"/>
            <a:ext cx="4135987" cy="367200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96654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 hdr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518120E0-50C3-434D-865D-1F5D57BED05E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287338" y="1368110"/>
            <a:ext cx="8565113" cy="3472178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ZA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4B809D4-DAC0-4079-ACE1-E4709C5D7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14CEF7-F7F7-4B4F-9044-51046D5A2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F36F5661-5AFB-47A3-BA3B-57EC5C488F3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551" y="950913"/>
            <a:ext cx="8565112" cy="351183"/>
          </a:xfrm>
        </p:spPr>
        <p:txBody>
          <a:bodyPr lIns="0" tIns="36000" rIns="36000" bIns="36000">
            <a:noAutofit/>
          </a:bodyPr>
          <a:lstStyle>
            <a:lvl1pPr marL="0" indent="0">
              <a:spcAft>
                <a:spcPts val="225"/>
              </a:spcAft>
              <a:buFontTx/>
              <a:buNone/>
              <a:defRPr sz="1600" b="1">
                <a:solidFill>
                  <a:schemeClr val="tx1"/>
                </a:solidFill>
                <a:latin typeface="Arial Narrow" panose="020B06060202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257162" indent="0">
              <a:buFontTx/>
              <a:buNone/>
              <a:defRPr>
                <a:solidFill>
                  <a:schemeClr val="accent1"/>
                </a:solidFill>
              </a:defRPr>
            </a:lvl2pPr>
            <a:lvl3pPr marL="514325" indent="0">
              <a:buFontTx/>
              <a:buNone/>
              <a:defRPr>
                <a:solidFill>
                  <a:schemeClr val="accent1"/>
                </a:solidFill>
              </a:defRPr>
            </a:lvl3pPr>
            <a:lvl4pPr marL="771487" indent="0">
              <a:buFontTx/>
              <a:buNone/>
              <a:defRPr>
                <a:solidFill>
                  <a:schemeClr val="accent1"/>
                </a:solidFill>
              </a:defRPr>
            </a:lvl4pPr>
            <a:lvl5pPr marL="1028648" indent="0">
              <a:buFontTx/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7784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dr + Sub + Cop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A7FF0-7BF9-FFAD-E528-3D163712D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F3569C-2F1E-85FC-BF66-4CF8166A4E0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388" y="711750"/>
            <a:ext cx="7038090" cy="275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spcBef>
                <a:spcPts val="0"/>
              </a:spcBef>
              <a:buFontTx/>
              <a:buNone/>
              <a:defRPr sz="1600"/>
            </a:lvl2pPr>
            <a:lvl3pPr marL="914400" indent="0">
              <a:spcBef>
                <a:spcPts val="0"/>
              </a:spcBef>
              <a:buFontTx/>
              <a:buNone/>
              <a:defRPr sz="1600"/>
            </a:lvl3pPr>
            <a:lvl4pPr marL="1371600" indent="0">
              <a:spcBef>
                <a:spcPts val="0"/>
              </a:spcBef>
              <a:buFontTx/>
              <a:buNone/>
              <a:defRPr sz="1600"/>
            </a:lvl4pPr>
            <a:lvl5pPr marL="1828800" indent="0">
              <a:spcBef>
                <a:spcPts val="0"/>
              </a:spcBef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FEBE2FE-9EA1-3399-ECAA-84F0FB0EC0D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79388" y="1131888"/>
            <a:ext cx="8785225" cy="34559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92941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 +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4B809D4-DAC0-4079-ACE1-E4709C5D7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14CEF7-F7F7-4B4F-9044-51046D5A2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F36F5661-5AFB-47A3-BA3B-57EC5C488F3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551" y="950913"/>
            <a:ext cx="8565112" cy="351183"/>
          </a:xfrm>
        </p:spPr>
        <p:txBody>
          <a:bodyPr lIns="0" tIns="36000" rIns="36000" bIns="36000">
            <a:noAutofit/>
          </a:bodyPr>
          <a:lstStyle>
            <a:lvl1pPr marL="0" indent="0">
              <a:spcAft>
                <a:spcPts val="225"/>
              </a:spcAft>
              <a:buFontTx/>
              <a:buNone/>
              <a:defRPr sz="1600" b="1">
                <a:solidFill>
                  <a:schemeClr val="tx1"/>
                </a:solidFill>
                <a:latin typeface="Arial Narrow" panose="020B06060202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257162" indent="0">
              <a:buFontTx/>
              <a:buNone/>
              <a:defRPr>
                <a:solidFill>
                  <a:schemeClr val="accent1"/>
                </a:solidFill>
              </a:defRPr>
            </a:lvl2pPr>
            <a:lvl3pPr marL="514325" indent="0">
              <a:buFontTx/>
              <a:buNone/>
              <a:defRPr>
                <a:solidFill>
                  <a:schemeClr val="accent1"/>
                </a:solidFill>
              </a:defRPr>
            </a:lvl3pPr>
            <a:lvl4pPr marL="771487" indent="0">
              <a:buFontTx/>
              <a:buNone/>
              <a:defRPr>
                <a:solidFill>
                  <a:schemeClr val="accent1"/>
                </a:solidFill>
              </a:defRPr>
            </a:lvl4pPr>
            <a:lvl5pPr marL="1028648" indent="0">
              <a:buFontTx/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  <a:endParaRPr lang="en-ZA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6B355957-56DA-44F9-A060-7EC3680BB5CA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287338" y="1368425"/>
            <a:ext cx="8565112" cy="3471863"/>
          </a:xfrm>
        </p:spPr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3556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charcoa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9611A1C-6A6D-0D40-9E76-CCC823078B5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3047" y="1403300"/>
            <a:ext cx="6014986" cy="2527023"/>
          </a:xfrm>
          <a:noFill/>
        </p:spPr>
        <p:txBody>
          <a:bodyPr anchor="ctr"/>
          <a:lstStyle>
            <a:lvl1pPr algn="l">
              <a:lnSpc>
                <a:spcPct val="80000"/>
              </a:lnSpc>
              <a:defRPr sz="5625" b="1" i="0">
                <a:gradFill>
                  <a:gsLst>
                    <a:gs pos="0">
                      <a:srgbClr val="00D6FF"/>
                    </a:gs>
                    <a:gs pos="100000">
                      <a:schemeClr val="accent3"/>
                    </a:gs>
                  </a:gsLst>
                  <a:lin ang="1800000" scaled="0"/>
                </a:gra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/>
              <a:t>ADD </a:t>
            </a:r>
            <a:br>
              <a:rPr lang="en-US"/>
            </a:br>
            <a:r>
              <a:rPr lang="en-US"/>
              <a:t>SECTION </a:t>
            </a:r>
            <a:br>
              <a:rPr lang="en-US"/>
            </a:br>
            <a:r>
              <a:rPr lang="en-US"/>
              <a:t>TITLE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2947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76CE7B9-CDC2-7655-67B4-F08881297D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9331" y="243334"/>
            <a:ext cx="8685338" cy="383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6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Section charco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29D2858B-1B16-A56A-3E35-3B940652304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0495" y="634533"/>
            <a:ext cx="2671763" cy="714375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82DCC6B5-895A-842A-DBFE-22ED37EB35C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875417" y="634533"/>
            <a:ext cx="2668088" cy="78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58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charcoa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C34EBD6-6C3D-455A-B412-A71FE5C825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2" y="642"/>
            <a:ext cx="9142856" cy="51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24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charcoa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C34EBD6-6C3D-455A-B412-A71FE5C825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2" y="643"/>
            <a:ext cx="9142856" cy="514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621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ection charcoa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C34EBD6-6C3D-455A-B412-A71FE5C825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3" y="643"/>
            <a:ext cx="9142854" cy="514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251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Section charcoa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C34EBD6-6C3D-455A-B412-A71FE5C825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3" y="643"/>
            <a:ext cx="9142854" cy="514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56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Section charcoa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C34EBD6-6C3D-455A-B412-A71FE5C825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3" y="643"/>
            <a:ext cx="9142854" cy="5142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846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Section charcoa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C34EBD6-6C3D-455A-B412-A71FE5C825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" y="643"/>
            <a:ext cx="9142853" cy="5142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538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dr + Sub + 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A7FF0-7BF9-FFAD-E528-3D163712D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6380DA4C-B231-EB9E-6071-D6E9D3406100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179388" y="1131888"/>
            <a:ext cx="8785225" cy="34559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ZA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99A5E753-C79F-200D-2D1B-84FD74257B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388" y="711750"/>
            <a:ext cx="7038090" cy="275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spcBef>
                <a:spcPts val="0"/>
              </a:spcBef>
              <a:buFontTx/>
              <a:buNone/>
              <a:defRPr sz="1600"/>
            </a:lvl2pPr>
            <a:lvl3pPr marL="914400" indent="0">
              <a:spcBef>
                <a:spcPts val="0"/>
              </a:spcBef>
              <a:buFontTx/>
              <a:buNone/>
              <a:defRPr sz="1600"/>
            </a:lvl3pPr>
            <a:lvl4pPr marL="1371600" indent="0">
              <a:spcBef>
                <a:spcPts val="0"/>
              </a:spcBef>
              <a:buFontTx/>
              <a:buNone/>
              <a:defRPr sz="1600"/>
            </a:lvl4pPr>
            <a:lvl5pPr marL="1828800" indent="0">
              <a:spcBef>
                <a:spcPts val="0"/>
              </a:spcBef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99455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Section charcoa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C34EBD6-6C3D-455A-B412-A71FE5C825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" y="643"/>
            <a:ext cx="9142853" cy="5142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430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Section charcoa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C34EBD6-6C3D-455A-B412-A71FE5C825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" y="643"/>
            <a:ext cx="9142852" cy="5142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336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0163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2F05F-3813-7941-937E-B9F84212A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14873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91704" y="577426"/>
            <a:ext cx="7560000" cy="142325"/>
          </a:xfrm>
        </p:spPr>
        <p:txBody>
          <a:bodyPr/>
          <a:lstStyle>
            <a:lvl1pPr marL="0" indent="0">
              <a:buNone/>
              <a:defRPr sz="1050" b="0" cap="none" spc="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Add subtitle</a:t>
            </a:r>
            <a:endParaRPr lang="en-ZA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EA5FE60-CB67-4587-A8F8-63FEBCE68B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617682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con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1B8A3D5B-4697-2546-8F1F-3417FCC62E16}"/>
              </a:ext>
            </a:extLst>
          </p:cNvPr>
          <p:cNvSpPr/>
          <p:nvPr userDrawn="1"/>
        </p:nvSpPr>
        <p:spPr>
          <a:xfrm>
            <a:off x="8595674" y="270273"/>
            <a:ext cx="274094" cy="273856"/>
          </a:xfrm>
          <a:custGeom>
            <a:avLst/>
            <a:gdLst>
              <a:gd name="connsiteX0" fmla="*/ 72368 w 365458"/>
              <a:gd name="connsiteY0" fmla="*/ 156489 h 365141"/>
              <a:gd name="connsiteX1" fmla="*/ 52467 w 365458"/>
              <a:gd name="connsiteY1" fmla="*/ 182571 h 365141"/>
              <a:gd name="connsiteX2" fmla="*/ 183634 w 365458"/>
              <a:gd name="connsiteY2" fmla="*/ 311179 h 365141"/>
              <a:gd name="connsiteX3" fmla="*/ 313897 w 365458"/>
              <a:gd name="connsiteY3" fmla="*/ 182571 h 365141"/>
              <a:gd name="connsiteX4" fmla="*/ 294900 w 365458"/>
              <a:gd name="connsiteY4" fmla="*/ 156489 h 365141"/>
              <a:gd name="connsiteX5" fmla="*/ 184538 w 365458"/>
              <a:gd name="connsiteY5" fmla="*/ 269809 h 365141"/>
              <a:gd name="connsiteX6" fmla="*/ 72368 w 365458"/>
              <a:gd name="connsiteY6" fmla="*/ 156489 h 365141"/>
              <a:gd name="connsiteX7" fmla="*/ 123931 w 365458"/>
              <a:gd name="connsiteY7" fmla="*/ 102527 h 365141"/>
              <a:gd name="connsiteX8" fmla="*/ 96793 w 365458"/>
              <a:gd name="connsiteY8" fmla="*/ 130408 h 365141"/>
              <a:gd name="connsiteX9" fmla="*/ 183634 w 365458"/>
              <a:gd name="connsiteY9" fmla="*/ 219444 h 365141"/>
              <a:gd name="connsiteX10" fmla="*/ 270476 w 365458"/>
              <a:gd name="connsiteY10" fmla="*/ 130408 h 365141"/>
              <a:gd name="connsiteX11" fmla="*/ 244242 w 365458"/>
              <a:gd name="connsiteY11" fmla="*/ 103427 h 365141"/>
              <a:gd name="connsiteX12" fmla="*/ 184538 w 365458"/>
              <a:gd name="connsiteY12" fmla="*/ 160986 h 365141"/>
              <a:gd name="connsiteX13" fmla="*/ 123931 w 365458"/>
              <a:gd name="connsiteY13" fmla="*/ 102527 h 365141"/>
              <a:gd name="connsiteX14" fmla="*/ 183634 w 365458"/>
              <a:gd name="connsiteY14" fmla="*/ 52163 h 365141"/>
              <a:gd name="connsiteX15" fmla="*/ 151069 w 365458"/>
              <a:gd name="connsiteY15" fmla="*/ 77345 h 365141"/>
              <a:gd name="connsiteX16" fmla="*/ 183634 w 365458"/>
              <a:gd name="connsiteY16" fmla="*/ 105226 h 365141"/>
              <a:gd name="connsiteX17" fmla="*/ 216200 w 365458"/>
              <a:gd name="connsiteY17" fmla="*/ 77345 h 365141"/>
              <a:gd name="connsiteX18" fmla="*/ 183634 w 365458"/>
              <a:gd name="connsiteY18" fmla="*/ 52163 h 365141"/>
              <a:gd name="connsiteX19" fmla="*/ 182729 w 365458"/>
              <a:gd name="connsiteY19" fmla="*/ 21585 h 365141"/>
              <a:gd name="connsiteX20" fmla="*/ 343748 w 365458"/>
              <a:gd name="connsiteY20" fmla="*/ 182571 h 365141"/>
              <a:gd name="connsiteX21" fmla="*/ 182729 w 365458"/>
              <a:gd name="connsiteY21" fmla="*/ 343556 h 365141"/>
              <a:gd name="connsiteX22" fmla="*/ 21710 w 365458"/>
              <a:gd name="connsiteY22" fmla="*/ 182571 h 365141"/>
              <a:gd name="connsiteX23" fmla="*/ 182729 w 365458"/>
              <a:gd name="connsiteY23" fmla="*/ 21585 h 365141"/>
              <a:gd name="connsiteX24" fmla="*/ 182729 w 365458"/>
              <a:gd name="connsiteY24" fmla="*/ 12591 h 365141"/>
              <a:gd name="connsiteX25" fmla="*/ 12664 w 365458"/>
              <a:gd name="connsiteY25" fmla="*/ 182571 h 365141"/>
              <a:gd name="connsiteX26" fmla="*/ 182729 w 365458"/>
              <a:gd name="connsiteY26" fmla="*/ 352550 h 365141"/>
              <a:gd name="connsiteX27" fmla="*/ 352794 w 365458"/>
              <a:gd name="connsiteY27" fmla="*/ 182571 h 365141"/>
              <a:gd name="connsiteX28" fmla="*/ 182729 w 365458"/>
              <a:gd name="connsiteY28" fmla="*/ 12591 h 365141"/>
              <a:gd name="connsiteX29" fmla="*/ 182729 w 365458"/>
              <a:gd name="connsiteY29" fmla="*/ 0 h 365141"/>
              <a:gd name="connsiteX30" fmla="*/ 365458 w 365458"/>
              <a:gd name="connsiteY30" fmla="*/ 182571 h 365141"/>
              <a:gd name="connsiteX31" fmla="*/ 182729 w 365458"/>
              <a:gd name="connsiteY31" fmla="*/ 365141 h 365141"/>
              <a:gd name="connsiteX32" fmla="*/ 0 w 365458"/>
              <a:gd name="connsiteY32" fmla="*/ 182571 h 365141"/>
              <a:gd name="connsiteX33" fmla="*/ 182729 w 365458"/>
              <a:gd name="connsiteY33" fmla="*/ 0 h 365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65458" h="365141">
                <a:moveTo>
                  <a:pt x="72368" y="156489"/>
                </a:moveTo>
                <a:cubicBezTo>
                  <a:pt x="65131" y="165483"/>
                  <a:pt x="58799" y="173577"/>
                  <a:pt x="52467" y="182571"/>
                </a:cubicBezTo>
                <a:cubicBezTo>
                  <a:pt x="88651" y="232035"/>
                  <a:pt x="132977" y="276105"/>
                  <a:pt x="183634" y="311179"/>
                </a:cubicBezTo>
                <a:cubicBezTo>
                  <a:pt x="233387" y="276105"/>
                  <a:pt x="278617" y="232035"/>
                  <a:pt x="313897" y="182571"/>
                </a:cubicBezTo>
                <a:cubicBezTo>
                  <a:pt x="307564" y="173577"/>
                  <a:pt x="301232" y="164584"/>
                  <a:pt x="294900" y="156489"/>
                </a:cubicBezTo>
                <a:cubicBezTo>
                  <a:pt x="261430" y="197860"/>
                  <a:pt x="224341" y="235633"/>
                  <a:pt x="184538" y="269809"/>
                </a:cubicBezTo>
                <a:cubicBezTo>
                  <a:pt x="143832" y="235633"/>
                  <a:pt x="105839" y="197860"/>
                  <a:pt x="72368" y="156489"/>
                </a:cubicBezTo>
                <a:close/>
                <a:moveTo>
                  <a:pt x="123931" y="102527"/>
                </a:moveTo>
                <a:cubicBezTo>
                  <a:pt x="114885" y="111521"/>
                  <a:pt x="105839" y="120515"/>
                  <a:pt x="96793" y="130408"/>
                </a:cubicBezTo>
                <a:cubicBezTo>
                  <a:pt x="124835" y="160986"/>
                  <a:pt x="153782" y="190665"/>
                  <a:pt x="183634" y="219444"/>
                </a:cubicBezTo>
                <a:cubicBezTo>
                  <a:pt x="213486" y="190665"/>
                  <a:pt x="242433" y="160986"/>
                  <a:pt x="270476" y="130408"/>
                </a:cubicBezTo>
                <a:cubicBezTo>
                  <a:pt x="261430" y="121414"/>
                  <a:pt x="253288" y="112421"/>
                  <a:pt x="244242" y="103427"/>
                </a:cubicBezTo>
                <a:cubicBezTo>
                  <a:pt x="224341" y="122313"/>
                  <a:pt x="203535" y="142099"/>
                  <a:pt x="184538" y="160986"/>
                </a:cubicBezTo>
                <a:cubicBezTo>
                  <a:pt x="163733" y="140301"/>
                  <a:pt x="143832" y="121414"/>
                  <a:pt x="123931" y="102527"/>
                </a:cubicBezTo>
                <a:close/>
                <a:moveTo>
                  <a:pt x="183634" y="52163"/>
                </a:moveTo>
                <a:cubicBezTo>
                  <a:pt x="172779" y="60258"/>
                  <a:pt x="161924" y="69251"/>
                  <a:pt x="151069" y="77345"/>
                </a:cubicBezTo>
                <a:cubicBezTo>
                  <a:pt x="161924" y="86339"/>
                  <a:pt x="172779" y="96232"/>
                  <a:pt x="183634" y="105226"/>
                </a:cubicBezTo>
                <a:cubicBezTo>
                  <a:pt x="194489" y="95332"/>
                  <a:pt x="205345" y="86339"/>
                  <a:pt x="216200" y="77345"/>
                </a:cubicBezTo>
                <a:cubicBezTo>
                  <a:pt x="205345" y="68352"/>
                  <a:pt x="194489" y="60258"/>
                  <a:pt x="183634" y="52163"/>
                </a:cubicBezTo>
                <a:close/>
                <a:moveTo>
                  <a:pt x="182729" y="21585"/>
                </a:moveTo>
                <a:cubicBezTo>
                  <a:pt x="270476" y="21585"/>
                  <a:pt x="343748" y="95332"/>
                  <a:pt x="343748" y="182571"/>
                </a:cubicBezTo>
                <a:cubicBezTo>
                  <a:pt x="343748" y="268910"/>
                  <a:pt x="270476" y="343556"/>
                  <a:pt x="182729" y="343556"/>
                </a:cubicBezTo>
                <a:cubicBezTo>
                  <a:pt x="94983" y="343556"/>
                  <a:pt x="21710" y="268910"/>
                  <a:pt x="21710" y="182571"/>
                </a:cubicBezTo>
                <a:cubicBezTo>
                  <a:pt x="21710" y="96232"/>
                  <a:pt x="94983" y="21585"/>
                  <a:pt x="182729" y="21585"/>
                </a:cubicBezTo>
                <a:close/>
                <a:moveTo>
                  <a:pt x="182729" y="12591"/>
                </a:moveTo>
                <a:cubicBezTo>
                  <a:pt x="88651" y="12591"/>
                  <a:pt x="12664" y="89037"/>
                  <a:pt x="12664" y="182571"/>
                </a:cubicBezTo>
                <a:cubicBezTo>
                  <a:pt x="12664" y="277004"/>
                  <a:pt x="88651" y="352550"/>
                  <a:pt x="182729" y="352550"/>
                </a:cubicBezTo>
                <a:cubicBezTo>
                  <a:pt x="276808" y="352550"/>
                  <a:pt x="352794" y="276105"/>
                  <a:pt x="352794" y="182571"/>
                </a:cubicBezTo>
                <a:cubicBezTo>
                  <a:pt x="352794" y="89037"/>
                  <a:pt x="276808" y="12591"/>
                  <a:pt x="182729" y="12591"/>
                </a:cubicBezTo>
                <a:close/>
                <a:moveTo>
                  <a:pt x="182729" y="0"/>
                </a:moveTo>
                <a:cubicBezTo>
                  <a:pt x="284044" y="0"/>
                  <a:pt x="365458" y="81842"/>
                  <a:pt x="365458" y="182571"/>
                </a:cubicBezTo>
                <a:cubicBezTo>
                  <a:pt x="365458" y="283300"/>
                  <a:pt x="284044" y="365141"/>
                  <a:pt x="182729" y="365141"/>
                </a:cubicBezTo>
                <a:cubicBezTo>
                  <a:pt x="81414" y="365141"/>
                  <a:pt x="0" y="283300"/>
                  <a:pt x="0" y="182571"/>
                </a:cubicBezTo>
                <a:cubicBezTo>
                  <a:pt x="0" y="81842"/>
                  <a:pt x="81414" y="0"/>
                  <a:pt x="182729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414683267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240AF4F-B7AA-F4EB-2974-46023A9DA9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699" y="270271"/>
            <a:ext cx="8181000" cy="459000"/>
          </a:xfrm>
        </p:spPr>
        <p:txBody>
          <a:bodyPr lIns="0" tIns="0" rIns="36000" bIns="36000"/>
          <a:lstStyle>
            <a:lvl1pPr>
              <a:defRPr sz="1950" b="0">
                <a:latin typeface="+mj-lt"/>
              </a:defRPr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83922979-D35F-F1B5-65FF-8624F000D547}"/>
              </a:ext>
            </a:extLst>
          </p:cNvPr>
          <p:cNvSpPr/>
          <p:nvPr userDrawn="1"/>
        </p:nvSpPr>
        <p:spPr>
          <a:xfrm>
            <a:off x="8595674" y="270273"/>
            <a:ext cx="274094" cy="273856"/>
          </a:xfrm>
          <a:custGeom>
            <a:avLst/>
            <a:gdLst>
              <a:gd name="connsiteX0" fmla="*/ 72368 w 365458"/>
              <a:gd name="connsiteY0" fmla="*/ 156489 h 365141"/>
              <a:gd name="connsiteX1" fmla="*/ 52467 w 365458"/>
              <a:gd name="connsiteY1" fmla="*/ 182571 h 365141"/>
              <a:gd name="connsiteX2" fmla="*/ 183634 w 365458"/>
              <a:gd name="connsiteY2" fmla="*/ 311179 h 365141"/>
              <a:gd name="connsiteX3" fmla="*/ 313897 w 365458"/>
              <a:gd name="connsiteY3" fmla="*/ 182571 h 365141"/>
              <a:gd name="connsiteX4" fmla="*/ 294900 w 365458"/>
              <a:gd name="connsiteY4" fmla="*/ 156489 h 365141"/>
              <a:gd name="connsiteX5" fmla="*/ 184538 w 365458"/>
              <a:gd name="connsiteY5" fmla="*/ 269809 h 365141"/>
              <a:gd name="connsiteX6" fmla="*/ 72368 w 365458"/>
              <a:gd name="connsiteY6" fmla="*/ 156489 h 365141"/>
              <a:gd name="connsiteX7" fmla="*/ 123931 w 365458"/>
              <a:gd name="connsiteY7" fmla="*/ 102527 h 365141"/>
              <a:gd name="connsiteX8" fmla="*/ 96793 w 365458"/>
              <a:gd name="connsiteY8" fmla="*/ 130408 h 365141"/>
              <a:gd name="connsiteX9" fmla="*/ 183634 w 365458"/>
              <a:gd name="connsiteY9" fmla="*/ 219444 h 365141"/>
              <a:gd name="connsiteX10" fmla="*/ 270476 w 365458"/>
              <a:gd name="connsiteY10" fmla="*/ 130408 h 365141"/>
              <a:gd name="connsiteX11" fmla="*/ 244242 w 365458"/>
              <a:gd name="connsiteY11" fmla="*/ 103427 h 365141"/>
              <a:gd name="connsiteX12" fmla="*/ 184538 w 365458"/>
              <a:gd name="connsiteY12" fmla="*/ 160986 h 365141"/>
              <a:gd name="connsiteX13" fmla="*/ 123931 w 365458"/>
              <a:gd name="connsiteY13" fmla="*/ 102527 h 365141"/>
              <a:gd name="connsiteX14" fmla="*/ 183634 w 365458"/>
              <a:gd name="connsiteY14" fmla="*/ 52163 h 365141"/>
              <a:gd name="connsiteX15" fmla="*/ 151069 w 365458"/>
              <a:gd name="connsiteY15" fmla="*/ 77345 h 365141"/>
              <a:gd name="connsiteX16" fmla="*/ 183634 w 365458"/>
              <a:gd name="connsiteY16" fmla="*/ 105226 h 365141"/>
              <a:gd name="connsiteX17" fmla="*/ 216200 w 365458"/>
              <a:gd name="connsiteY17" fmla="*/ 77345 h 365141"/>
              <a:gd name="connsiteX18" fmla="*/ 183634 w 365458"/>
              <a:gd name="connsiteY18" fmla="*/ 52163 h 365141"/>
              <a:gd name="connsiteX19" fmla="*/ 182729 w 365458"/>
              <a:gd name="connsiteY19" fmla="*/ 21585 h 365141"/>
              <a:gd name="connsiteX20" fmla="*/ 343748 w 365458"/>
              <a:gd name="connsiteY20" fmla="*/ 182571 h 365141"/>
              <a:gd name="connsiteX21" fmla="*/ 182729 w 365458"/>
              <a:gd name="connsiteY21" fmla="*/ 343556 h 365141"/>
              <a:gd name="connsiteX22" fmla="*/ 21710 w 365458"/>
              <a:gd name="connsiteY22" fmla="*/ 182571 h 365141"/>
              <a:gd name="connsiteX23" fmla="*/ 182729 w 365458"/>
              <a:gd name="connsiteY23" fmla="*/ 21585 h 365141"/>
              <a:gd name="connsiteX24" fmla="*/ 182729 w 365458"/>
              <a:gd name="connsiteY24" fmla="*/ 12591 h 365141"/>
              <a:gd name="connsiteX25" fmla="*/ 12664 w 365458"/>
              <a:gd name="connsiteY25" fmla="*/ 182571 h 365141"/>
              <a:gd name="connsiteX26" fmla="*/ 182729 w 365458"/>
              <a:gd name="connsiteY26" fmla="*/ 352550 h 365141"/>
              <a:gd name="connsiteX27" fmla="*/ 352794 w 365458"/>
              <a:gd name="connsiteY27" fmla="*/ 182571 h 365141"/>
              <a:gd name="connsiteX28" fmla="*/ 182729 w 365458"/>
              <a:gd name="connsiteY28" fmla="*/ 12591 h 365141"/>
              <a:gd name="connsiteX29" fmla="*/ 182729 w 365458"/>
              <a:gd name="connsiteY29" fmla="*/ 0 h 365141"/>
              <a:gd name="connsiteX30" fmla="*/ 365458 w 365458"/>
              <a:gd name="connsiteY30" fmla="*/ 182571 h 365141"/>
              <a:gd name="connsiteX31" fmla="*/ 182729 w 365458"/>
              <a:gd name="connsiteY31" fmla="*/ 365141 h 365141"/>
              <a:gd name="connsiteX32" fmla="*/ 0 w 365458"/>
              <a:gd name="connsiteY32" fmla="*/ 182571 h 365141"/>
              <a:gd name="connsiteX33" fmla="*/ 182729 w 365458"/>
              <a:gd name="connsiteY33" fmla="*/ 0 h 365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65458" h="365141">
                <a:moveTo>
                  <a:pt x="72368" y="156489"/>
                </a:moveTo>
                <a:cubicBezTo>
                  <a:pt x="65131" y="165483"/>
                  <a:pt x="58799" y="173577"/>
                  <a:pt x="52467" y="182571"/>
                </a:cubicBezTo>
                <a:cubicBezTo>
                  <a:pt x="88651" y="232035"/>
                  <a:pt x="132977" y="276105"/>
                  <a:pt x="183634" y="311179"/>
                </a:cubicBezTo>
                <a:cubicBezTo>
                  <a:pt x="233387" y="276105"/>
                  <a:pt x="278617" y="232035"/>
                  <a:pt x="313897" y="182571"/>
                </a:cubicBezTo>
                <a:cubicBezTo>
                  <a:pt x="307564" y="173577"/>
                  <a:pt x="301232" y="164584"/>
                  <a:pt x="294900" y="156489"/>
                </a:cubicBezTo>
                <a:cubicBezTo>
                  <a:pt x="261430" y="197860"/>
                  <a:pt x="224341" y="235633"/>
                  <a:pt x="184538" y="269809"/>
                </a:cubicBezTo>
                <a:cubicBezTo>
                  <a:pt x="143832" y="235633"/>
                  <a:pt x="105839" y="197860"/>
                  <a:pt x="72368" y="156489"/>
                </a:cubicBezTo>
                <a:close/>
                <a:moveTo>
                  <a:pt x="123931" y="102527"/>
                </a:moveTo>
                <a:cubicBezTo>
                  <a:pt x="114885" y="111521"/>
                  <a:pt x="105839" y="120515"/>
                  <a:pt x="96793" y="130408"/>
                </a:cubicBezTo>
                <a:cubicBezTo>
                  <a:pt x="124835" y="160986"/>
                  <a:pt x="153782" y="190665"/>
                  <a:pt x="183634" y="219444"/>
                </a:cubicBezTo>
                <a:cubicBezTo>
                  <a:pt x="213486" y="190665"/>
                  <a:pt x="242433" y="160986"/>
                  <a:pt x="270476" y="130408"/>
                </a:cubicBezTo>
                <a:cubicBezTo>
                  <a:pt x="261430" y="121414"/>
                  <a:pt x="253288" y="112421"/>
                  <a:pt x="244242" y="103427"/>
                </a:cubicBezTo>
                <a:cubicBezTo>
                  <a:pt x="224341" y="122313"/>
                  <a:pt x="203535" y="142099"/>
                  <a:pt x="184538" y="160986"/>
                </a:cubicBezTo>
                <a:cubicBezTo>
                  <a:pt x="163733" y="140301"/>
                  <a:pt x="143832" y="121414"/>
                  <a:pt x="123931" y="102527"/>
                </a:cubicBezTo>
                <a:close/>
                <a:moveTo>
                  <a:pt x="183634" y="52163"/>
                </a:moveTo>
                <a:cubicBezTo>
                  <a:pt x="172779" y="60258"/>
                  <a:pt x="161924" y="69251"/>
                  <a:pt x="151069" y="77345"/>
                </a:cubicBezTo>
                <a:cubicBezTo>
                  <a:pt x="161924" y="86339"/>
                  <a:pt x="172779" y="96232"/>
                  <a:pt x="183634" y="105226"/>
                </a:cubicBezTo>
                <a:cubicBezTo>
                  <a:pt x="194489" y="95332"/>
                  <a:pt x="205345" y="86339"/>
                  <a:pt x="216200" y="77345"/>
                </a:cubicBezTo>
                <a:cubicBezTo>
                  <a:pt x="205345" y="68352"/>
                  <a:pt x="194489" y="60258"/>
                  <a:pt x="183634" y="52163"/>
                </a:cubicBezTo>
                <a:close/>
                <a:moveTo>
                  <a:pt x="182729" y="21585"/>
                </a:moveTo>
                <a:cubicBezTo>
                  <a:pt x="270476" y="21585"/>
                  <a:pt x="343748" y="95332"/>
                  <a:pt x="343748" y="182571"/>
                </a:cubicBezTo>
                <a:cubicBezTo>
                  <a:pt x="343748" y="268910"/>
                  <a:pt x="270476" y="343556"/>
                  <a:pt x="182729" y="343556"/>
                </a:cubicBezTo>
                <a:cubicBezTo>
                  <a:pt x="94983" y="343556"/>
                  <a:pt x="21710" y="268910"/>
                  <a:pt x="21710" y="182571"/>
                </a:cubicBezTo>
                <a:cubicBezTo>
                  <a:pt x="21710" y="96232"/>
                  <a:pt x="94983" y="21585"/>
                  <a:pt x="182729" y="21585"/>
                </a:cubicBezTo>
                <a:close/>
                <a:moveTo>
                  <a:pt x="182729" y="12591"/>
                </a:moveTo>
                <a:cubicBezTo>
                  <a:pt x="88651" y="12591"/>
                  <a:pt x="12664" y="89037"/>
                  <a:pt x="12664" y="182571"/>
                </a:cubicBezTo>
                <a:cubicBezTo>
                  <a:pt x="12664" y="277004"/>
                  <a:pt x="88651" y="352550"/>
                  <a:pt x="182729" y="352550"/>
                </a:cubicBezTo>
                <a:cubicBezTo>
                  <a:pt x="276808" y="352550"/>
                  <a:pt x="352794" y="276105"/>
                  <a:pt x="352794" y="182571"/>
                </a:cubicBezTo>
                <a:cubicBezTo>
                  <a:pt x="352794" y="89037"/>
                  <a:pt x="276808" y="12591"/>
                  <a:pt x="182729" y="12591"/>
                </a:cubicBezTo>
                <a:close/>
                <a:moveTo>
                  <a:pt x="182729" y="0"/>
                </a:moveTo>
                <a:cubicBezTo>
                  <a:pt x="284044" y="0"/>
                  <a:pt x="365458" y="81842"/>
                  <a:pt x="365458" y="182571"/>
                </a:cubicBezTo>
                <a:cubicBezTo>
                  <a:pt x="365458" y="283300"/>
                  <a:pt x="284044" y="365141"/>
                  <a:pt x="182729" y="365141"/>
                </a:cubicBezTo>
                <a:cubicBezTo>
                  <a:pt x="81414" y="365141"/>
                  <a:pt x="0" y="283300"/>
                  <a:pt x="0" y="182571"/>
                </a:cubicBezTo>
                <a:cubicBezTo>
                  <a:pt x="0" y="81842"/>
                  <a:pt x="81414" y="0"/>
                  <a:pt x="182729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203623751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olorful circles and a black background&#10;&#10;Description automatically generated">
            <a:extLst>
              <a:ext uri="{FF2B5EF4-FFF2-40B4-BE49-F238E27FC236}">
                <a16:creationId xmlns:a16="http://schemas.microsoft.com/office/drawing/2014/main" id="{8885C018-6643-3D56-D3F7-8DF9F634DD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4" y="593336"/>
            <a:ext cx="5723658" cy="4068705"/>
          </a:xfrm>
          <a:prstGeom prst="rect">
            <a:avLst/>
          </a:prstGeom>
        </p:spPr>
      </p:pic>
      <p:sp>
        <p:nvSpPr>
          <p:cNvPr id="26" name="Title 25">
            <a:extLst>
              <a:ext uri="{FF2B5EF4-FFF2-40B4-BE49-F238E27FC236}">
                <a16:creationId xmlns:a16="http://schemas.microsoft.com/office/drawing/2014/main" id="{931A7280-336E-4A72-B458-29D2F835E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1030" y="2197223"/>
            <a:ext cx="4281333" cy="840408"/>
          </a:xfrm>
        </p:spPr>
        <p:txBody>
          <a:bodyPr rIns="0" anchor="b" anchorCtr="0"/>
          <a:lstStyle>
            <a:lvl1pPr algn="r">
              <a:defRPr sz="27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80E13D41-2D35-4B3F-A6BC-F7B5F8C2E51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78716" y="3037632"/>
            <a:ext cx="3963647" cy="306527"/>
          </a:xfrm>
        </p:spPr>
        <p:txBody>
          <a:bodyPr lIns="0" tIns="0" rIns="72000" bIns="0" anchor="t" anchorCtr="0">
            <a:noAutofit/>
          </a:bodyPr>
          <a:lstStyle>
            <a:lvl1pPr marL="0" indent="0" algn="r">
              <a:buNone/>
              <a:defRPr b="1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342892" indent="0">
              <a:buNone/>
              <a:defRPr b="1">
                <a:solidFill>
                  <a:schemeClr val="bg2"/>
                </a:solidFill>
                <a:latin typeface="Arial Narrow" panose="020B0606020202030204" pitchFamily="34" charset="0"/>
              </a:defRPr>
            </a:lvl2pPr>
            <a:lvl3pPr marL="685783" indent="0">
              <a:buNone/>
              <a:defRPr b="1">
                <a:solidFill>
                  <a:schemeClr val="bg2"/>
                </a:solidFill>
                <a:latin typeface="Arial Narrow" panose="020B0606020202030204" pitchFamily="34" charset="0"/>
              </a:defRPr>
            </a:lvl3pPr>
            <a:lvl4pPr marL="1028675" indent="0">
              <a:buNone/>
              <a:defRPr b="1">
                <a:solidFill>
                  <a:schemeClr val="bg2"/>
                </a:solidFill>
                <a:latin typeface="Arial Narrow" panose="020B0606020202030204" pitchFamily="34" charset="0"/>
              </a:defRPr>
            </a:lvl4pPr>
            <a:lvl5pPr marL="1371566" indent="0">
              <a:buNone/>
              <a:defRPr b="1">
                <a:solidFill>
                  <a:schemeClr val="bg2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ZA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DAAAD2B-86B2-E999-5837-0EC02A94E09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15678" y="208398"/>
            <a:ext cx="1926685" cy="757612"/>
          </a:xfrm>
          <a:prstGeom prst="rect">
            <a:avLst/>
          </a:prstGeom>
        </p:spPr>
      </p:pic>
      <p:pic>
        <p:nvPicPr>
          <p:cNvPr id="9" name="Picture 8" descr="A yellow leaves in a circle&#10;&#10;Description automatically generated">
            <a:extLst>
              <a:ext uri="{FF2B5EF4-FFF2-40B4-BE49-F238E27FC236}">
                <a16:creationId xmlns:a16="http://schemas.microsoft.com/office/drawing/2014/main" id="{1EAF055D-4779-AF1A-BE4F-A6F5C2C1FD3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270" y="4090222"/>
            <a:ext cx="940093" cy="1053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02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DC41A44-480D-4120-A5F4-1E59025B9CD3}"/>
              </a:ext>
            </a:extLst>
          </p:cNvPr>
          <p:cNvGrpSpPr/>
          <p:nvPr userDrawn="1"/>
        </p:nvGrpSpPr>
        <p:grpSpPr>
          <a:xfrm>
            <a:off x="-1046793" y="-15381"/>
            <a:ext cx="982532" cy="2879222"/>
            <a:chOff x="-1931212" y="0"/>
            <a:chExt cx="1848084" cy="537661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3314E54-AD0D-4CE9-AAB3-FF195C7F822B}"/>
                </a:ext>
              </a:extLst>
            </p:cNvPr>
            <p:cNvSpPr/>
            <p:nvPr/>
          </p:nvSpPr>
          <p:spPr>
            <a:xfrm>
              <a:off x="-1931212" y="0"/>
              <a:ext cx="1848084" cy="3244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R0;G100;B168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6E5495-C960-4577-84BB-F0DD118FDD08}"/>
                </a:ext>
              </a:extLst>
            </p:cNvPr>
            <p:cNvSpPr/>
            <p:nvPr/>
          </p:nvSpPr>
          <p:spPr>
            <a:xfrm>
              <a:off x="-1931212" y="360869"/>
              <a:ext cx="1848084" cy="324448"/>
            </a:xfrm>
            <a:prstGeom prst="rect">
              <a:avLst/>
            </a:prstGeom>
            <a:solidFill>
              <a:srgbClr val="00A1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R0;G161;B199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D5EC1E7-5821-4D5B-924C-F776D40145F9}"/>
                </a:ext>
              </a:extLst>
            </p:cNvPr>
            <p:cNvSpPr/>
            <p:nvPr/>
          </p:nvSpPr>
          <p:spPr>
            <a:xfrm>
              <a:off x="-1931212" y="721738"/>
              <a:ext cx="1848084" cy="324448"/>
            </a:xfrm>
            <a:prstGeom prst="rect">
              <a:avLst/>
            </a:prstGeom>
            <a:solidFill>
              <a:srgbClr val="21C0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R33;G192;B219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DFE5EA8-4A77-4E53-9131-EA4E3E6B09BE}"/>
                </a:ext>
              </a:extLst>
            </p:cNvPr>
            <p:cNvSpPr/>
            <p:nvPr/>
          </p:nvSpPr>
          <p:spPr>
            <a:xfrm>
              <a:off x="-1931212" y="1082607"/>
              <a:ext cx="1848084" cy="324448"/>
            </a:xfrm>
            <a:prstGeom prst="rect">
              <a:avLst/>
            </a:prstGeom>
            <a:solidFill>
              <a:srgbClr val="FDB9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R253;G185;B45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466EFEA-07E4-48B0-ACC8-6E36678AFAF8}"/>
                </a:ext>
              </a:extLst>
            </p:cNvPr>
            <p:cNvSpPr/>
            <p:nvPr/>
          </p:nvSpPr>
          <p:spPr>
            <a:xfrm>
              <a:off x="-1931212" y="1443476"/>
              <a:ext cx="1848084" cy="324448"/>
            </a:xfrm>
            <a:prstGeom prst="rect">
              <a:avLst/>
            </a:prstGeom>
            <a:solidFill>
              <a:srgbClr val="F58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R245;G130;B41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D769943-97EF-49F1-ADE3-F96E76493DFB}"/>
                </a:ext>
              </a:extLst>
            </p:cNvPr>
            <p:cNvSpPr/>
            <p:nvPr/>
          </p:nvSpPr>
          <p:spPr>
            <a:xfrm>
              <a:off x="-1931212" y="1804345"/>
              <a:ext cx="1848084" cy="324448"/>
            </a:xfrm>
            <a:prstGeom prst="rect">
              <a:avLst/>
            </a:prstGeom>
            <a:solidFill>
              <a:srgbClr val="FAA7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R250;G167;B85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C0B3666-EA55-496E-8F6C-3F68E00AAFE2}"/>
                </a:ext>
              </a:extLst>
            </p:cNvPr>
            <p:cNvSpPr/>
            <p:nvPr/>
          </p:nvSpPr>
          <p:spPr>
            <a:xfrm>
              <a:off x="-1931212" y="2165214"/>
              <a:ext cx="1848084" cy="324448"/>
            </a:xfrm>
            <a:prstGeom prst="rect">
              <a:avLst/>
            </a:prstGeom>
            <a:solidFill>
              <a:srgbClr val="EE2F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R238;G47;B88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8F4C21-6429-461F-8A01-7FAC2E635FE5}"/>
                </a:ext>
              </a:extLst>
            </p:cNvPr>
            <p:cNvSpPr/>
            <p:nvPr/>
          </p:nvSpPr>
          <p:spPr>
            <a:xfrm>
              <a:off x="-1931212" y="2526083"/>
              <a:ext cx="1848084" cy="324448"/>
            </a:xfrm>
            <a:prstGeom prst="rect">
              <a:avLst/>
            </a:prstGeom>
            <a:solidFill>
              <a:srgbClr val="B828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R184;G40;B97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013A7CF-79DD-4FEF-9EED-5F0347B43B57}"/>
                </a:ext>
              </a:extLst>
            </p:cNvPr>
            <p:cNvSpPr/>
            <p:nvPr/>
          </p:nvSpPr>
          <p:spPr>
            <a:xfrm>
              <a:off x="-1931212" y="2886952"/>
              <a:ext cx="1848084" cy="324448"/>
            </a:xfrm>
            <a:prstGeom prst="rect">
              <a:avLst/>
            </a:prstGeom>
            <a:solidFill>
              <a:srgbClr val="F167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R241;G103;B124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58DFF0B-71E1-49E7-811E-200AF3EB0976}"/>
                </a:ext>
              </a:extLst>
            </p:cNvPr>
            <p:cNvSpPr/>
            <p:nvPr/>
          </p:nvSpPr>
          <p:spPr>
            <a:xfrm>
              <a:off x="-1931212" y="3247821"/>
              <a:ext cx="1848084" cy="324448"/>
            </a:xfrm>
            <a:prstGeom prst="rect">
              <a:avLst/>
            </a:prstGeom>
            <a:solidFill>
              <a:srgbClr val="4531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R69;G49;B122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AAEDBAA-67F2-431B-AAF2-20B1D2BAAFEE}"/>
                </a:ext>
              </a:extLst>
            </p:cNvPr>
            <p:cNvSpPr/>
            <p:nvPr/>
          </p:nvSpPr>
          <p:spPr>
            <a:xfrm>
              <a:off x="-1931212" y="3608690"/>
              <a:ext cx="1848084" cy="324448"/>
            </a:xfrm>
            <a:prstGeom prst="rect">
              <a:avLst/>
            </a:prstGeom>
            <a:solidFill>
              <a:srgbClr val="4729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R71;G41;B106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7B9D30-30B0-413F-ABC0-53E6A2E57DC1}"/>
                </a:ext>
              </a:extLst>
            </p:cNvPr>
            <p:cNvSpPr/>
            <p:nvPr/>
          </p:nvSpPr>
          <p:spPr>
            <a:xfrm>
              <a:off x="-1931212" y="3969559"/>
              <a:ext cx="1848084" cy="324448"/>
            </a:xfrm>
            <a:prstGeom prst="rect">
              <a:avLst/>
            </a:prstGeom>
            <a:solidFill>
              <a:srgbClr val="6E3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R110;G62;B137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2254DBD-272B-49EC-9977-6EB1A4D02939}"/>
                </a:ext>
              </a:extLst>
            </p:cNvPr>
            <p:cNvSpPr/>
            <p:nvPr/>
          </p:nvSpPr>
          <p:spPr>
            <a:xfrm>
              <a:off x="-1931212" y="4330428"/>
              <a:ext cx="1848084" cy="324448"/>
            </a:xfrm>
            <a:prstGeom prst="rect">
              <a:avLst/>
            </a:prstGeom>
            <a:solidFill>
              <a:srgbClr val="38B7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R56;G183;B116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2DECFF1-EE39-4F7D-BEE9-E4F8029F61CB}"/>
                </a:ext>
              </a:extLst>
            </p:cNvPr>
            <p:cNvSpPr/>
            <p:nvPr/>
          </p:nvSpPr>
          <p:spPr>
            <a:xfrm>
              <a:off x="-1931212" y="4691297"/>
              <a:ext cx="1848084" cy="324448"/>
            </a:xfrm>
            <a:prstGeom prst="rect">
              <a:avLst/>
            </a:prstGeom>
            <a:solidFill>
              <a:srgbClr val="1180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R17;G128;B123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B5E795F-4392-4A7A-8A25-74F5910AE1A0}"/>
                </a:ext>
              </a:extLst>
            </p:cNvPr>
            <p:cNvSpPr/>
            <p:nvPr/>
          </p:nvSpPr>
          <p:spPr>
            <a:xfrm>
              <a:off x="-1931212" y="5052166"/>
              <a:ext cx="1848084" cy="324448"/>
            </a:xfrm>
            <a:prstGeom prst="rect">
              <a:avLst/>
            </a:prstGeom>
            <a:solidFill>
              <a:srgbClr val="97C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R151;G205;B119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E342A7A-7338-4F62-8177-FA61F8ACE9B1}"/>
              </a:ext>
            </a:extLst>
          </p:cNvPr>
          <p:cNvGrpSpPr/>
          <p:nvPr userDrawn="1"/>
        </p:nvGrpSpPr>
        <p:grpSpPr>
          <a:xfrm>
            <a:off x="14078" y="-421144"/>
            <a:ext cx="5404941" cy="367635"/>
            <a:chOff x="0" y="-420932"/>
            <a:chExt cx="7386932" cy="357058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9F0810E-9851-4A17-94A4-64C95C6E5AA3}"/>
                </a:ext>
              </a:extLst>
            </p:cNvPr>
            <p:cNvSpPr/>
            <p:nvPr userDrawn="1"/>
          </p:nvSpPr>
          <p:spPr>
            <a:xfrm>
              <a:off x="0" y="-410461"/>
              <a:ext cx="1076632" cy="346587"/>
            </a:xfrm>
            <a:prstGeom prst="rect">
              <a:avLst/>
            </a:prstGeom>
            <a:gradFill flip="none" rotWithShape="1">
              <a:gsLst>
                <a:gs pos="0">
                  <a:srgbClr val="3371B2"/>
                </a:gs>
                <a:gs pos="50000">
                  <a:srgbClr val="64A2D8"/>
                </a:gs>
                <a:gs pos="100000">
                  <a:srgbClr val="9DC9EB"/>
                </a:gs>
              </a:gsLst>
              <a:lin ang="0" scaled="1"/>
              <a:tileRect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Blue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6D844AA-6C18-4E8B-9A32-775444D9BA62}"/>
                </a:ext>
              </a:extLst>
            </p:cNvPr>
            <p:cNvSpPr/>
            <p:nvPr userDrawn="1"/>
          </p:nvSpPr>
          <p:spPr>
            <a:xfrm>
              <a:off x="1133168" y="-412921"/>
              <a:ext cx="1076632" cy="346587"/>
            </a:xfrm>
            <a:prstGeom prst="rect">
              <a:avLst/>
            </a:prstGeom>
            <a:gradFill>
              <a:gsLst>
                <a:gs pos="0">
                  <a:srgbClr val="B1623D"/>
                </a:gs>
                <a:gs pos="50000">
                  <a:srgbClr val="DE823E"/>
                </a:gs>
                <a:gs pos="100000">
                  <a:srgbClr val="EE9850"/>
                </a:gs>
              </a:gsLst>
              <a:lin ang="0" scaled="1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Bronze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27ACB1D-CE7B-4A26-A853-1084BA6ABF09}"/>
                </a:ext>
              </a:extLst>
            </p:cNvPr>
            <p:cNvSpPr/>
            <p:nvPr userDrawn="1"/>
          </p:nvSpPr>
          <p:spPr>
            <a:xfrm>
              <a:off x="2282872" y="-410461"/>
              <a:ext cx="1076632" cy="346587"/>
            </a:xfrm>
            <a:prstGeom prst="rect">
              <a:avLst/>
            </a:prstGeom>
            <a:gradFill>
              <a:gsLst>
                <a:gs pos="0">
                  <a:srgbClr val="7E8083"/>
                </a:gs>
                <a:gs pos="50000">
                  <a:srgbClr val="BCBEC0"/>
                </a:gs>
                <a:gs pos="100000">
                  <a:srgbClr val="DEDFE0"/>
                </a:gs>
              </a:gsLst>
              <a:lin ang="0" scaled="1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Silver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D983824-3D75-4518-A56B-E408F481DBE3}"/>
                </a:ext>
              </a:extLst>
            </p:cNvPr>
            <p:cNvSpPr/>
            <p:nvPr userDrawn="1"/>
          </p:nvSpPr>
          <p:spPr>
            <a:xfrm>
              <a:off x="3432576" y="-412921"/>
              <a:ext cx="1076632" cy="346587"/>
            </a:xfrm>
            <a:prstGeom prst="rect">
              <a:avLst/>
            </a:prstGeom>
            <a:gradFill>
              <a:gsLst>
                <a:gs pos="0">
                  <a:srgbClr val="BD8C2E"/>
                </a:gs>
                <a:gs pos="50000">
                  <a:srgbClr val="E3B62C"/>
                </a:gs>
                <a:gs pos="100000">
                  <a:srgbClr val="F7DA4C"/>
                </a:gs>
              </a:gsLst>
              <a:lin ang="0" scaled="1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Gold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2FE3179-60BD-47F3-B297-CF8D7D263353}"/>
                </a:ext>
              </a:extLst>
            </p:cNvPr>
            <p:cNvSpPr/>
            <p:nvPr userDrawn="1"/>
          </p:nvSpPr>
          <p:spPr>
            <a:xfrm>
              <a:off x="4565744" y="-420932"/>
              <a:ext cx="1076632" cy="346587"/>
            </a:xfrm>
            <a:prstGeom prst="rect">
              <a:avLst/>
            </a:prstGeom>
            <a:gradFill>
              <a:gsLst>
                <a:gs pos="0">
                  <a:srgbClr val="EFD8E9"/>
                </a:gs>
                <a:gs pos="100000">
                  <a:srgbClr val="E6E7E8"/>
                </a:gs>
              </a:gsLst>
              <a:lin ang="0" scaled="1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Diamond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9FB9544-6189-41A1-97B8-45B671114323}"/>
                </a:ext>
              </a:extLst>
            </p:cNvPr>
            <p:cNvSpPr/>
            <p:nvPr userDrawn="1"/>
          </p:nvSpPr>
          <p:spPr>
            <a:xfrm>
              <a:off x="6310300" y="-412921"/>
              <a:ext cx="1076632" cy="346587"/>
            </a:xfrm>
            <a:prstGeom prst="rect">
              <a:avLst/>
            </a:prstGeom>
            <a:gradFill>
              <a:gsLst>
                <a:gs pos="0">
                  <a:srgbClr val="F15A22"/>
                </a:gs>
                <a:gs pos="100000">
                  <a:srgbClr val="F58220"/>
                </a:gs>
              </a:gsLst>
              <a:lin ang="0" scaled="1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Vitality</a:t>
              </a:r>
            </a:p>
          </p:txBody>
        </p:sp>
      </p:grp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170DE5AC-6F10-4C8B-83A7-70E97470C4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93286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DC41A44-480D-4120-A5F4-1E59025B9CD3}"/>
              </a:ext>
            </a:extLst>
          </p:cNvPr>
          <p:cNvGrpSpPr/>
          <p:nvPr userDrawn="1"/>
        </p:nvGrpSpPr>
        <p:grpSpPr>
          <a:xfrm>
            <a:off x="-1046793" y="-15381"/>
            <a:ext cx="982532" cy="2879222"/>
            <a:chOff x="-1931212" y="0"/>
            <a:chExt cx="1848084" cy="537661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3314E54-AD0D-4CE9-AAB3-FF195C7F822B}"/>
                </a:ext>
              </a:extLst>
            </p:cNvPr>
            <p:cNvSpPr/>
            <p:nvPr/>
          </p:nvSpPr>
          <p:spPr>
            <a:xfrm>
              <a:off x="-1931212" y="0"/>
              <a:ext cx="1848084" cy="3244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R0;G100;B168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6E5495-C960-4577-84BB-F0DD118FDD08}"/>
                </a:ext>
              </a:extLst>
            </p:cNvPr>
            <p:cNvSpPr/>
            <p:nvPr/>
          </p:nvSpPr>
          <p:spPr>
            <a:xfrm>
              <a:off x="-1931212" y="360869"/>
              <a:ext cx="1848084" cy="324448"/>
            </a:xfrm>
            <a:prstGeom prst="rect">
              <a:avLst/>
            </a:prstGeom>
            <a:solidFill>
              <a:srgbClr val="00A1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R0;G161;B199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D5EC1E7-5821-4D5B-924C-F776D40145F9}"/>
                </a:ext>
              </a:extLst>
            </p:cNvPr>
            <p:cNvSpPr/>
            <p:nvPr/>
          </p:nvSpPr>
          <p:spPr>
            <a:xfrm>
              <a:off x="-1931212" y="721738"/>
              <a:ext cx="1848084" cy="324448"/>
            </a:xfrm>
            <a:prstGeom prst="rect">
              <a:avLst/>
            </a:prstGeom>
            <a:solidFill>
              <a:srgbClr val="21C0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R33;G192;B219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DFE5EA8-4A77-4E53-9131-EA4E3E6B09BE}"/>
                </a:ext>
              </a:extLst>
            </p:cNvPr>
            <p:cNvSpPr/>
            <p:nvPr/>
          </p:nvSpPr>
          <p:spPr>
            <a:xfrm>
              <a:off x="-1931212" y="1082607"/>
              <a:ext cx="1848084" cy="324448"/>
            </a:xfrm>
            <a:prstGeom prst="rect">
              <a:avLst/>
            </a:prstGeom>
            <a:solidFill>
              <a:srgbClr val="FDB9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R253;G185;B45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466EFEA-07E4-48B0-ACC8-6E36678AFAF8}"/>
                </a:ext>
              </a:extLst>
            </p:cNvPr>
            <p:cNvSpPr/>
            <p:nvPr/>
          </p:nvSpPr>
          <p:spPr>
            <a:xfrm>
              <a:off x="-1931212" y="1443476"/>
              <a:ext cx="1848084" cy="324448"/>
            </a:xfrm>
            <a:prstGeom prst="rect">
              <a:avLst/>
            </a:prstGeom>
            <a:solidFill>
              <a:srgbClr val="F58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R245;G130;B41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D769943-97EF-49F1-ADE3-F96E76493DFB}"/>
                </a:ext>
              </a:extLst>
            </p:cNvPr>
            <p:cNvSpPr/>
            <p:nvPr/>
          </p:nvSpPr>
          <p:spPr>
            <a:xfrm>
              <a:off x="-1931212" y="1804345"/>
              <a:ext cx="1848084" cy="324448"/>
            </a:xfrm>
            <a:prstGeom prst="rect">
              <a:avLst/>
            </a:prstGeom>
            <a:solidFill>
              <a:srgbClr val="FAA7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R250;G167;B85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C0B3666-EA55-496E-8F6C-3F68E00AAFE2}"/>
                </a:ext>
              </a:extLst>
            </p:cNvPr>
            <p:cNvSpPr/>
            <p:nvPr/>
          </p:nvSpPr>
          <p:spPr>
            <a:xfrm>
              <a:off x="-1931212" y="2165214"/>
              <a:ext cx="1848084" cy="324448"/>
            </a:xfrm>
            <a:prstGeom prst="rect">
              <a:avLst/>
            </a:prstGeom>
            <a:solidFill>
              <a:srgbClr val="EE2F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R238;G47;B88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8F4C21-6429-461F-8A01-7FAC2E635FE5}"/>
                </a:ext>
              </a:extLst>
            </p:cNvPr>
            <p:cNvSpPr/>
            <p:nvPr/>
          </p:nvSpPr>
          <p:spPr>
            <a:xfrm>
              <a:off x="-1931212" y="2526083"/>
              <a:ext cx="1848084" cy="324448"/>
            </a:xfrm>
            <a:prstGeom prst="rect">
              <a:avLst/>
            </a:prstGeom>
            <a:solidFill>
              <a:srgbClr val="B828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R184;G40;B97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013A7CF-79DD-4FEF-9EED-5F0347B43B57}"/>
                </a:ext>
              </a:extLst>
            </p:cNvPr>
            <p:cNvSpPr/>
            <p:nvPr/>
          </p:nvSpPr>
          <p:spPr>
            <a:xfrm>
              <a:off x="-1931212" y="2886952"/>
              <a:ext cx="1848084" cy="324448"/>
            </a:xfrm>
            <a:prstGeom prst="rect">
              <a:avLst/>
            </a:prstGeom>
            <a:solidFill>
              <a:srgbClr val="F167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R241;G103;B124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58DFF0B-71E1-49E7-811E-200AF3EB0976}"/>
                </a:ext>
              </a:extLst>
            </p:cNvPr>
            <p:cNvSpPr/>
            <p:nvPr/>
          </p:nvSpPr>
          <p:spPr>
            <a:xfrm>
              <a:off x="-1931212" y="3247821"/>
              <a:ext cx="1848084" cy="324448"/>
            </a:xfrm>
            <a:prstGeom prst="rect">
              <a:avLst/>
            </a:prstGeom>
            <a:solidFill>
              <a:srgbClr val="4531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R69;G49;B122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AAEDBAA-67F2-431B-AAF2-20B1D2BAAFEE}"/>
                </a:ext>
              </a:extLst>
            </p:cNvPr>
            <p:cNvSpPr/>
            <p:nvPr/>
          </p:nvSpPr>
          <p:spPr>
            <a:xfrm>
              <a:off x="-1931212" y="3608690"/>
              <a:ext cx="1848084" cy="324448"/>
            </a:xfrm>
            <a:prstGeom prst="rect">
              <a:avLst/>
            </a:prstGeom>
            <a:solidFill>
              <a:srgbClr val="4729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R71;G41;B106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7B9D30-30B0-413F-ABC0-53E6A2E57DC1}"/>
                </a:ext>
              </a:extLst>
            </p:cNvPr>
            <p:cNvSpPr/>
            <p:nvPr/>
          </p:nvSpPr>
          <p:spPr>
            <a:xfrm>
              <a:off x="-1931212" y="3969559"/>
              <a:ext cx="1848084" cy="324448"/>
            </a:xfrm>
            <a:prstGeom prst="rect">
              <a:avLst/>
            </a:prstGeom>
            <a:solidFill>
              <a:srgbClr val="6E3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R110;G62;B137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2254DBD-272B-49EC-9977-6EB1A4D02939}"/>
                </a:ext>
              </a:extLst>
            </p:cNvPr>
            <p:cNvSpPr/>
            <p:nvPr/>
          </p:nvSpPr>
          <p:spPr>
            <a:xfrm>
              <a:off x="-1931212" y="4330428"/>
              <a:ext cx="1848084" cy="324448"/>
            </a:xfrm>
            <a:prstGeom prst="rect">
              <a:avLst/>
            </a:prstGeom>
            <a:solidFill>
              <a:srgbClr val="38B7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R56;G183;B116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2DECFF1-EE39-4F7D-BEE9-E4F8029F61CB}"/>
                </a:ext>
              </a:extLst>
            </p:cNvPr>
            <p:cNvSpPr/>
            <p:nvPr/>
          </p:nvSpPr>
          <p:spPr>
            <a:xfrm>
              <a:off x="-1931212" y="4691297"/>
              <a:ext cx="1848084" cy="324448"/>
            </a:xfrm>
            <a:prstGeom prst="rect">
              <a:avLst/>
            </a:prstGeom>
            <a:solidFill>
              <a:srgbClr val="1180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R17;G128;B123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B5E795F-4392-4A7A-8A25-74F5910AE1A0}"/>
                </a:ext>
              </a:extLst>
            </p:cNvPr>
            <p:cNvSpPr/>
            <p:nvPr/>
          </p:nvSpPr>
          <p:spPr>
            <a:xfrm>
              <a:off x="-1931212" y="5052166"/>
              <a:ext cx="1848084" cy="324448"/>
            </a:xfrm>
            <a:prstGeom prst="rect">
              <a:avLst/>
            </a:prstGeom>
            <a:solidFill>
              <a:srgbClr val="97C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R151;G205;B119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E342A7A-7338-4F62-8177-FA61F8ACE9B1}"/>
              </a:ext>
            </a:extLst>
          </p:cNvPr>
          <p:cNvGrpSpPr/>
          <p:nvPr userDrawn="1"/>
        </p:nvGrpSpPr>
        <p:grpSpPr>
          <a:xfrm>
            <a:off x="14078" y="-421144"/>
            <a:ext cx="5404941" cy="367635"/>
            <a:chOff x="0" y="-420932"/>
            <a:chExt cx="7386932" cy="357058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9F0810E-9851-4A17-94A4-64C95C6E5AA3}"/>
                </a:ext>
              </a:extLst>
            </p:cNvPr>
            <p:cNvSpPr/>
            <p:nvPr userDrawn="1"/>
          </p:nvSpPr>
          <p:spPr>
            <a:xfrm>
              <a:off x="0" y="-410461"/>
              <a:ext cx="1076632" cy="346587"/>
            </a:xfrm>
            <a:prstGeom prst="rect">
              <a:avLst/>
            </a:prstGeom>
            <a:gradFill flip="none" rotWithShape="1">
              <a:gsLst>
                <a:gs pos="0">
                  <a:srgbClr val="3371B2"/>
                </a:gs>
                <a:gs pos="50000">
                  <a:srgbClr val="64A2D8"/>
                </a:gs>
                <a:gs pos="100000">
                  <a:srgbClr val="9DC9EB"/>
                </a:gs>
              </a:gsLst>
              <a:lin ang="0" scaled="1"/>
              <a:tileRect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Blue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6D844AA-6C18-4E8B-9A32-775444D9BA62}"/>
                </a:ext>
              </a:extLst>
            </p:cNvPr>
            <p:cNvSpPr/>
            <p:nvPr userDrawn="1"/>
          </p:nvSpPr>
          <p:spPr>
            <a:xfrm>
              <a:off x="1133168" y="-412921"/>
              <a:ext cx="1076632" cy="346587"/>
            </a:xfrm>
            <a:prstGeom prst="rect">
              <a:avLst/>
            </a:prstGeom>
            <a:gradFill>
              <a:gsLst>
                <a:gs pos="0">
                  <a:srgbClr val="B1623D"/>
                </a:gs>
                <a:gs pos="50000">
                  <a:srgbClr val="DE823E"/>
                </a:gs>
                <a:gs pos="100000">
                  <a:srgbClr val="EE9850"/>
                </a:gs>
              </a:gsLst>
              <a:lin ang="0" scaled="1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Bronze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27ACB1D-CE7B-4A26-A853-1084BA6ABF09}"/>
                </a:ext>
              </a:extLst>
            </p:cNvPr>
            <p:cNvSpPr/>
            <p:nvPr userDrawn="1"/>
          </p:nvSpPr>
          <p:spPr>
            <a:xfrm>
              <a:off x="2282872" y="-410461"/>
              <a:ext cx="1076632" cy="346587"/>
            </a:xfrm>
            <a:prstGeom prst="rect">
              <a:avLst/>
            </a:prstGeom>
            <a:gradFill>
              <a:gsLst>
                <a:gs pos="0">
                  <a:srgbClr val="7E8083"/>
                </a:gs>
                <a:gs pos="50000">
                  <a:srgbClr val="BCBEC0"/>
                </a:gs>
                <a:gs pos="100000">
                  <a:srgbClr val="DEDFE0"/>
                </a:gs>
              </a:gsLst>
              <a:lin ang="0" scaled="1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Silver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D983824-3D75-4518-A56B-E408F481DBE3}"/>
                </a:ext>
              </a:extLst>
            </p:cNvPr>
            <p:cNvSpPr/>
            <p:nvPr userDrawn="1"/>
          </p:nvSpPr>
          <p:spPr>
            <a:xfrm>
              <a:off x="3432576" y="-412921"/>
              <a:ext cx="1076632" cy="346587"/>
            </a:xfrm>
            <a:prstGeom prst="rect">
              <a:avLst/>
            </a:prstGeom>
            <a:gradFill>
              <a:gsLst>
                <a:gs pos="0">
                  <a:srgbClr val="BD8C2E"/>
                </a:gs>
                <a:gs pos="50000">
                  <a:srgbClr val="E3B62C"/>
                </a:gs>
                <a:gs pos="100000">
                  <a:srgbClr val="F7DA4C"/>
                </a:gs>
              </a:gsLst>
              <a:lin ang="0" scaled="1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Gold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2FE3179-60BD-47F3-B297-CF8D7D263353}"/>
                </a:ext>
              </a:extLst>
            </p:cNvPr>
            <p:cNvSpPr/>
            <p:nvPr userDrawn="1"/>
          </p:nvSpPr>
          <p:spPr>
            <a:xfrm>
              <a:off x="4565744" y="-420932"/>
              <a:ext cx="1076632" cy="346587"/>
            </a:xfrm>
            <a:prstGeom prst="rect">
              <a:avLst/>
            </a:prstGeom>
            <a:gradFill>
              <a:gsLst>
                <a:gs pos="0">
                  <a:srgbClr val="EFD8E9"/>
                </a:gs>
                <a:gs pos="100000">
                  <a:srgbClr val="E6E7E8"/>
                </a:gs>
              </a:gsLst>
              <a:lin ang="0" scaled="1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Diamond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9FB9544-6189-41A1-97B8-45B671114323}"/>
                </a:ext>
              </a:extLst>
            </p:cNvPr>
            <p:cNvSpPr/>
            <p:nvPr userDrawn="1"/>
          </p:nvSpPr>
          <p:spPr>
            <a:xfrm>
              <a:off x="6310300" y="-412921"/>
              <a:ext cx="1076632" cy="346587"/>
            </a:xfrm>
            <a:prstGeom prst="rect">
              <a:avLst/>
            </a:prstGeom>
            <a:gradFill>
              <a:gsLst>
                <a:gs pos="0">
                  <a:srgbClr val="F15A22"/>
                </a:gs>
                <a:gs pos="100000">
                  <a:srgbClr val="F58220"/>
                </a:gs>
              </a:gsLst>
              <a:lin ang="0" scaled="1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Vitality</a:t>
              </a:r>
            </a:p>
          </p:txBody>
        </p:sp>
      </p:grp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170DE5AC-6F10-4C8B-83A7-70E97470C4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1525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dr + Sub + 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A7FF0-7BF9-FFAD-E528-3D163712D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F3569C-2F1E-85FC-BF66-4CF8166A4E0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388" y="711750"/>
            <a:ext cx="7038090" cy="275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spcBef>
                <a:spcPts val="0"/>
              </a:spcBef>
              <a:buFontTx/>
              <a:buNone/>
              <a:defRPr sz="1600"/>
            </a:lvl2pPr>
            <a:lvl3pPr marL="914400" indent="0">
              <a:spcBef>
                <a:spcPts val="0"/>
              </a:spcBef>
              <a:buFontTx/>
              <a:buNone/>
              <a:defRPr sz="1600"/>
            </a:lvl3pPr>
            <a:lvl4pPr marL="1371600" indent="0">
              <a:spcBef>
                <a:spcPts val="0"/>
              </a:spcBef>
              <a:buFontTx/>
              <a:buNone/>
              <a:defRPr sz="1600"/>
            </a:lvl4pPr>
            <a:lvl5pPr marL="1828800" indent="0">
              <a:spcBef>
                <a:spcPts val="0"/>
              </a:spcBef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  <p:sp>
        <p:nvSpPr>
          <p:cNvPr id="6" name="Table Placeholder 5">
            <a:extLst>
              <a:ext uri="{FF2B5EF4-FFF2-40B4-BE49-F238E27FC236}">
                <a16:creationId xmlns:a16="http://schemas.microsoft.com/office/drawing/2014/main" id="{B0DDBEE3-E3F4-CEEE-68AB-4E67487144EC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179388" y="1131888"/>
            <a:ext cx="8785225" cy="3455987"/>
          </a:xfrm>
        </p:spPr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42912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102DAE-D2D4-42AB-9701-0BDD9CF6A0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A5642BA-3EAB-4EEE-8D04-BF673F4F99D9}"/>
              </a:ext>
            </a:extLst>
          </p:cNvPr>
          <p:cNvGrpSpPr/>
          <p:nvPr userDrawn="1"/>
        </p:nvGrpSpPr>
        <p:grpSpPr>
          <a:xfrm>
            <a:off x="-1046793" y="-15381"/>
            <a:ext cx="982532" cy="2879222"/>
            <a:chOff x="-1931212" y="0"/>
            <a:chExt cx="1848084" cy="537661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F2A5156-43BB-4051-9009-447D5A8B6950}"/>
                </a:ext>
              </a:extLst>
            </p:cNvPr>
            <p:cNvSpPr/>
            <p:nvPr/>
          </p:nvSpPr>
          <p:spPr>
            <a:xfrm>
              <a:off x="-1931212" y="0"/>
              <a:ext cx="1848084" cy="3244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R0;G100;B168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FC4AEA5-B23A-4FB2-8FC9-F6A821B6CDD4}"/>
                </a:ext>
              </a:extLst>
            </p:cNvPr>
            <p:cNvSpPr/>
            <p:nvPr/>
          </p:nvSpPr>
          <p:spPr>
            <a:xfrm>
              <a:off x="-1931212" y="360869"/>
              <a:ext cx="1848084" cy="324448"/>
            </a:xfrm>
            <a:prstGeom prst="rect">
              <a:avLst/>
            </a:prstGeom>
            <a:solidFill>
              <a:srgbClr val="00A1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R0;G161;B199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DE50126-43D3-42FE-9F2C-A7AFB5E9B051}"/>
                </a:ext>
              </a:extLst>
            </p:cNvPr>
            <p:cNvSpPr/>
            <p:nvPr/>
          </p:nvSpPr>
          <p:spPr>
            <a:xfrm>
              <a:off x="-1931212" y="721738"/>
              <a:ext cx="1848084" cy="324448"/>
            </a:xfrm>
            <a:prstGeom prst="rect">
              <a:avLst/>
            </a:prstGeom>
            <a:solidFill>
              <a:srgbClr val="21C0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R33;G192;B219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62F2D5E-76B1-4BCA-A65A-735D7B66B40C}"/>
                </a:ext>
              </a:extLst>
            </p:cNvPr>
            <p:cNvSpPr/>
            <p:nvPr/>
          </p:nvSpPr>
          <p:spPr>
            <a:xfrm>
              <a:off x="-1931212" y="1082607"/>
              <a:ext cx="1848084" cy="324448"/>
            </a:xfrm>
            <a:prstGeom prst="rect">
              <a:avLst/>
            </a:prstGeom>
            <a:solidFill>
              <a:srgbClr val="FDB9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R253;G185;B45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CE5815C-69A8-4F77-A551-3ADEC02EC316}"/>
                </a:ext>
              </a:extLst>
            </p:cNvPr>
            <p:cNvSpPr/>
            <p:nvPr/>
          </p:nvSpPr>
          <p:spPr>
            <a:xfrm>
              <a:off x="-1931212" y="1443476"/>
              <a:ext cx="1848084" cy="324448"/>
            </a:xfrm>
            <a:prstGeom prst="rect">
              <a:avLst/>
            </a:prstGeom>
            <a:solidFill>
              <a:srgbClr val="F58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R245;G130;B41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F93DD2C-C769-403F-8386-C10678D7C63C}"/>
                </a:ext>
              </a:extLst>
            </p:cNvPr>
            <p:cNvSpPr/>
            <p:nvPr/>
          </p:nvSpPr>
          <p:spPr>
            <a:xfrm>
              <a:off x="-1931212" y="1804345"/>
              <a:ext cx="1848084" cy="324448"/>
            </a:xfrm>
            <a:prstGeom prst="rect">
              <a:avLst/>
            </a:prstGeom>
            <a:solidFill>
              <a:srgbClr val="FAA7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R250;G167;B85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8B0FDA9-14E8-4533-8F5F-42A13E89F1D1}"/>
                </a:ext>
              </a:extLst>
            </p:cNvPr>
            <p:cNvSpPr/>
            <p:nvPr/>
          </p:nvSpPr>
          <p:spPr>
            <a:xfrm>
              <a:off x="-1931212" y="2165214"/>
              <a:ext cx="1848084" cy="324448"/>
            </a:xfrm>
            <a:prstGeom prst="rect">
              <a:avLst/>
            </a:prstGeom>
            <a:solidFill>
              <a:srgbClr val="EE2F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R238;G47;B88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8566CB8-D265-4CB4-BB26-D20D40FB3792}"/>
                </a:ext>
              </a:extLst>
            </p:cNvPr>
            <p:cNvSpPr/>
            <p:nvPr/>
          </p:nvSpPr>
          <p:spPr>
            <a:xfrm>
              <a:off x="-1931212" y="2526083"/>
              <a:ext cx="1848084" cy="324448"/>
            </a:xfrm>
            <a:prstGeom prst="rect">
              <a:avLst/>
            </a:prstGeom>
            <a:solidFill>
              <a:srgbClr val="B828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R184;G40;B97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E08AD90-7E30-4D0B-8643-ADB00CD9A1AC}"/>
                </a:ext>
              </a:extLst>
            </p:cNvPr>
            <p:cNvSpPr/>
            <p:nvPr/>
          </p:nvSpPr>
          <p:spPr>
            <a:xfrm>
              <a:off x="-1931212" y="2886952"/>
              <a:ext cx="1848084" cy="324448"/>
            </a:xfrm>
            <a:prstGeom prst="rect">
              <a:avLst/>
            </a:prstGeom>
            <a:solidFill>
              <a:srgbClr val="F167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R241;G103;B124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64F4703-ED1C-4F2F-8A0F-409B6FFB76E2}"/>
                </a:ext>
              </a:extLst>
            </p:cNvPr>
            <p:cNvSpPr/>
            <p:nvPr/>
          </p:nvSpPr>
          <p:spPr>
            <a:xfrm>
              <a:off x="-1931212" y="3247821"/>
              <a:ext cx="1848084" cy="324448"/>
            </a:xfrm>
            <a:prstGeom prst="rect">
              <a:avLst/>
            </a:prstGeom>
            <a:solidFill>
              <a:srgbClr val="4531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R69;G49;B122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D7ECC18-7F77-4D8B-BD7A-6CB5C86C225B}"/>
                </a:ext>
              </a:extLst>
            </p:cNvPr>
            <p:cNvSpPr/>
            <p:nvPr/>
          </p:nvSpPr>
          <p:spPr>
            <a:xfrm>
              <a:off x="-1931212" y="3608690"/>
              <a:ext cx="1848084" cy="324448"/>
            </a:xfrm>
            <a:prstGeom prst="rect">
              <a:avLst/>
            </a:prstGeom>
            <a:solidFill>
              <a:srgbClr val="4729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R71;G41;B106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789E00A-2F94-433A-BD7F-419716DE6266}"/>
                </a:ext>
              </a:extLst>
            </p:cNvPr>
            <p:cNvSpPr/>
            <p:nvPr/>
          </p:nvSpPr>
          <p:spPr>
            <a:xfrm>
              <a:off x="-1931212" y="3969559"/>
              <a:ext cx="1848084" cy="324448"/>
            </a:xfrm>
            <a:prstGeom prst="rect">
              <a:avLst/>
            </a:prstGeom>
            <a:solidFill>
              <a:srgbClr val="6E3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R110;G62;B137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185AACD-F8A9-4C46-BCF6-C8673F6E7D95}"/>
                </a:ext>
              </a:extLst>
            </p:cNvPr>
            <p:cNvSpPr/>
            <p:nvPr/>
          </p:nvSpPr>
          <p:spPr>
            <a:xfrm>
              <a:off x="-1931212" y="4330428"/>
              <a:ext cx="1848084" cy="324448"/>
            </a:xfrm>
            <a:prstGeom prst="rect">
              <a:avLst/>
            </a:prstGeom>
            <a:solidFill>
              <a:srgbClr val="38B7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R56;G183;B116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4F43928-2BDA-4461-9B55-38D9C5A8804A}"/>
                </a:ext>
              </a:extLst>
            </p:cNvPr>
            <p:cNvSpPr/>
            <p:nvPr/>
          </p:nvSpPr>
          <p:spPr>
            <a:xfrm>
              <a:off x="-1931212" y="4691297"/>
              <a:ext cx="1848084" cy="324448"/>
            </a:xfrm>
            <a:prstGeom prst="rect">
              <a:avLst/>
            </a:prstGeom>
            <a:solidFill>
              <a:srgbClr val="1180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R17;G128;B123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99BB73-2E2B-4CCA-BCFE-D24A07A61FD7}"/>
                </a:ext>
              </a:extLst>
            </p:cNvPr>
            <p:cNvSpPr/>
            <p:nvPr/>
          </p:nvSpPr>
          <p:spPr>
            <a:xfrm>
              <a:off x="-1931212" y="5052166"/>
              <a:ext cx="1848084" cy="324448"/>
            </a:xfrm>
            <a:prstGeom prst="rect">
              <a:avLst/>
            </a:prstGeom>
            <a:solidFill>
              <a:srgbClr val="97C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R151;G205;B119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79186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102DAE-D2D4-42AB-9701-0BDD9CF6A0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A5642BA-3EAB-4EEE-8D04-BF673F4F99D9}"/>
              </a:ext>
            </a:extLst>
          </p:cNvPr>
          <p:cNvGrpSpPr/>
          <p:nvPr userDrawn="1"/>
        </p:nvGrpSpPr>
        <p:grpSpPr>
          <a:xfrm>
            <a:off x="-1046793" y="-15381"/>
            <a:ext cx="982532" cy="2879222"/>
            <a:chOff x="-1931212" y="0"/>
            <a:chExt cx="1848084" cy="537661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F2A5156-43BB-4051-9009-447D5A8B6950}"/>
                </a:ext>
              </a:extLst>
            </p:cNvPr>
            <p:cNvSpPr/>
            <p:nvPr/>
          </p:nvSpPr>
          <p:spPr>
            <a:xfrm>
              <a:off x="-1931212" y="0"/>
              <a:ext cx="1848084" cy="3244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R0;G100;B168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FC4AEA5-B23A-4FB2-8FC9-F6A821B6CDD4}"/>
                </a:ext>
              </a:extLst>
            </p:cNvPr>
            <p:cNvSpPr/>
            <p:nvPr/>
          </p:nvSpPr>
          <p:spPr>
            <a:xfrm>
              <a:off x="-1931212" y="360869"/>
              <a:ext cx="1848084" cy="324448"/>
            </a:xfrm>
            <a:prstGeom prst="rect">
              <a:avLst/>
            </a:prstGeom>
            <a:solidFill>
              <a:srgbClr val="00A1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R0;G161;B199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DE50126-43D3-42FE-9F2C-A7AFB5E9B051}"/>
                </a:ext>
              </a:extLst>
            </p:cNvPr>
            <p:cNvSpPr/>
            <p:nvPr/>
          </p:nvSpPr>
          <p:spPr>
            <a:xfrm>
              <a:off x="-1931212" y="721738"/>
              <a:ext cx="1848084" cy="324448"/>
            </a:xfrm>
            <a:prstGeom prst="rect">
              <a:avLst/>
            </a:prstGeom>
            <a:solidFill>
              <a:srgbClr val="21C0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R33;G192;B219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62F2D5E-76B1-4BCA-A65A-735D7B66B40C}"/>
                </a:ext>
              </a:extLst>
            </p:cNvPr>
            <p:cNvSpPr/>
            <p:nvPr/>
          </p:nvSpPr>
          <p:spPr>
            <a:xfrm>
              <a:off x="-1931212" y="1082607"/>
              <a:ext cx="1848084" cy="324448"/>
            </a:xfrm>
            <a:prstGeom prst="rect">
              <a:avLst/>
            </a:prstGeom>
            <a:solidFill>
              <a:srgbClr val="FDB9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R253;G185;B45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CE5815C-69A8-4F77-A551-3ADEC02EC316}"/>
                </a:ext>
              </a:extLst>
            </p:cNvPr>
            <p:cNvSpPr/>
            <p:nvPr/>
          </p:nvSpPr>
          <p:spPr>
            <a:xfrm>
              <a:off x="-1931212" y="1443476"/>
              <a:ext cx="1848084" cy="324448"/>
            </a:xfrm>
            <a:prstGeom prst="rect">
              <a:avLst/>
            </a:prstGeom>
            <a:solidFill>
              <a:srgbClr val="F58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R245;G130;B41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F93DD2C-C769-403F-8386-C10678D7C63C}"/>
                </a:ext>
              </a:extLst>
            </p:cNvPr>
            <p:cNvSpPr/>
            <p:nvPr/>
          </p:nvSpPr>
          <p:spPr>
            <a:xfrm>
              <a:off x="-1931212" y="1804345"/>
              <a:ext cx="1848084" cy="324448"/>
            </a:xfrm>
            <a:prstGeom prst="rect">
              <a:avLst/>
            </a:prstGeom>
            <a:solidFill>
              <a:srgbClr val="FAA7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R250;G167;B85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8B0FDA9-14E8-4533-8F5F-42A13E89F1D1}"/>
                </a:ext>
              </a:extLst>
            </p:cNvPr>
            <p:cNvSpPr/>
            <p:nvPr/>
          </p:nvSpPr>
          <p:spPr>
            <a:xfrm>
              <a:off x="-1931212" y="2165214"/>
              <a:ext cx="1848084" cy="324448"/>
            </a:xfrm>
            <a:prstGeom prst="rect">
              <a:avLst/>
            </a:prstGeom>
            <a:solidFill>
              <a:srgbClr val="EE2F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R238;G47;B88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8566CB8-D265-4CB4-BB26-D20D40FB3792}"/>
                </a:ext>
              </a:extLst>
            </p:cNvPr>
            <p:cNvSpPr/>
            <p:nvPr/>
          </p:nvSpPr>
          <p:spPr>
            <a:xfrm>
              <a:off x="-1931212" y="2526083"/>
              <a:ext cx="1848084" cy="324448"/>
            </a:xfrm>
            <a:prstGeom prst="rect">
              <a:avLst/>
            </a:prstGeom>
            <a:solidFill>
              <a:srgbClr val="B828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R184;G40;B97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E08AD90-7E30-4D0B-8643-ADB00CD9A1AC}"/>
                </a:ext>
              </a:extLst>
            </p:cNvPr>
            <p:cNvSpPr/>
            <p:nvPr/>
          </p:nvSpPr>
          <p:spPr>
            <a:xfrm>
              <a:off x="-1931212" y="2886952"/>
              <a:ext cx="1848084" cy="324448"/>
            </a:xfrm>
            <a:prstGeom prst="rect">
              <a:avLst/>
            </a:prstGeom>
            <a:solidFill>
              <a:srgbClr val="F167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R241;G103;B124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64F4703-ED1C-4F2F-8A0F-409B6FFB76E2}"/>
                </a:ext>
              </a:extLst>
            </p:cNvPr>
            <p:cNvSpPr/>
            <p:nvPr/>
          </p:nvSpPr>
          <p:spPr>
            <a:xfrm>
              <a:off x="-1931212" y="3247821"/>
              <a:ext cx="1848084" cy="324448"/>
            </a:xfrm>
            <a:prstGeom prst="rect">
              <a:avLst/>
            </a:prstGeom>
            <a:solidFill>
              <a:srgbClr val="4531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R69;G49;B122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D7ECC18-7F77-4D8B-BD7A-6CB5C86C225B}"/>
                </a:ext>
              </a:extLst>
            </p:cNvPr>
            <p:cNvSpPr/>
            <p:nvPr/>
          </p:nvSpPr>
          <p:spPr>
            <a:xfrm>
              <a:off x="-1931212" y="3608690"/>
              <a:ext cx="1848084" cy="324448"/>
            </a:xfrm>
            <a:prstGeom prst="rect">
              <a:avLst/>
            </a:prstGeom>
            <a:solidFill>
              <a:srgbClr val="4729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R71;G41;B106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789E00A-2F94-433A-BD7F-419716DE6266}"/>
                </a:ext>
              </a:extLst>
            </p:cNvPr>
            <p:cNvSpPr/>
            <p:nvPr/>
          </p:nvSpPr>
          <p:spPr>
            <a:xfrm>
              <a:off x="-1931212" y="3969559"/>
              <a:ext cx="1848084" cy="324448"/>
            </a:xfrm>
            <a:prstGeom prst="rect">
              <a:avLst/>
            </a:prstGeom>
            <a:solidFill>
              <a:srgbClr val="6E3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R110;G62;B137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185AACD-F8A9-4C46-BCF6-C8673F6E7D95}"/>
                </a:ext>
              </a:extLst>
            </p:cNvPr>
            <p:cNvSpPr/>
            <p:nvPr/>
          </p:nvSpPr>
          <p:spPr>
            <a:xfrm>
              <a:off x="-1931212" y="4330428"/>
              <a:ext cx="1848084" cy="324448"/>
            </a:xfrm>
            <a:prstGeom prst="rect">
              <a:avLst/>
            </a:prstGeom>
            <a:solidFill>
              <a:srgbClr val="38B7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R56;G183;B116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4F43928-2BDA-4461-9B55-38D9C5A8804A}"/>
                </a:ext>
              </a:extLst>
            </p:cNvPr>
            <p:cNvSpPr/>
            <p:nvPr/>
          </p:nvSpPr>
          <p:spPr>
            <a:xfrm>
              <a:off x="-1931212" y="4691297"/>
              <a:ext cx="1848084" cy="324448"/>
            </a:xfrm>
            <a:prstGeom prst="rect">
              <a:avLst/>
            </a:prstGeom>
            <a:solidFill>
              <a:srgbClr val="1180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R17;G128;B123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99BB73-2E2B-4CCA-BCFE-D24A07A61FD7}"/>
                </a:ext>
              </a:extLst>
            </p:cNvPr>
            <p:cNvSpPr/>
            <p:nvPr/>
          </p:nvSpPr>
          <p:spPr>
            <a:xfrm>
              <a:off x="-1931212" y="5052166"/>
              <a:ext cx="1848084" cy="324448"/>
            </a:xfrm>
            <a:prstGeom prst="rect">
              <a:avLst/>
            </a:prstGeom>
            <a:solidFill>
              <a:srgbClr val="97C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R151;G205;B119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8476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liner hder + Sub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DB70D7-C5D8-43F3-B59B-784C8715019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552" y="950914"/>
            <a:ext cx="8565112" cy="351183"/>
          </a:xfrm>
        </p:spPr>
        <p:txBody>
          <a:bodyPr lIns="0" tIns="36000" rIns="36000" bIns="36000">
            <a:noAutofit/>
          </a:bodyPr>
          <a:lstStyle>
            <a:lvl1pPr marL="0" indent="0">
              <a:spcAft>
                <a:spcPts val="225"/>
              </a:spcAft>
              <a:buFontTx/>
              <a:buNone/>
              <a:defRPr sz="1600" b="1">
                <a:solidFill>
                  <a:schemeClr val="tx1"/>
                </a:solidFill>
                <a:latin typeface="Arial Narrow" panose="020B06060202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257156" indent="0">
              <a:buFontTx/>
              <a:buNone/>
              <a:defRPr>
                <a:solidFill>
                  <a:schemeClr val="accent1"/>
                </a:solidFill>
              </a:defRPr>
            </a:lvl2pPr>
            <a:lvl3pPr marL="514313" indent="0">
              <a:buFontTx/>
              <a:buNone/>
              <a:defRPr>
                <a:solidFill>
                  <a:schemeClr val="accent1"/>
                </a:solidFill>
              </a:defRPr>
            </a:lvl3pPr>
            <a:lvl4pPr marL="771468" indent="0">
              <a:buFontTx/>
              <a:buNone/>
              <a:defRPr>
                <a:solidFill>
                  <a:schemeClr val="accent1"/>
                </a:solidFill>
              </a:defRPr>
            </a:lvl4pPr>
            <a:lvl5pPr marL="1028622" indent="0">
              <a:buFontTx/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  <a:endParaRPr lang="en-Z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0EECE4-C1D3-4941-B0C0-38CDC06978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67B86F1-B986-4B55-95D6-0286715EC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77473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liner hder + Sub header +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DB70D7-C5D8-43F3-B59B-784C8715019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552" y="950914"/>
            <a:ext cx="8565112" cy="351183"/>
          </a:xfrm>
        </p:spPr>
        <p:txBody>
          <a:bodyPr lIns="0" tIns="36000" rIns="36000" bIns="36000">
            <a:noAutofit/>
          </a:bodyPr>
          <a:lstStyle>
            <a:lvl1pPr marL="0" indent="0">
              <a:spcAft>
                <a:spcPts val="225"/>
              </a:spcAft>
              <a:buFontTx/>
              <a:buNone/>
              <a:defRPr sz="1600" b="1">
                <a:solidFill>
                  <a:schemeClr val="tx1"/>
                </a:solidFill>
                <a:latin typeface="Arial Narrow" panose="020B06060202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257156" indent="0">
              <a:buFontTx/>
              <a:buNone/>
              <a:defRPr>
                <a:solidFill>
                  <a:schemeClr val="accent1"/>
                </a:solidFill>
              </a:defRPr>
            </a:lvl2pPr>
            <a:lvl3pPr marL="514313" indent="0">
              <a:buFontTx/>
              <a:buNone/>
              <a:defRPr>
                <a:solidFill>
                  <a:schemeClr val="accent1"/>
                </a:solidFill>
              </a:defRPr>
            </a:lvl3pPr>
            <a:lvl4pPr marL="771468" indent="0">
              <a:buFontTx/>
              <a:buNone/>
              <a:defRPr>
                <a:solidFill>
                  <a:schemeClr val="accent1"/>
                </a:solidFill>
              </a:defRPr>
            </a:lvl4pPr>
            <a:lvl5pPr marL="1028622" indent="0">
              <a:buFontTx/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  <a:endParaRPr lang="en-Z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0EECE4-C1D3-4941-B0C0-38CDC06978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67B86F1-B986-4B55-95D6-0286715EC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05AA0D2-0D02-10DE-4926-05C00694588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7338" y="1368426"/>
            <a:ext cx="8565111" cy="34718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3893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ne liner hder + Sub header +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0EECE4-C1D3-4941-B0C0-38CDC06978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67B86F1-B986-4B55-95D6-0286715EC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05AA0D2-0D02-10DE-4926-05C00694588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7338" y="950914"/>
            <a:ext cx="8565111" cy="3889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4479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 + 2 desc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0EECE4-C1D3-4941-B0C0-38CDC06978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F76BF071-6D56-4961-80C0-FE7DEE1B5A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1552" y="1340366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4EEABFCB-2348-4389-AE86-9EED4E9ADAD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20677" y="1340366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EE626A-F49E-481F-8CC5-9248C18B9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ABCDC60-F92B-4E27-975C-B9D04C6E01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552" y="950914"/>
            <a:ext cx="8565112" cy="351183"/>
          </a:xfrm>
        </p:spPr>
        <p:txBody>
          <a:bodyPr lIns="0" tIns="36000" rIns="36000" bIns="36000">
            <a:noAutofit/>
          </a:bodyPr>
          <a:lstStyle>
            <a:lvl1pPr marL="0" indent="0">
              <a:spcAft>
                <a:spcPts val="225"/>
              </a:spcAft>
              <a:buFontTx/>
              <a:buNone/>
              <a:defRPr sz="1600" b="1">
                <a:solidFill>
                  <a:schemeClr val="tx1"/>
                </a:solidFill>
                <a:latin typeface="Arial Narrow" panose="020B06060202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257156" indent="0">
              <a:buFontTx/>
              <a:buNone/>
              <a:defRPr>
                <a:solidFill>
                  <a:schemeClr val="accent1"/>
                </a:solidFill>
              </a:defRPr>
            </a:lvl2pPr>
            <a:lvl3pPr marL="514313" indent="0">
              <a:buFontTx/>
              <a:buNone/>
              <a:defRPr>
                <a:solidFill>
                  <a:schemeClr val="accent1"/>
                </a:solidFill>
              </a:defRPr>
            </a:lvl3pPr>
            <a:lvl4pPr marL="771468" indent="0">
              <a:buFontTx/>
              <a:buNone/>
              <a:defRPr>
                <a:solidFill>
                  <a:schemeClr val="accent1"/>
                </a:solidFill>
              </a:defRPr>
            </a:lvl4pPr>
            <a:lvl5pPr marL="1028622" indent="0">
              <a:buFontTx/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  <a:endParaRPr lang="en-ZA"/>
          </a:p>
        </p:txBody>
      </p:sp>
      <p:sp>
        <p:nvSpPr>
          <p:cNvPr id="12" name="object 3">
            <a:extLst>
              <a:ext uri="{FF2B5EF4-FFF2-40B4-BE49-F238E27FC236}">
                <a16:creationId xmlns:a16="http://schemas.microsoft.com/office/drawing/2014/main" id="{B3DB755C-22FE-7AC7-B39C-C3CA9914D73B}"/>
              </a:ext>
            </a:extLst>
          </p:cNvPr>
          <p:cNvSpPr/>
          <p:nvPr userDrawn="1"/>
        </p:nvSpPr>
        <p:spPr>
          <a:xfrm flipV="1">
            <a:off x="292925" y="1885283"/>
            <a:ext cx="4133242" cy="2952000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" name="object 3">
            <a:extLst>
              <a:ext uri="{FF2B5EF4-FFF2-40B4-BE49-F238E27FC236}">
                <a16:creationId xmlns:a16="http://schemas.microsoft.com/office/drawing/2014/main" id="{71070BA1-D02C-272E-FD22-73EEF61019BE}"/>
              </a:ext>
            </a:extLst>
          </p:cNvPr>
          <p:cNvSpPr/>
          <p:nvPr userDrawn="1"/>
        </p:nvSpPr>
        <p:spPr>
          <a:xfrm flipV="1">
            <a:off x="4716462" y="1883205"/>
            <a:ext cx="4133242" cy="2952000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</p:spTree>
    <p:extLst>
      <p:ext uri="{BB962C8B-B14F-4D97-AF65-F5344CB8AC3E}">
        <p14:creationId xmlns:p14="http://schemas.microsoft.com/office/powerpoint/2010/main" val="213589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 + 1 desc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0EECE4-C1D3-4941-B0C0-38CDC06978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EE626A-F49E-481F-8CC5-9248C18B9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ABCDC60-F92B-4E27-975C-B9D04C6E01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552" y="950914"/>
            <a:ext cx="8565112" cy="351183"/>
          </a:xfrm>
        </p:spPr>
        <p:txBody>
          <a:bodyPr lIns="0" tIns="36000" rIns="36000" bIns="36000">
            <a:noAutofit/>
          </a:bodyPr>
          <a:lstStyle>
            <a:lvl1pPr marL="0" indent="0">
              <a:spcAft>
                <a:spcPts val="225"/>
              </a:spcAft>
              <a:buFontTx/>
              <a:buNone/>
              <a:defRPr sz="1600" b="1">
                <a:solidFill>
                  <a:schemeClr val="tx1"/>
                </a:solidFill>
                <a:latin typeface="Arial Narrow" panose="020B06060202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257156" indent="0">
              <a:buFontTx/>
              <a:buNone/>
              <a:defRPr>
                <a:solidFill>
                  <a:schemeClr val="accent1"/>
                </a:solidFill>
              </a:defRPr>
            </a:lvl2pPr>
            <a:lvl3pPr marL="514313" indent="0">
              <a:buFontTx/>
              <a:buNone/>
              <a:defRPr>
                <a:solidFill>
                  <a:schemeClr val="accent1"/>
                </a:solidFill>
              </a:defRPr>
            </a:lvl3pPr>
            <a:lvl4pPr marL="771468" indent="0">
              <a:buFontTx/>
              <a:buNone/>
              <a:defRPr>
                <a:solidFill>
                  <a:schemeClr val="accent1"/>
                </a:solidFill>
              </a:defRPr>
            </a:lvl4pPr>
            <a:lvl5pPr marL="1028622" indent="0">
              <a:buFontTx/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57C80-4500-F209-13C2-7A7DDE8209A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1552" y="1340366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3A373507-640A-E34F-E914-2545BC1C1A55}"/>
              </a:ext>
            </a:extLst>
          </p:cNvPr>
          <p:cNvSpPr/>
          <p:nvPr userDrawn="1"/>
        </p:nvSpPr>
        <p:spPr>
          <a:xfrm flipV="1">
            <a:off x="292925" y="1885283"/>
            <a:ext cx="4133242" cy="2952000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</p:spTree>
    <p:extLst>
      <p:ext uri="{BB962C8B-B14F-4D97-AF65-F5344CB8AC3E}">
        <p14:creationId xmlns:p14="http://schemas.microsoft.com/office/powerpoint/2010/main" val="622422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Descrip + 1 char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0EECE4-C1D3-4941-B0C0-38CDC06978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EE626A-F49E-481F-8CC5-9248C18B9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57C80-4500-F209-13C2-7A7DDE8209A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1552" y="950914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3A373507-640A-E34F-E914-2545BC1C1A55}"/>
              </a:ext>
            </a:extLst>
          </p:cNvPr>
          <p:cNvSpPr/>
          <p:nvPr userDrawn="1"/>
        </p:nvSpPr>
        <p:spPr>
          <a:xfrm flipV="1">
            <a:off x="292925" y="1495831"/>
            <a:ext cx="4133242" cy="3342301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</p:spTree>
    <p:extLst>
      <p:ext uri="{BB962C8B-B14F-4D97-AF65-F5344CB8AC3E}">
        <p14:creationId xmlns:p14="http://schemas.microsoft.com/office/powerpoint/2010/main" val="1164840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 Descrip + 1 char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0EECE4-C1D3-4941-B0C0-38CDC06978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EE626A-F49E-481F-8CC5-9248C18B9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57C80-4500-F209-13C2-7A7DDE8209A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1552" y="950914"/>
            <a:ext cx="442647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3A373507-640A-E34F-E914-2545BC1C1A55}"/>
              </a:ext>
            </a:extLst>
          </p:cNvPr>
          <p:cNvSpPr/>
          <p:nvPr userDrawn="1"/>
        </p:nvSpPr>
        <p:spPr>
          <a:xfrm flipV="1">
            <a:off x="292924" y="1495830"/>
            <a:ext cx="4423539" cy="3342301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</p:spTree>
    <p:extLst>
      <p:ext uri="{BB962C8B-B14F-4D97-AF65-F5344CB8AC3E}">
        <p14:creationId xmlns:p14="http://schemas.microsoft.com/office/powerpoint/2010/main" val="1293541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rip + 1 chart left w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0EECE4-C1D3-4941-B0C0-38CDC06978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EE626A-F49E-481F-8CC5-9248C18B9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57C80-4500-F209-13C2-7A7DDE8209A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1551" y="950914"/>
            <a:ext cx="5704400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3A373507-640A-E34F-E914-2545BC1C1A55}"/>
              </a:ext>
            </a:extLst>
          </p:cNvPr>
          <p:cNvSpPr/>
          <p:nvPr userDrawn="1"/>
        </p:nvSpPr>
        <p:spPr>
          <a:xfrm flipV="1">
            <a:off x="292924" y="1495830"/>
            <a:ext cx="5700614" cy="3342301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</p:spTree>
    <p:extLst>
      <p:ext uri="{BB962C8B-B14F-4D97-AF65-F5344CB8AC3E}">
        <p14:creationId xmlns:p14="http://schemas.microsoft.com/office/powerpoint/2010/main" val="1001536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dr + Sub + 2 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A7FF0-7BF9-FFAD-E528-3D163712D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6380DA4C-B231-EB9E-6071-D6E9D3406100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179389" y="1131888"/>
            <a:ext cx="4248150" cy="34559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ZA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99A5E753-C79F-200D-2D1B-84FD74257B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388" y="711750"/>
            <a:ext cx="7038090" cy="275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spcBef>
                <a:spcPts val="0"/>
              </a:spcBef>
              <a:buFontTx/>
              <a:buNone/>
              <a:defRPr sz="1600"/>
            </a:lvl2pPr>
            <a:lvl3pPr marL="914400" indent="0">
              <a:spcBef>
                <a:spcPts val="0"/>
              </a:spcBef>
              <a:buFontTx/>
              <a:buNone/>
              <a:defRPr sz="1600"/>
            </a:lvl3pPr>
            <a:lvl4pPr marL="1371600" indent="0">
              <a:spcBef>
                <a:spcPts val="0"/>
              </a:spcBef>
              <a:buFontTx/>
              <a:buNone/>
              <a:defRPr sz="1600"/>
            </a:lvl4pPr>
            <a:lvl5pPr marL="1828800" indent="0">
              <a:spcBef>
                <a:spcPts val="0"/>
              </a:spcBef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  <p:sp>
        <p:nvSpPr>
          <p:cNvPr id="4" name="Chart Placeholder 4">
            <a:extLst>
              <a:ext uri="{FF2B5EF4-FFF2-40B4-BE49-F238E27FC236}">
                <a16:creationId xmlns:a16="http://schemas.microsoft.com/office/drawing/2014/main" id="{EE39618B-ED36-6DE3-DA55-D5F95D539633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4716463" y="1131888"/>
            <a:ext cx="4248150" cy="34559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51231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 + 3 desc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0EECE4-C1D3-4941-B0C0-38CDC06978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0BC6461-4B6F-4950-9AFD-638AC9750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48B9A5D0-4167-4A28-85AA-47350D0E87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91552" y="1340366"/>
            <a:ext cx="2808000" cy="446553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0BD28F81-21F7-42A3-B2E9-48B7E65D801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170107" y="1340366"/>
            <a:ext cx="2808000" cy="446553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63CB0AD8-4456-4DBB-AEE1-F35F04437FC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552" y="950914"/>
            <a:ext cx="8565112" cy="351183"/>
          </a:xfrm>
        </p:spPr>
        <p:txBody>
          <a:bodyPr lIns="0" tIns="36000" rIns="36000" bIns="36000">
            <a:noAutofit/>
          </a:bodyPr>
          <a:lstStyle>
            <a:lvl1pPr marL="0" indent="0">
              <a:spcAft>
                <a:spcPts val="225"/>
              </a:spcAft>
              <a:buFontTx/>
              <a:buNone/>
              <a:defRPr sz="1600" b="1">
                <a:solidFill>
                  <a:schemeClr val="tx1"/>
                </a:solidFill>
                <a:latin typeface="Arial Narrow" panose="020B06060202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257156" indent="0">
              <a:buFontTx/>
              <a:buNone/>
              <a:defRPr>
                <a:solidFill>
                  <a:schemeClr val="accent1"/>
                </a:solidFill>
              </a:defRPr>
            </a:lvl2pPr>
            <a:lvl3pPr marL="514313" indent="0">
              <a:buFontTx/>
              <a:buNone/>
              <a:defRPr>
                <a:solidFill>
                  <a:schemeClr val="accent1"/>
                </a:solidFill>
              </a:defRPr>
            </a:lvl3pPr>
            <a:lvl4pPr marL="771468" indent="0">
              <a:buFontTx/>
              <a:buNone/>
              <a:defRPr>
                <a:solidFill>
                  <a:schemeClr val="accent1"/>
                </a:solidFill>
              </a:defRPr>
            </a:lvl4pPr>
            <a:lvl5pPr marL="1028622" indent="0">
              <a:buFontTx/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  <a:endParaRPr lang="en-ZA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E644B075-E6E7-4E14-B692-F13C189F440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48663" y="1340366"/>
            <a:ext cx="2808000" cy="446553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A29BD8C1-05F9-D37E-8C98-19B1F12685C5}"/>
              </a:ext>
            </a:extLst>
          </p:cNvPr>
          <p:cNvSpPr/>
          <p:nvPr userDrawn="1"/>
        </p:nvSpPr>
        <p:spPr>
          <a:xfrm flipV="1">
            <a:off x="292924" y="1885283"/>
            <a:ext cx="2806628" cy="2952000"/>
          </a:xfrm>
          <a:prstGeom prst="round2SameRect">
            <a:avLst>
              <a:gd name="adj1" fmla="val 5045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8C24ABDE-4636-1D2D-3D98-A2121663AC88}"/>
              </a:ext>
            </a:extLst>
          </p:cNvPr>
          <p:cNvSpPr/>
          <p:nvPr userDrawn="1"/>
        </p:nvSpPr>
        <p:spPr>
          <a:xfrm flipV="1">
            <a:off x="3171481" y="1885283"/>
            <a:ext cx="2806628" cy="2952000"/>
          </a:xfrm>
          <a:prstGeom prst="round2SameRect">
            <a:avLst>
              <a:gd name="adj1" fmla="val 5045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937FF582-2934-131A-ABCD-B35F0B113A21}"/>
              </a:ext>
            </a:extLst>
          </p:cNvPr>
          <p:cNvSpPr/>
          <p:nvPr userDrawn="1"/>
        </p:nvSpPr>
        <p:spPr>
          <a:xfrm flipV="1">
            <a:off x="6050035" y="1885283"/>
            <a:ext cx="2806628" cy="2952000"/>
          </a:xfrm>
          <a:prstGeom prst="round2SameRect">
            <a:avLst>
              <a:gd name="adj1" fmla="val 5045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</p:spTree>
    <p:extLst>
      <p:ext uri="{BB962C8B-B14F-4D97-AF65-F5344CB8AC3E}">
        <p14:creationId xmlns:p14="http://schemas.microsoft.com/office/powerpoint/2010/main" val="494631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desc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0EECE4-C1D3-4941-B0C0-38CDC06978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0BC6461-4B6F-4950-9AFD-638AC9750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48B9A5D0-4167-4A28-85AA-47350D0E87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91552" y="950914"/>
            <a:ext cx="2808000" cy="594624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0BD28F81-21F7-42A3-B2E9-48B7E65D801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170107" y="950914"/>
            <a:ext cx="2808000" cy="594624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E644B075-E6E7-4E14-B692-F13C189F440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48663" y="950914"/>
            <a:ext cx="2808000" cy="594624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A29BD8C1-05F9-D37E-8C98-19B1F12685C5}"/>
              </a:ext>
            </a:extLst>
          </p:cNvPr>
          <p:cNvSpPr/>
          <p:nvPr userDrawn="1"/>
        </p:nvSpPr>
        <p:spPr>
          <a:xfrm flipV="1">
            <a:off x="292924" y="1717128"/>
            <a:ext cx="2806628" cy="3121003"/>
          </a:xfrm>
          <a:prstGeom prst="round2SameRect">
            <a:avLst>
              <a:gd name="adj1" fmla="val 5045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8C24ABDE-4636-1D2D-3D98-A2121663AC88}"/>
              </a:ext>
            </a:extLst>
          </p:cNvPr>
          <p:cNvSpPr/>
          <p:nvPr userDrawn="1"/>
        </p:nvSpPr>
        <p:spPr>
          <a:xfrm flipV="1">
            <a:off x="3171481" y="1717128"/>
            <a:ext cx="2806628" cy="3121003"/>
          </a:xfrm>
          <a:prstGeom prst="round2SameRect">
            <a:avLst>
              <a:gd name="adj1" fmla="val 5045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937FF582-2934-131A-ABCD-B35F0B113A21}"/>
              </a:ext>
            </a:extLst>
          </p:cNvPr>
          <p:cNvSpPr/>
          <p:nvPr userDrawn="1"/>
        </p:nvSpPr>
        <p:spPr>
          <a:xfrm flipV="1">
            <a:off x="6050035" y="1717128"/>
            <a:ext cx="2806628" cy="3121003"/>
          </a:xfrm>
          <a:prstGeom prst="round2SameRect">
            <a:avLst>
              <a:gd name="adj1" fmla="val 5045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</p:spTree>
    <p:extLst>
      <p:ext uri="{BB962C8B-B14F-4D97-AF65-F5344CB8AC3E}">
        <p14:creationId xmlns:p14="http://schemas.microsoft.com/office/powerpoint/2010/main" val="403127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5">
            <a:extLst>
              <a:ext uri="{FF2B5EF4-FFF2-40B4-BE49-F238E27FC236}">
                <a16:creationId xmlns:a16="http://schemas.microsoft.com/office/drawing/2014/main" id="{CBE59016-556B-BFE2-7EF8-E19BB91B2A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4295" y="919829"/>
            <a:ext cx="2011500" cy="62570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10800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Click to edit Master text styles</a:t>
            </a:r>
            <a:endParaRPr lang="en-ZA"/>
          </a:p>
        </p:txBody>
      </p:sp>
      <p:sp>
        <p:nvSpPr>
          <p:cNvPr id="5" name="Text Placeholder 15">
            <a:extLst>
              <a:ext uri="{FF2B5EF4-FFF2-40B4-BE49-F238E27FC236}">
                <a16:creationId xmlns:a16="http://schemas.microsoft.com/office/drawing/2014/main" id="{6FAEDBB3-1485-F608-F1B9-3D3B95D9D36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475561" y="919829"/>
            <a:ext cx="2011500" cy="62570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10800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Click to edit Master text styles</a:t>
            </a:r>
            <a:endParaRPr lang="en-ZA"/>
          </a:p>
        </p:txBody>
      </p:sp>
      <p:sp>
        <p:nvSpPr>
          <p:cNvPr id="7" name="Text Placeholder 15">
            <a:extLst>
              <a:ext uri="{FF2B5EF4-FFF2-40B4-BE49-F238E27FC236}">
                <a16:creationId xmlns:a16="http://schemas.microsoft.com/office/drawing/2014/main" id="{E03A5C0B-44FB-EF4B-E165-864205EB3E1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656826" y="919829"/>
            <a:ext cx="2011500" cy="62570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10800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Click to edit Master text styles</a:t>
            </a:r>
            <a:endParaRPr lang="en-ZA"/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73844032-9832-9DD2-916F-90396025F154}"/>
              </a:ext>
            </a:extLst>
          </p:cNvPr>
          <p:cNvSpPr/>
          <p:nvPr userDrawn="1"/>
        </p:nvSpPr>
        <p:spPr>
          <a:xfrm flipV="1">
            <a:off x="294297" y="1717129"/>
            <a:ext cx="2011615" cy="3041799"/>
          </a:xfrm>
          <a:prstGeom prst="round2SameRect">
            <a:avLst>
              <a:gd name="adj1" fmla="val 7731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835B5FC5-A2EB-3D0D-FBB2-18FF47B0DC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838092" y="919829"/>
            <a:ext cx="2011500" cy="62570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10800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Click to edit Master text styles</a:t>
            </a:r>
            <a:endParaRPr lang="en-ZA"/>
          </a:p>
        </p:txBody>
      </p:sp>
      <p:sp>
        <p:nvSpPr>
          <p:cNvPr id="16" name="object 3">
            <a:extLst>
              <a:ext uri="{FF2B5EF4-FFF2-40B4-BE49-F238E27FC236}">
                <a16:creationId xmlns:a16="http://schemas.microsoft.com/office/drawing/2014/main" id="{A00D5270-6B66-27AA-628C-8B8BAF597DD4}"/>
              </a:ext>
            </a:extLst>
          </p:cNvPr>
          <p:cNvSpPr/>
          <p:nvPr userDrawn="1"/>
        </p:nvSpPr>
        <p:spPr>
          <a:xfrm flipV="1">
            <a:off x="2475524" y="1717129"/>
            <a:ext cx="2011615" cy="3041799"/>
          </a:xfrm>
          <a:prstGeom prst="round2SameRect">
            <a:avLst>
              <a:gd name="adj1" fmla="val 7731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7" name="object 3">
            <a:extLst>
              <a:ext uri="{FF2B5EF4-FFF2-40B4-BE49-F238E27FC236}">
                <a16:creationId xmlns:a16="http://schemas.microsoft.com/office/drawing/2014/main" id="{77849938-E541-BBC4-DEF3-410C8F042E00}"/>
              </a:ext>
            </a:extLst>
          </p:cNvPr>
          <p:cNvSpPr/>
          <p:nvPr userDrawn="1"/>
        </p:nvSpPr>
        <p:spPr>
          <a:xfrm flipV="1">
            <a:off x="4656751" y="1717129"/>
            <a:ext cx="2011615" cy="3041799"/>
          </a:xfrm>
          <a:prstGeom prst="round2SameRect">
            <a:avLst>
              <a:gd name="adj1" fmla="val 7731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8" name="object 3">
            <a:extLst>
              <a:ext uri="{FF2B5EF4-FFF2-40B4-BE49-F238E27FC236}">
                <a16:creationId xmlns:a16="http://schemas.microsoft.com/office/drawing/2014/main" id="{06EBFCFD-D9D9-3FAD-9C32-DBA2AE7090BB}"/>
              </a:ext>
            </a:extLst>
          </p:cNvPr>
          <p:cNvSpPr/>
          <p:nvPr userDrawn="1"/>
        </p:nvSpPr>
        <p:spPr>
          <a:xfrm flipV="1">
            <a:off x="6837978" y="1717129"/>
            <a:ext cx="2011615" cy="3041799"/>
          </a:xfrm>
          <a:prstGeom prst="round2SameRect">
            <a:avLst>
              <a:gd name="adj1" fmla="val 7731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0EECE4-C1D3-4941-B0C0-38CDC06978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0BC6461-4B6F-4950-9AFD-638AC9750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70739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 + 2 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>
            <a:extLst>
              <a:ext uri="{FF2B5EF4-FFF2-40B4-BE49-F238E27FC236}">
                <a16:creationId xmlns:a16="http://schemas.microsoft.com/office/drawing/2014/main" id="{173A42CB-D638-D625-6930-E093BEF26508}"/>
              </a:ext>
            </a:extLst>
          </p:cNvPr>
          <p:cNvSpPr/>
          <p:nvPr userDrawn="1"/>
        </p:nvSpPr>
        <p:spPr>
          <a:xfrm flipV="1">
            <a:off x="292925" y="1471959"/>
            <a:ext cx="4133242" cy="3366172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" name="object 3">
            <a:extLst>
              <a:ext uri="{FF2B5EF4-FFF2-40B4-BE49-F238E27FC236}">
                <a16:creationId xmlns:a16="http://schemas.microsoft.com/office/drawing/2014/main" id="{7AF712CC-D2CD-2E0B-B0D2-6B20DD49FFF6}"/>
              </a:ext>
            </a:extLst>
          </p:cNvPr>
          <p:cNvSpPr/>
          <p:nvPr userDrawn="1"/>
        </p:nvSpPr>
        <p:spPr>
          <a:xfrm flipV="1">
            <a:off x="4716462" y="1469882"/>
            <a:ext cx="4133242" cy="3366172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A72A4062-9E5C-44AB-9AF0-FA3E3B9B1C76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343545" y="1542614"/>
            <a:ext cx="4032000" cy="3204000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ZA"/>
          </a:p>
        </p:txBody>
      </p:sp>
      <p:sp>
        <p:nvSpPr>
          <p:cNvPr id="7" name="Chart Placeholder 5">
            <a:extLst>
              <a:ext uri="{FF2B5EF4-FFF2-40B4-BE49-F238E27FC236}">
                <a16:creationId xmlns:a16="http://schemas.microsoft.com/office/drawing/2014/main" id="{D7B54B0C-D18C-4222-A082-D5F9ADBBE29A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767083" y="1542614"/>
            <a:ext cx="4032000" cy="3204000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ZA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0B00760-C5C3-4B2A-B0B0-D3DBCC8A9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ABE95E-EB1E-4598-9938-58265DA8867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9731F92F-02FA-69D7-2294-4BFCFE6DD27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552" y="950914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5C1D14-4E6D-53EA-9BEB-9957E4EA1FD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20677" y="950914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0405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 + 2 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>
            <a:extLst>
              <a:ext uri="{FF2B5EF4-FFF2-40B4-BE49-F238E27FC236}">
                <a16:creationId xmlns:a16="http://schemas.microsoft.com/office/drawing/2014/main" id="{173A42CB-D638-D625-6930-E093BEF26508}"/>
              </a:ext>
            </a:extLst>
          </p:cNvPr>
          <p:cNvSpPr/>
          <p:nvPr userDrawn="1"/>
        </p:nvSpPr>
        <p:spPr>
          <a:xfrm flipV="1">
            <a:off x="292925" y="1654801"/>
            <a:ext cx="4133242" cy="3185409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" name="object 3">
            <a:extLst>
              <a:ext uri="{FF2B5EF4-FFF2-40B4-BE49-F238E27FC236}">
                <a16:creationId xmlns:a16="http://schemas.microsoft.com/office/drawing/2014/main" id="{7AF712CC-D2CD-2E0B-B0D2-6B20DD49FFF6}"/>
              </a:ext>
            </a:extLst>
          </p:cNvPr>
          <p:cNvSpPr/>
          <p:nvPr userDrawn="1"/>
        </p:nvSpPr>
        <p:spPr>
          <a:xfrm flipV="1">
            <a:off x="4716462" y="1652722"/>
            <a:ext cx="4133242" cy="3185409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0B00760-C5C3-4B2A-B0B0-D3DBCC8A9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ABE95E-EB1E-4598-9938-58265DA8867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9731F92F-02FA-69D7-2294-4BFCFE6DD27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552" y="950914"/>
            <a:ext cx="4135987" cy="626671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5C1D14-4E6D-53EA-9BEB-9957E4EA1FD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20677" y="950914"/>
            <a:ext cx="4135987" cy="626671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3DE78C9-BA41-A21C-CAFB-BEC17A6FE26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94869" y="1716647"/>
            <a:ext cx="3929354" cy="2598009"/>
          </a:xfrm>
        </p:spPr>
        <p:txBody>
          <a:bodyPr tIns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6944AA83-D38D-FC4B-CBC7-6172CE0630F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818406" y="1714568"/>
            <a:ext cx="3929354" cy="2598009"/>
          </a:xfrm>
        </p:spPr>
        <p:txBody>
          <a:bodyPr tIns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03255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text + 1 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>
            <a:extLst>
              <a:ext uri="{FF2B5EF4-FFF2-40B4-BE49-F238E27FC236}">
                <a16:creationId xmlns:a16="http://schemas.microsoft.com/office/drawing/2014/main" id="{173A42CB-D638-D625-6930-E093BEF26508}"/>
              </a:ext>
            </a:extLst>
          </p:cNvPr>
          <p:cNvSpPr/>
          <p:nvPr userDrawn="1"/>
        </p:nvSpPr>
        <p:spPr>
          <a:xfrm flipV="1">
            <a:off x="292925" y="1654801"/>
            <a:ext cx="4133242" cy="3185409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0B00760-C5C3-4B2A-B0B0-D3DBCC8A9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ABE95E-EB1E-4598-9938-58265DA8867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9731F92F-02FA-69D7-2294-4BFCFE6DD27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552" y="950914"/>
            <a:ext cx="4135987" cy="626671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3DE78C9-BA41-A21C-CAFB-BEC17A6FE26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94869" y="1716647"/>
            <a:ext cx="3929354" cy="2598009"/>
          </a:xfrm>
        </p:spPr>
        <p:txBody>
          <a:bodyPr tIns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49709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 2 chart + 2 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>
            <a:extLst>
              <a:ext uri="{FF2B5EF4-FFF2-40B4-BE49-F238E27FC236}">
                <a16:creationId xmlns:a16="http://schemas.microsoft.com/office/drawing/2014/main" id="{173A42CB-D638-D625-6930-E093BEF26508}"/>
              </a:ext>
            </a:extLst>
          </p:cNvPr>
          <p:cNvSpPr/>
          <p:nvPr userDrawn="1"/>
        </p:nvSpPr>
        <p:spPr>
          <a:xfrm flipV="1">
            <a:off x="292925" y="1886131"/>
            <a:ext cx="4133242" cy="2952000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" name="object 3">
            <a:extLst>
              <a:ext uri="{FF2B5EF4-FFF2-40B4-BE49-F238E27FC236}">
                <a16:creationId xmlns:a16="http://schemas.microsoft.com/office/drawing/2014/main" id="{7AF712CC-D2CD-2E0B-B0D2-6B20DD49FFF6}"/>
              </a:ext>
            </a:extLst>
          </p:cNvPr>
          <p:cNvSpPr/>
          <p:nvPr userDrawn="1"/>
        </p:nvSpPr>
        <p:spPr>
          <a:xfrm flipV="1">
            <a:off x="4716462" y="1884053"/>
            <a:ext cx="4133242" cy="2952000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A72A4062-9E5C-44AB-9AF0-FA3E3B9B1C76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343545" y="1936832"/>
            <a:ext cx="4032000" cy="2809782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ZA"/>
          </a:p>
        </p:txBody>
      </p:sp>
      <p:sp>
        <p:nvSpPr>
          <p:cNvPr id="7" name="Chart Placeholder 5">
            <a:extLst>
              <a:ext uri="{FF2B5EF4-FFF2-40B4-BE49-F238E27FC236}">
                <a16:creationId xmlns:a16="http://schemas.microsoft.com/office/drawing/2014/main" id="{D7B54B0C-D18C-4222-A082-D5F9ADBBE29A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767083" y="1936832"/>
            <a:ext cx="4032000" cy="2809782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ZA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0B00760-C5C3-4B2A-B0B0-D3DBCC8A9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ABE95E-EB1E-4598-9938-58265DA8867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9731F92F-02FA-69D7-2294-4BFCFE6DD27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552" y="1338286"/>
            <a:ext cx="4135987" cy="443829"/>
          </a:xfrm>
          <a:prstGeom prst="round2SameRect">
            <a:avLst/>
          </a:prstGeom>
          <a:solidFill>
            <a:schemeClr val="bg2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5C1D14-4E6D-53EA-9BEB-9957E4EA1FD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20677" y="1338286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65735445-21E9-7D0C-6B7D-4F75C1088E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552" y="950914"/>
            <a:ext cx="8565112" cy="351183"/>
          </a:xfrm>
        </p:spPr>
        <p:txBody>
          <a:bodyPr lIns="0" tIns="36000" rIns="36000" bIns="36000">
            <a:noAutofit/>
          </a:bodyPr>
          <a:lstStyle>
            <a:lvl1pPr marL="0" indent="0">
              <a:spcAft>
                <a:spcPts val="225"/>
              </a:spcAft>
              <a:buFontTx/>
              <a:buNone/>
              <a:defRPr sz="1600" b="1">
                <a:solidFill>
                  <a:schemeClr val="tx1"/>
                </a:solidFill>
                <a:latin typeface="Arial Narrow" panose="020B06060202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257156" indent="0">
              <a:buFontTx/>
              <a:buNone/>
              <a:defRPr>
                <a:solidFill>
                  <a:schemeClr val="accent1"/>
                </a:solidFill>
              </a:defRPr>
            </a:lvl2pPr>
            <a:lvl3pPr marL="514313" indent="0">
              <a:buFontTx/>
              <a:buNone/>
              <a:defRPr>
                <a:solidFill>
                  <a:schemeClr val="accent1"/>
                </a:solidFill>
              </a:defRPr>
            </a:lvl3pPr>
            <a:lvl4pPr marL="771468" indent="0">
              <a:buFontTx/>
              <a:buNone/>
              <a:defRPr>
                <a:solidFill>
                  <a:schemeClr val="accent1"/>
                </a:solidFill>
              </a:defRPr>
            </a:lvl4pPr>
            <a:lvl5pPr marL="1028622" indent="0">
              <a:buFontTx/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68476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 + 2 sub + 2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3">
            <a:extLst>
              <a:ext uri="{FF2B5EF4-FFF2-40B4-BE49-F238E27FC236}">
                <a16:creationId xmlns:a16="http://schemas.microsoft.com/office/drawing/2014/main" id="{A11A158A-15BC-8C06-83A1-AFCC7DBF47DE}"/>
              </a:ext>
            </a:extLst>
          </p:cNvPr>
          <p:cNvSpPr/>
          <p:nvPr userDrawn="1"/>
        </p:nvSpPr>
        <p:spPr>
          <a:xfrm flipV="1">
            <a:off x="292925" y="1471960"/>
            <a:ext cx="4133242" cy="3123059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9" name="object 3">
            <a:extLst>
              <a:ext uri="{FF2B5EF4-FFF2-40B4-BE49-F238E27FC236}">
                <a16:creationId xmlns:a16="http://schemas.microsoft.com/office/drawing/2014/main" id="{43796B61-17F3-2247-D6F6-EDDE0C1537C7}"/>
              </a:ext>
            </a:extLst>
          </p:cNvPr>
          <p:cNvSpPr/>
          <p:nvPr userDrawn="1"/>
        </p:nvSpPr>
        <p:spPr>
          <a:xfrm flipV="1">
            <a:off x="4716462" y="1469882"/>
            <a:ext cx="4133242" cy="3123059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0" name="Chart Placeholder 5">
            <a:extLst>
              <a:ext uri="{FF2B5EF4-FFF2-40B4-BE49-F238E27FC236}">
                <a16:creationId xmlns:a16="http://schemas.microsoft.com/office/drawing/2014/main" id="{E86D69BC-E163-D561-60B1-6A2A93CAC1B5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343545" y="1542615"/>
            <a:ext cx="4032000" cy="2882803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ZA"/>
          </a:p>
        </p:txBody>
      </p:sp>
      <p:sp>
        <p:nvSpPr>
          <p:cNvPr id="21" name="Chart Placeholder 5">
            <a:extLst>
              <a:ext uri="{FF2B5EF4-FFF2-40B4-BE49-F238E27FC236}">
                <a16:creationId xmlns:a16="http://schemas.microsoft.com/office/drawing/2014/main" id="{8D0080FE-7F08-1F90-3DE8-58DA4274C51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767083" y="1542615"/>
            <a:ext cx="4032000" cy="2882803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ZA"/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A1519789-67D4-F89F-4A13-6A344D375EA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552" y="950914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8F732B7C-C52E-E17D-18A2-BFDAEE57024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20677" y="950914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0B00760-C5C3-4B2A-B0B0-D3DBCC8A9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ABE95E-EB1E-4598-9938-58265DA8867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306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hart + 2 sub + 2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3">
            <a:extLst>
              <a:ext uri="{FF2B5EF4-FFF2-40B4-BE49-F238E27FC236}">
                <a16:creationId xmlns:a16="http://schemas.microsoft.com/office/drawing/2014/main" id="{A11A158A-15BC-8C06-83A1-AFCC7DBF47DE}"/>
              </a:ext>
            </a:extLst>
          </p:cNvPr>
          <p:cNvSpPr/>
          <p:nvPr userDrawn="1"/>
        </p:nvSpPr>
        <p:spPr>
          <a:xfrm flipV="1">
            <a:off x="292925" y="1471959"/>
            <a:ext cx="4133242" cy="3366173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9" name="object 3">
            <a:extLst>
              <a:ext uri="{FF2B5EF4-FFF2-40B4-BE49-F238E27FC236}">
                <a16:creationId xmlns:a16="http://schemas.microsoft.com/office/drawing/2014/main" id="{43796B61-17F3-2247-D6F6-EDDE0C1537C7}"/>
              </a:ext>
            </a:extLst>
          </p:cNvPr>
          <p:cNvSpPr/>
          <p:nvPr userDrawn="1"/>
        </p:nvSpPr>
        <p:spPr>
          <a:xfrm flipV="1">
            <a:off x="4716462" y="1469881"/>
            <a:ext cx="4133242" cy="3366173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A1519789-67D4-F89F-4A13-6A344D375EA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552" y="950914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8F732B7C-C52E-E17D-18A2-BFDAEE57024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20677" y="950914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0B00760-C5C3-4B2A-B0B0-D3DBCC8A9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ABE95E-EB1E-4598-9938-58265DA8867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4893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 + 2 sub + 2 copy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3">
            <a:extLst>
              <a:ext uri="{FF2B5EF4-FFF2-40B4-BE49-F238E27FC236}">
                <a16:creationId xmlns:a16="http://schemas.microsoft.com/office/drawing/2014/main" id="{1FA4C9ED-C39E-750B-9F55-957ECA9B1ACD}"/>
              </a:ext>
            </a:extLst>
          </p:cNvPr>
          <p:cNvSpPr/>
          <p:nvPr userDrawn="1"/>
        </p:nvSpPr>
        <p:spPr>
          <a:xfrm flipV="1">
            <a:off x="292925" y="1471958"/>
            <a:ext cx="4133242" cy="2627469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" name="object 3">
            <a:extLst>
              <a:ext uri="{FF2B5EF4-FFF2-40B4-BE49-F238E27FC236}">
                <a16:creationId xmlns:a16="http://schemas.microsoft.com/office/drawing/2014/main" id="{C9B12335-7077-95F7-13B9-AB7F506B144F}"/>
              </a:ext>
            </a:extLst>
          </p:cNvPr>
          <p:cNvSpPr/>
          <p:nvPr userDrawn="1"/>
        </p:nvSpPr>
        <p:spPr>
          <a:xfrm flipV="1">
            <a:off x="4716462" y="1469881"/>
            <a:ext cx="4133242" cy="2627469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" name="Chart Placeholder 5">
            <a:extLst>
              <a:ext uri="{FF2B5EF4-FFF2-40B4-BE49-F238E27FC236}">
                <a16:creationId xmlns:a16="http://schemas.microsoft.com/office/drawing/2014/main" id="{989C3B09-C92D-1EB2-5B06-68ED69057AF9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343545" y="1542614"/>
            <a:ext cx="4032000" cy="2429541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ZA"/>
          </a:p>
        </p:txBody>
      </p:sp>
      <p:sp>
        <p:nvSpPr>
          <p:cNvPr id="15" name="Chart Placeholder 5">
            <a:extLst>
              <a:ext uri="{FF2B5EF4-FFF2-40B4-BE49-F238E27FC236}">
                <a16:creationId xmlns:a16="http://schemas.microsoft.com/office/drawing/2014/main" id="{E8E659E4-9392-6013-B2C9-7D920AE66672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767083" y="1542614"/>
            <a:ext cx="4032000" cy="2429541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ZA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0B00760-C5C3-4B2A-B0B0-D3DBCC8A9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ABE95E-EB1E-4598-9938-58265DA8867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97BD2238-32D9-C747-5309-A81819A9439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552" y="950914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9E88A9-BBE3-3A34-A9D7-10989E96733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20677" y="950914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77186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dr + Sub + chart + cop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A7FF0-7BF9-FFAD-E528-3D163712D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6380DA4C-B231-EB9E-6071-D6E9D3406100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179389" y="1131888"/>
            <a:ext cx="4248150" cy="34559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ZA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99A5E753-C79F-200D-2D1B-84FD74257B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388" y="711750"/>
            <a:ext cx="7038090" cy="275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spcBef>
                <a:spcPts val="0"/>
              </a:spcBef>
              <a:buFontTx/>
              <a:buNone/>
              <a:defRPr sz="1600"/>
            </a:lvl2pPr>
            <a:lvl3pPr marL="914400" indent="0">
              <a:spcBef>
                <a:spcPts val="0"/>
              </a:spcBef>
              <a:buFontTx/>
              <a:buNone/>
              <a:defRPr sz="1600"/>
            </a:lvl3pPr>
            <a:lvl4pPr marL="1371600" indent="0">
              <a:spcBef>
                <a:spcPts val="0"/>
              </a:spcBef>
              <a:buFontTx/>
              <a:buNone/>
              <a:defRPr sz="1600"/>
            </a:lvl4pPr>
            <a:lvl5pPr marL="1828800" indent="0">
              <a:spcBef>
                <a:spcPts val="0"/>
              </a:spcBef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84C5A1B-F1ED-084B-2647-F558942C869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16463" y="1131888"/>
            <a:ext cx="4248150" cy="34559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77217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hart + 2 sub + 2 copy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3">
            <a:extLst>
              <a:ext uri="{FF2B5EF4-FFF2-40B4-BE49-F238E27FC236}">
                <a16:creationId xmlns:a16="http://schemas.microsoft.com/office/drawing/2014/main" id="{1FA4C9ED-C39E-750B-9F55-957ECA9B1ACD}"/>
              </a:ext>
            </a:extLst>
          </p:cNvPr>
          <p:cNvSpPr/>
          <p:nvPr userDrawn="1"/>
        </p:nvSpPr>
        <p:spPr>
          <a:xfrm flipV="1">
            <a:off x="292924" y="1471955"/>
            <a:ext cx="2732954" cy="3368333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0B00760-C5C3-4B2A-B0B0-D3DBCC8A9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ABE95E-EB1E-4598-9938-58265DA8867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97BD2238-32D9-C747-5309-A81819A9439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552" y="950914"/>
            <a:ext cx="2734769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DF5AC792-3088-E331-01BA-536F369AAB10}"/>
              </a:ext>
            </a:extLst>
          </p:cNvPr>
          <p:cNvSpPr/>
          <p:nvPr userDrawn="1"/>
        </p:nvSpPr>
        <p:spPr>
          <a:xfrm flipV="1">
            <a:off x="3205524" y="1471955"/>
            <a:ext cx="2732954" cy="3368333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1B2521B6-CC63-5364-D711-328D7CEB9E0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204151" y="950914"/>
            <a:ext cx="2734769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854CF3C5-4329-52FE-D5EC-BB8C0CAB7B87}"/>
              </a:ext>
            </a:extLst>
          </p:cNvPr>
          <p:cNvSpPr/>
          <p:nvPr userDrawn="1"/>
        </p:nvSpPr>
        <p:spPr>
          <a:xfrm flipV="1">
            <a:off x="6118123" y="1471955"/>
            <a:ext cx="2732954" cy="3368333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4669C0E-366E-EF88-9B76-D5BAF84FDD9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16750" y="950914"/>
            <a:ext cx="2734769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0696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 chart left + sub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3">
            <a:extLst>
              <a:ext uri="{FF2B5EF4-FFF2-40B4-BE49-F238E27FC236}">
                <a16:creationId xmlns:a16="http://schemas.microsoft.com/office/drawing/2014/main" id="{12515757-3F94-1DA6-D58A-1420A944D2B0}"/>
              </a:ext>
            </a:extLst>
          </p:cNvPr>
          <p:cNvSpPr/>
          <p:nvPr userDrawn="1"/>
        </p:nvSpPr>
        <p:spPr>
          <a:xfrm flipV="1">
            <a:off x="6293559" y="1469880"/>
            <a:ext cx="2559625" cy="3366170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510962C8-7607-5386-6DB0-DDC75E230C23}"/>
              </a:ext>
            </a:extLst>
          </p:cNvPr>
          <p:cNvSpPr/>
          <p:nvPr userDrawn="1"/>
        </p:nvSpPr>
        <p:spPr>
          <a:xfrm flipV="1">
            <a:off x="292924" y="1471959"/>
            <a:ext cx="5831286" cy="3385192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" name="Chart Placeholder 5">
            <a:extLst>
              <a:ext uri="{FF2B5EF4-FFF2-40B4-BE49-F238E27FC236}">
                <a16:creationId xmlns:a16="http://schemas.microsoft.com/office/drawing/2014/main" id="{E892B46E-725E-2467-CC97-BBB7562BF423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343543" y="1542614"/>
            <a:ext cx="5724000" cy="3189930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ZA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EDA9C90F-5F53-4F8B-A3CB-C02927DD75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7039" y="950914"/>
            <a:ext cx="2559625" cy="366389"/>
          </a:xfr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0B00760-C5C3-4B2A-B0B0-D3DBCC8A9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3070812-CB66-4731-BF63-57F6A88EBAD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8698194-1B46-4F9F-92C0-1AD7B17BA5F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34970" y="1542614"/>
            <a:ext cx="2476803" cy="3204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58BD1321-95AF-018D-AC06-08C649B00C6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551" y="950914"/>
            <a:ext cx="5832660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29095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FA30E-4F11-401E-B203-D8B1B1FD9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5A0927-BA58-44E5-AF72-99E215747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5A1063-875D-6E59-CC61-EC988F22EA0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552" y="950914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7D607ED2-C373-8E20-2434-A150F160A32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20677" y="950914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1BFBE34F-05C3-9FB8-CEC7-BF4C502E289F}"/>
              </a:ext>
            </a:extLst>
          </p:cNvPr>
          <p:cNvSpPr/>
          <p:nvPr userDrawn="1"/>
        </p:nvSpPr>
        <p:spPr>
          <a:xfrm flipV="1">
            <a:off x="292925" y="1471959"/>
            <a:ext cx="4133242" cy="3366172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7EB3575E-870D-012C-F8C2-03B18507A29A}"/>
              </a:ext>
            </a:extLst>
          </p:cNvPr>
          <p:cNvSpPr/>
          <p:nvPr userDrawn="1"/>
        </p:nvSpPr>
        <p:spPr>
          <a:xfrm flipV="1">
            <a:off x="4716462" y="1469882"/>
            <a:ext cx="4133242" cy="3366172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</p:spTree>
    <p:extLst>
      <p:ext uri="{BB962C8B-B14F-4D97-AF65-F5344CB8AC3E}">
        <p14:creationId xmlns:p14="http://schemas.microsoft.com/office/powerpoint/2010/main" val="1389947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 wider right copy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FA30E-4F11-401E-B203-D8B1B1FD9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5A0927-BA58-44E5-AF72-99E215747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5A1063-875D-6E59-CC61-EC988F22EA0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553" y="950914"/>
            <a:ext cx="3212486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7D607ED2-C373-8E20-2434-A150F160A32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636661" y="950914"/>
            <a:ext cx="5220003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1BFBE34F-05C3-9FB8-CEC7-BF4C502E289F}"/>
              </a:ext>
            </a:extLst>
          </p:cNvPr>
          <p:cNvSpPr/>
          <p:nvPr userDrawn="1"/>
        </p:nvSpPr>
        <p:spPr>
          <a:xfrm flipV="1">
            <a:off x="292924" y="1471960"/>
            <a:ext cx="3210354" cy="3123059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7EB3575E-870D-012C-F8C2-03B18507A29A}"/>
              </a:ext>
            </a:extLst>
          </p:cNvPr>
          <p:cNvSpPr/>
          <p:nvPr userDrawn="1"/>
        </p:nvSpPr>
        <p:spPr>
          <a:xfrm flipV="1">
            <a:off x="3633166" y="1469882"/>
            <a:ext cx="5216539" cy="3123059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97908BB0-6041-77B7-F2ED-3A8BE422ED7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352756" y="1542615"/>
            <a:ext cx="3090690" cy="2952604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ZA"/>
          </a:p>
        </p:txBody>
      </p:sp>
      <p:sp>
        <p:nvSpPr>
          <p:cNvPr id="7" name="Chart Placeholder 5">
            <a:extLst>
              <a:ext uri="{FF2B5EF4-FFF2-40B4-BE49-F238E27FC236}">
                <a16:creationId xmlns:a16="http://schemas.microsoft.com/office/drawing/2014/main" id="{589571BB-E36B-68BA-507F-B7D9E46F7102}"/>
              </a:ext>
            </a:extLst>
          </p:cNvPr>
          <p:cNvSpPr>
            <a:spLocks noGrp="1"/>
          </p:cNvSpPr>
          <p:nvPr>
            <p:ph type="chart" sz="quarter" idx="20"/>
          </p:nvPr>
        </p:nvSpPr>
        <p:spPr>
          <a:xfrm>
            <a:off x="3687635" y="1542615"/>
            <a:ext cx="5107600" cy="2952604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11223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FA30E-4F11-401E-B203-D8B1B1FD9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5A0927-BA58-44E5-AF72-99E215747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5A1063-875D-6E59-CC61-EC988F22EA0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552" y="950914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7D607ED2-C373-8E20-2434-A150F160A32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20677" y="950914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1BFBE34F-05C3-9FB8-CEC7-BF4C502E289F}"/>
              </a:ext>
            </a:extLst>
          </p:cNvPr>
          <p:cNvSpPr/>
          <p:nvPr userDrawn="1"/>
        </p:nvSpPr>
        <p:spPr>
          <a:xfrm flipV="1">
            <a:off x="292925" y="1471959"/>
            <a:ext cx="4133242" cy="3366172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7EB3575E-870D-012C-F8C2-03B18507A29A}"/>
              </a:ext>
            </a:extLst>
          </p:cNvPr>
          <p:cNvSpPr/>
          <p:nvPr userDrawn="1"/>
        </p:nvSpPr>
        <p:spPr>
          <a:xfrm flipV="1">
            <a:off x="4716462" y="1469881"/>
            <a:ext cx="4133242" cy="1368000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52348A19-219B-21C5-980A-65717D4A2AD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720678" y="2951164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E3929340-49D2-F043-48A0-63A00A8D6882}"/>
              </a:ext>
            </a:extLst>
          </p:cNvPr>
          <p:cNvSpPr/>
          <p:nvPr userDrawn="1"/>
        </p:nvSpPr>
        <p:spPr>
          <a:xfrm flipV="1">
            <a:off x="4716464" y="3470131"/>
            <a:ext cx="4133242" cy="1368000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</p:spTree>
    <p:extLst>
      <p:ext uri="{BB962C8B-B14F-4D97-AF65-F5344CB8AC3E}">
        <p14:creationId xmlns:p14="http://schemas.microsoft.com/office/powerpoint/2010/main" val="185968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ub o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FA30E-4F11-401E-B203-D8B1B1FD9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5A0927-BA58-44E5-AF72-99E215747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5A1063-875D-6E59-CC61-EC988F22EA0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552" y="950914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7D607ED2-C373-8E20-2434-A150F160A32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20677" y="950914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34961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sub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FA30E-4F11-401E-B203-D8B1B1FD9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BAD279-1B8B-480C-AB32-669BC5296FE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E9318A-2967-6C8A-2C0D-C3FE576A9F8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552" y="950914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6C6AA218-68B4-0325-AD96-83C1887BAA6D}"/>
              </a:ext>
            </a:extLst>
          </p:cNvPr>
          <p:cNvSpPr/>
          <p:nvPr userDrawn="1"/>
        </p:nvSpPr>
        <p:spPr>
          <a:xfrm flipV="1">
            <a:off x="292925" y="1471959"/>
            <a:ext cx="4133242" cy="3366172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</p:spTree>
    <p:extLst>
      <p:ext uri="{BB962C8B-B14F-4D97-AF65-F5344CB8AC3E}">
        <p14:creationId xmlns:p14="http://schemas.microsoft.com/office/powerpoint/2010/main" val="1595689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ub high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FA30E-4F11-401E-B203-D8B1B1FD9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5CBDD5-B822-4B50-89CF-0BD444614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CB8BDD-E38C-7604-265A-3F8B7801A34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552" y="950914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A8E009EF-68F2-856D-04ED-8C53426EE6D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20677" y="950914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C324084C-F4A9-A62A-9180-9CA71DB21C7D}"/>
              </a:ext>
            </a:extLst>
          </p:cNvPr>
          <p:cNvSpPr/>
          <p:nvPr userDrawn="1"/>
        </p:nvSpPr>
        <p:spPr>
          <a:xfrm flipV="1">
            <a:off x="292925" y="1471959"/>
            <a:ext cx="4133242" cy="3366172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C45EC3F7-7C2E-CCDA-ABA3-2235EB7201E9}"/>
              </a:ext>
            </a:extLst>
          </p:cNvPr>
          <p:cNvSpPr/>
          <p:nvPr userDrawn="1"/>
        </p:nvSpPr>
        <p:spPr>
          <a:xfrm flipV="1">
            <a:off x="4716462" y="1469882"/>
            <a:ext cx="4133242" cy="3366172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</p:spTree>
    <p:extLst>
      <p:ext uri="{BB962C8B-B14F-4D97-AF65-F5344CB8AC3E}">
        <p14:creationId xmlns:p14="http://schemas.microsoft.com/office/powerpoint/2010/main" val="60280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FA30E-4F11-401E-B203-D8B1B1FD9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1661BD-FA2E-4D9B-A03E-3AE5A825E20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942A21A6-A902-40F4-8D7A-A88391D3169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91552" y="950913"/>
            <a:ext cx="2808000" cy="367200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51AA2555-60CC-4942-87A0-4F3315CB66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170107" y="950913"/>
            <a:ext cx="2808000" cy="367200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18A001DA-6473-476B-A1A3-D30D164F06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48663" y="950913"/>
            <a:ext cx="2808000" cy="367200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36015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hart + 1 sub +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FA30E-4F11-401E-B203-D8B1B1FD9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82DE91FA-58D6-466F-8CAF-9D9746A15E64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716463" y="950913"/>
            <a:ext cx="4140200" cy="3887218"/>
          </a:xfrm>
        </p:spPr>
        <p:txBody>
          <a:bodyPr/>
          <a:lstStyle/>
          <a:p>
            <a:endParaRPr lang="en-Z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7832CC-471E-4AF2-9337-F3A3A420F97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00D286D9-B536-2ABA-C130-C0FB077C40E1}"/>
              </a:ext>
            </a:extLst>
          </p:cNvPr>
          <p:cNvSpPr/>
          <p:nvPr userDrawn="1"/>
        </p:nvSpPr>
        <p:spPr>
          <a:xfrm flipV="1">
            <a:off x="292925" y="1471959"/>
            <a:ext cx="4133242" cy="3366172"/>
          </a:xfrm>
          <a:prstGeom prst="round2SameRect">
            <a:avLst>
              <a:gd name="adj1" fmla="val 6786"/>
              <a:gd name="adj2" fmla="val 0"/>
            </a:avLst>
          </a:pr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F635EB0A-AAF5-8BA0-0ECE-247D35E5DFB2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343545" y="1542614"/>
            <a:ext cx="4032000" cy="3204000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ZA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F8633A57-6DB1-6557-7879-788E31336C8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1552" y="950914"/>
            <a:ext cx="4135987" cy="443829"/>
          </a:xfrm>
          <a:prstGeom prst="round2SameRect">
            <a:avLst/>
          </a:prstGeom>
          <a:solidFill>
            <a:srgbClr val="FFFFFF"/>
          </a:solidFill>
          <a:ln w="3175" cap="flat" cmpd="sng" algn="ctr">
            <a:solidFill>
              <a:srgbClr val="C8CBCC"/>
            </a:solidFill>
            <a:prstDash val="solid"/>
            <a:miter lim="800000"/>
          </a:ln>
          <a:effectLst>
            <a:innerShdw blurRad="38100" dist="25400" dir="13500000">
              <a:srgbClr val="292B2C">
                <a:lumMod val="50000"/>
                <a:lumOff val="50000"/>
                <a:alpha val="50000"/>
              </a:srgbClr>
            </a:innerShdw>
          </a:effectLst>
        </p:spPr>
        <p:txBody>
          <a:bodyPr vert="horz" lIns="0" tIns="0" rIns="0" bIns="0" rtlCol="0" anchor="ctr">
            <a:noAutofit/>
          </a:bodyPr>
          <a:lstStyle>
            <a:lvl1pPr>
              <a:defRPr kumimoji="0" lang="en-ZA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lang="en-US"/>
              <a:t>Edit Master text styles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98281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7.xml"/><Relationship Id="rId18" Type="http://schemas.openxmlformats.org/officeDocument/2006/relationships/slideLayout" Target="../slideLayouts/slideLayout32.xml"/><Relationship Id="rId26" Type="http://schemas.openxmlformats.org/officeDocument/2006/relationships/slideLayout" Target="../slideLayouts/slideLayout40.xml"/><Relationship Id="rId39" Type="http://schemas.openxmlformats.org/officeDocument/2006/relationships/image" Target="../media/image6.svg"/><Relationship Id="rId21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48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31.xml"/><Relationship Id="rId25" Type="http://schemas.openxmlformats.org/officeDocument/2006/relationships/slideLayout" Target="../slideLayouts/slideLayout39.xml"/><Relationship Id="rId33" Type="http://schemas.openxmlformats.org/officeDocument/2006/relationships/slideLayout" Target="../slideLayouts/slideLayout47.xml"/><Relationship Id="rId38" Type="http://schemas.openxmlformats.org/officeDocument/2006/relationships/image" Target="../media/image1.png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20" Type="http://schemas.openxmlformats.org/officeDocument/2006/relationships/slideLayout" Target="../slideLayouts/slideLayout34.xml"/><Relationship Id="rId29" Type="http://schemas.openxmlformats.org/officeDocument/2006/relationships/slideLayout" Target="../slideLayouts/slideLayout43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38.xml"/><Relationship Id="rId32" Type="http://schemas.openxmlformats.org/officeDocument/2006/relationships/slideLayout" Target="../slideLayouts/slideLayout46.xml"/><Relationship Id="rId37" Type="http://schemas.openxmlformats.org/officeDocument/2006/relationships/theme" Target="../theme/theme2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23" Type="http://schemas.openxmlformats.org/officeDocument/2006/relationships/slideLayout" Target="../slideLayouts/slideLayout37.xml"/><Relationship Id="rId28" Type="http://schemas.openxmlformats.org/officeDocument/2006/relationships/slideLayout" Target="../slideLayouts/slideLayout42.xml"/><Relationship Id="rId36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24.xml"/><Relationship Id="rId19" Type="http://schemas.openxmlformats.org/officeDocument/2006/relationships/slideLayout" Target="../slideLayouts/slideLayout33.xml"/><Relationship Id="rId31" Type="http://schemas.openxmlformats.org/officeDocument/2006/relationships/slideLayout" Target="../slideLayouts/slideLayout45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Relationship Id="rId22" Type="http://schemas.openxmlformats.org/officeDocument/2006/relationships/slideLayout" Target="../slideLayouts/slideLayout36.xml"/><Relationship Id="rId27" Type="http://schemas.openxmlformats.org/officeDocument/2006/relationships/slideLayout" Target="../slideLayouts/slideLayout41.xml"/><Relationship Id="rId30" Type="http://schemas.openxmlformats.org/officeDocument/2006/relationships/slideLayout" Target="../slideLayouts/slideLayout44.xml"/><Relationship Id="rId35" Type="http://schemas.openxmlformats.org/officeDocument/2006/relationships/slideLayout" Target="../slideLayouts/slideLayout49.xml"/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18" Type="http://schemas.openxmlformats.org/officeDocument/2006/relationships/tags" Target="../tags/tag1.xml"/><Relationship Id="rId3" Type="http://schemas.openxmlformats.org/officeDocument/2006/relationships/slideLayout" Target="../slideLayouts/slideLayout53.xml"/><Relationship Id="rId21" Type="http://schemas.openxmlformats.org/officeDocument/2006/relationships/image" Target="../media/image10.png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52.xml"/><Relationship Id="rId16" Type="http://schemas.openxmlformats.org/officeDocument/2006/relationships/slideLayout" Target="../slideLayouts/slideLayout66.xml"/><Relationship Id="rId20" Type="http://schemas.openxmlformats.org/officeDocument/2006/relationships/image" Target="../media/image9.emf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0.xml"/><Relationship Id="rId19" Type="http://schemas.openxmlformats.org/officeDocument/2006/relationships/oleObject" Target="../embeddings/oleObject1.bin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4.xml"/><Relationship Id="rId22" Type="http://schemas.openxmlformats.org/officeDocument/2006/relationships/image" Target="../media/image11.svg"/></Relationships>
</file>

<file path=ppt/slideMasters/_rels/slideMaster4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79.xml"/><Relationship Id="rId18" Type="http://schemas.openxmlformats.org/officeDocument/2006/relationships/slideLayout" Target="../slideLayouts/slideLayout84.xml"/><Relationship Id="rId26" Type="http://schemas.openxmlformats.org/officeDocument/2006/relationships/slideLayout" Target="../slideLayouts/slideLayout92.xml"/><Relationship Id="rId39" Type="http://schemas.openxmlformats.org/officeDocument/2006/relationships/image" Target="../media/image1.png"/><Relationship Id="rId21" Type="http://schemas.openxmlformats.org/officeDocument/2006/relationships/slideLayout" Target="../slideLayouts/slideLayout87.xml"/><Relationship Id="rId34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17" Type="http://schemas.openxmlformats.org/officeDocument/2006/relationships/slideLayout" Target="../slideLayouts/slideLayout83.xml"/><Relationship Id="rId25" Type="http://schemas.openxmlformats.org/officeDocument/2006/relationships/slideLayout" Target="../slideLayouts/slideLayout91.xml"/><Relationship Id="rId33" Type="http://schemas.openxmlformats.org/officeDocument/2006/relationships/slideLayout" Target="../slideLayouts/slideLayout99.xml"/><Relationship Id="rId38" Type="http://schemas.openxmlformats.org/officeDocument/2006/relationships/theme" Target="../theme/theme4.xml"/><Relationship Id="rId2" Type="http://schemas.openxmlformats.org/officeDocument/2006/relationships/slideLayout" Target="../slideLayouts/slideLayout68.xml"/><Relationship Id="rId16" Type="http://schemas.openxmlformats.org/officeDocument/2006/relationships/slideLayout" Target="../slideLayouts/slideLayout82.xml"/><Relationship Id="rId20" Type="http://schemas.openxmlformats.org/officeDocument/2006/relationships/slideLayout" Target="../slideLayouts/slideLayout86.xml"/><Relationship Id="rId29" Type="http://schemas.openxmlformats.org/officeDocument/2006/relationships/slideLayout" Target="../slideLayouts/slideLayout95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24" Type="http://schemas.openxmlformats.org/officeDocument/2006/relationships/slideLayout" Target="../slideLayouts/slideLayout90.xml"/><Relationship Id="rId32" Type="http://schemas.openxmlformats.org/officeDocument/2006/relationships/slideLayout" Target="../slideLayouts/slideLayout98.xml"/><Relationship Id="rId37" Type="http://schemas.openxmlformats.org/officeDocument/2006/relationships/slideLayout" Target="../slideLayouts/slideLayout103.xml"/><Relationship Id="rId40" Type="http://schemas.openxmlformats.org/officeDocument/2006/relationships/image" Target="../media/image6.svg"/><Relationship Id="rId5" Type="http://schemas.openxmlformats.org/officeDocument/2006/relationships/slideLayout" Target="../slideLayouts/slideLayout71.xml"/><Relationship Id="rId15" Type="http://schemas.openxmlformats.org/officeDocument/2006/relationships/slideLayout" Target="../slideLayouts/slideLayout81.xml"/><Relationship Id="rId23" Type="http://schemas.openxmlformats.org/officeDocument/2006/relationships/slideLayout" Target="../slideLayouts/slideLayout89.xml"/><Relationship Id="rId28" Type="http://schemas.openxmlformats.org/officeDocument/2006/relationships/slideLayout" Target="../slideLayouts/slideLayout94.xml"/><Relationship Id="rId36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76.xml"/><Relationship Id="rId19" Type="http://schemas.openxmlformats.org/officeDocument/2006/relationships/slideLayout" Target="../slideLayouts/slideLayout85.xml"/><Relationship Id="rId31" Type="http://schemas.openxmlformats.org/officeDocument/2006/relationships/slideLayout" Target="../slideLayouts/slideLayout97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slideLayout" Target="../slideLayouts/slideLayout80.xml"/><Relationship Id="rId22" Type="http://schemas.openxmlformats.org/officeDocument/2006/relationships/slideLayout" Target="../slideLayouts/slideLayout88.xml"/><Relationship Id="rId27" Type="http://schemas.openxmlformats.org/officeDocument/2006/relationships/slideLayout" Target="../slideLayouts/slideLayout93.xml"/><Relationship Id="rId30" Type="http://schemas.openxmlformats.org/officeDocument/2006/relationships/slideLayout" Target="../slideLayouts/slideLayout96.xml"/><Relationship Id="rId35" Type="http://schemas.openxmlformats.org/officeDocument/2006/relationships/slideLayout" Target="../slideLayouts/slideLayout101.xml"/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1.xml"/><Relationship Id="rId13" Type="http://schemas.openxmlformats.org/officeDocument/2006/relationships/slideLayout" Target="../slideLayouts/slideLayout116.xml"/><Relationship Id="rId18" Type="http://schemas.openxmlformats.org/officeDocument/2006/relationships/slideLayout" Target="../slideLayouts/slideLayout121.xml"/><Relationship Id="rId3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10.xml"/><Relationship Id="rId12" Type="http://schemas.openxmlformats.org/officeDocument/2006/relationships/slideLayout" Target="../slideLayouts/slideLayout115.xml"/><Relationship Id="rId17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05.xml"/><Relationship Id="rId16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9.xml"/><Relationship Id="rId11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08.xml"/><Relationship Id="rId15" Type="http://schemas.openxmlformats.org/officeDocument/2006/relationships/slideLayout" Target="../slideLayouts/slideLayout118.xml"/><Relationship Id="rId10" Type="http://schemas.openxmlformats.org/officeDocument/2006/relationships/slideLayout" Target="../slideLayouts/slideLayout113.xml"/><Relationship Id="rId19" Type="http://schemas.openxmlformats.org/officeDocument/2006/relationships/theme" Target="../theme/theme5.xml"/><Relationship Id="rId4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12.xml"/><Relationship Id="rId14" Type="http://schemas.openxmlformats.org/officeDocument/2006/relationships/slideLayout" Target="../slideLayouts/slideLayout1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F4B8AC20-A0B3-4AA3-C667-F06309150128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7284345" y="183043"/>
            <a:ext cx="1531619" cy="602264"/>
          </a:xfrm>
          <a:prstGeom prst="rect">
            <a:avLst/>
          </a:prstGeom>
        </p:spPr>
      </p:pic>
      <p:pic>
        <p:nvPicPr>
          <p:cNvPr id="6" name="Picture 5" descr="A pink circle with white background&#10;&#10;Description automatically generated">
            <a:extLst>
              <a:ext uri="{FF2B5EF4-FFF2-40B4-BE49-F238E27FC236}">
                <a16:creationId xmlns:a16="http://schemas.microsoft.com/office/drawing/2014/main" id="{937B4907-2D9E-5342-C724-0F9BF42AD0E9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alphaModFix/>
          </a:blip>
          <a:stretch>
            <a:fillRect/>
          </a:stretch>
        </p:blipFill>
        <p:spPr>
          <a:xfrm>
            <a:off x="137348" y="4627190"/>
            <a:ext cx="2084899" cy="391217"/>
          </a:xfrm>
          <a:prstGeom prst="rect">
            <a:avLst/>
          </a:prstGeom>
        </p:spPr>
      </p:pic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6990CEFA-8577-2138-F504-1DF58F3FE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251327"/>
            <a:ext cx="7038090" cy="39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97F0EAF-FA68-9C65-57CA-3CB1C3BA47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45816" y="4914027"/>
            <a:ext cx="718519" cy="127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928B1C4-B632-401D-B545-F00286E83A11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D0D6677-A350-9A8E-7CC2-929123B923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9387" y="987425"/>
            <a:ext cx="8785225" cy="36004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19374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3" r:id="rId2"/>
    <p:sldLayoutId id="2147483691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700" r:id="rId9"/>
    <p:sldLayoutId id="2147483699" r:id="rId10"/>
    <p:sldLayoutId id="2147483701" r:id="rId11"/>
    <p:sldLayoutId id="2147483702" r:id="rId12"/>
    <p:sldLayoutId id="2147483703" r:id="rId13"/>
    <p:sldLayoutId id="2147483827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2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4572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446088" indent="-180975" algn="l" defTabSz="4572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719138" indent="-180975" algn="l" defTabSz="457200" rtl="0" eaLnBrk="1" latinLnBrk="0" hangingPunct="1">
        <a:spcBef>
          <a:spcPct val="20000"/>
        </a:spcBef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93763" indent="-174625" algn="l" defTabSz="457200" rtl="0" eaLnBrk="1" latinLnBrk="0" hangingPunct="1">
        <a:spcBef>
          <a:spcPct val="20000"/>
        </a:spcBef>
        <a:buFont typeface="Arial"/>
        <a:buChar char="–"/>
        <a:tabLst>
          <a:tab pos="1793875" algn="l"/>
        </a:tabLst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893763" indent="-174625" algn="l" defTabSz="457200" rtl="0" eaLnBrk="1" latinLnBrk="0" hangingPunct="1">
        <a:spcBef>
          <a:spcPct val="20000"/>
        </a:spcBef>
        <a:buFont typeface="Arial" panose="020B0604020202020204" pitchFamily="34" charset="0"/>
        <a:buChar char="•"/>
        <a:tabLst>
          <a:tab pos="1793875" algn="l"/>
        </a:tabLst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89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2789" userDrawn="1">
          <p15:clr>
            <a:srgbClr val="F26B43"/>
          </p15:clr>
        </p15:guide>
        <p15:guide id="4" pos="2971" userDrawn="1">
          <p15:clr>
            <a:srgbClr val="F26B43"/>
          </p15:clr>
        </p15:guide>
        <p15:guide id="5" pos="113" userDrawn="1">
          <p15:clr>
            <a:srgbClr val="F26B43"/>
          </p15:clr>
        </p15:guide>
        <p15:guide id="6" pos="5647" userDrawn="1">
          <p15:clr>
            <a:srgbClr val="F26B43"/>
          </p15:clr>
        </p15:guide>
        <p15:guide id="7" orient="horz" pos="622" userDrawn="1">
          <p15:clr>
            <a:srgbClr val="F26B43"/>
          </p15:clr>
        </p15:guide>
        <p15:guide id="8" orient="horz" pos="713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7338" y="950912"/>
            <a:ext cx="8569326" cy="3896667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7" name="Slide Number Placeholder 166">
            <a:extLst>
              <a:ext uri="{FF2B5EF4-FFF2-40B4-BE49-F238E27FC236}">
                <a16:creationId xmlns:a16="http://schemas.microsoft.com/office/drawing/2014/main" id="{49642ECE-F10C-4372-8DEC-4464A3A9F9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8214" y="4838132"/>
            <a:ext cx="395785" cy="3053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F217F15E-C570-4547-9EB1-21E56FD8E9EB}"/>
              </a:ext>
            </a:extLst>
          </p:cNvPr>
          <p:cNvGrpSpPr/>
          <p:nvPr userDrawn="1"/>
        </p:nvGrpSpPr>
        <p:grpSpPr>
          <a:xfrm>
            <a:off x="-1046793" y="-15382"/>
            <a:ext cx="982532" cy="2879222"/>
            <a:chOff x="-1931212" y="0"/>
            <a:chExt cx="1848084" cy="5376614"/>
          </a:xfrm>
        </p:grpSpPr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4859DD8D-2F6A-4706-8480-CC27B6059F79}"/>
                </a:ext>
              </a:extLst>
            </p:cNvPr>
            <p:cNvSpPr/>
            <p:nvPr/>
          </p:nvSpPr>
          <p:spPr>
            <a:xfrm>
              <a:off x="-1931212" y="0"/>
              <a:ext cx="1848084" cy="3244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R0;G100;B168</a:t>
              </a:r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9386573A-8413-42F7-8BD7-89A7FC4578E3}"/>
                </a:ext>
              </a:extLst>
            </p:cNvPr>
            <p:cNvSpPr/>
            <p:nvPr/>
          </p:nvSpPr>
          <p:spPr>
            <a:xfrm>
              <a:off x="-1931212" y="360869"/>
              <a:ext cx="1848084" cy="324448"/>
            </a:xfrm>
            <a:prstGeom prst="rect">
              <a:avLst/>
            </a:prstGeom>
            <a:solidFill>
              <a:srgbClr val="00A1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R0;G161;B199</a:t>
              </a:r>
            </a:p>
          </p:txBody>
        </p:sp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6C2C64F0-DC25-44CD-8A95-83C41BBF69E0}"/>
                </a:ext>
              </a:extLst>
            </p:cNvPr>
            <p:cNvSpPr/>
            <p:nvPr/>
          </p:nvSpPr>
          <p:spPr>
            <a:xfrm>
              <a:off x="-1931212" y="721738"/>
              <a:ext cx="1848084" cy="324448"/>
            </a:xfrm>
            <a:prstGeom prst="rect">
              <a:avLst/>
            </a:prstGeom>
            <a:solidFill>
              <a:srgbClr val="21C0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R33;G192;B219</a:t>
              </a:r>
            </a:p>
          </p:txBody>
        </p: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CF5EFB90-9BF8-4217-A3BC-0E909D59C990}"/>
                </a:ext>
              </a:extLst>
            </p:cNvPr>
            <p:cNvSpPr/>
            <p:nvPr/>
          </p:nvSpPr>
          <p:spPr>
            <a:xfrm>
              <a:off x="-1931212" y="1082607"/>
              <a:ext cx="1848084" cy="324448"/>
            </a:xfrm>
            <a:prstGeom prst="rect">
              <a:avLst/>
            </a:prstGeom>
            <a:solidFill>
              <a:srgbClr val="FDB9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R253;G185;B45</a:t>
              </a:r>
            </a:p>
          </p:txBody>
        </p: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7E0BFF6B-D4F2-4231-87DD-2B2B67E1273E}"/>
                </a:ext>
              </a:extLst>
            </p:cNvPr>
            <p:cNvSpPr/>
            <p:nvPr/>
          </p:nvSpPr>
          <p:spPr>
            <a:xfrm>
              <a:off x="-1931212" y="1443476"/>
              <a:ext cx="1848084" cy="324448"/>
            </a:xfrm>
            <a:prstGeom prst="rect">
              <a:avLst/>
            </a:prstGeom>
            <a:solidFill>
              <a:srgbClr val="F58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R245;G130;B41</a:t>
              </a:r>
            </a:p>
          </p:txBody>
        </p:sp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0DD0A239-6636-443A-9A77-A7E044440825}"/>
                </a:ext>
              </a:extLst>
            </p:cNvPr>
            <p:cNvSpPr/>
            <p:nvPr/>
          </p:nvSpPr>
          <p:spPr>
            <a:xfrm>
              <a:off x="-1931212" y="1804345"/>
              <a:ext cx="1848084" cy="324448"/>
            </a:xfrm>
            <a:prstGeom prst="rect">
              <a:avLst/>
            </a:prstGeom>
            <a:solidFill>
              <a:srgbClr val="FAA7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R250;G167;B85</a:t>
              </a:r>
            </a:p>
          </p:txBody>
        </p:sp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FDA6D6DE-574C-4377-B248-E0C65515DAE9}"/>
                </a:ext>
              </a:extLst>
            </p:cNvPr>
            <p:cNvSpPr/>
            <p:nvPr/>
          </p:nvSpPr>
          <p:spPr>
            <a:xfrm>
              <a:off x="-1931212" y="2165214"/>
              <a:ext cx="1848084" cy="324448"/>
            </a:xfrm>
            <a:prstGeom prst="rect">
              <a:avLst/>
            </a:prstGeom>
            <a:solidFill>
              <a:srgbClr val="EE2F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R238;G47;B88</a:t>
              </a:r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C6EF1205-76EA-404E-9B50-B3CC2EB4FBBA}"/>
                </a:ext>
              </a:extLst>
            </p:cNvPr>
            <p:cNvSpPr/>
            <p:nvPr/>
          </p:nvSpPr>
          <p:spPr>
            <a:xfrm>
              <a:off x="-1931212" y="2526083"/>
              <a:ext cx="1848084" cy="324448"/>
            </a:xfrm>
            <a:prstGeom prst="rect">
              <a:avLst/>
            </a:prstGeom>
            <a:solidFill>
              <a:srgbClr val="B828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R184;G40;B97</a:t>
              </a:r>
            </a:p>
          </p:txBody>
        </p:sp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BBF173E8-1479-4E0C-A687-89800A3414AA}"/>
                </a:ext>
              </a:extLst>
            </p:cNvPr>
            <p:cNvSpPr/>
            <p:nvPr/>
          </p:nvSpPr>
          <p:spPr>
            <a:xfrm>
              <a:off x="-1931212" y="2886952"/>
              <a:ext cx="1848084" cy="324448"/>
            </a:xfrm>
            <a:prstGeom prst="rect">
              <a:avLst/>
            </a:prstGeom>
            <a:solidFill>
              <a:srgbClr val="F167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R241;G103;B124</a:t>
              </a:r>
            </a:p>
          </p:txBody>
        </p:sp>
        <p:sp>
          <p:nvSpPr>
            <p:cNvPr id="178" name="Rectangle 177">
              <a:extLst>
                <a:ext uri="{FF2B5EF4-FFF2-40B4-BE49-F238E27FC236}">
                  <a16:creationId xmlns:a16="http://schemas.microsoft.com/office/drawing/2014/main" id="{B653DAE0-BFA1-4A4C-84BC-93A21A2DD8E4}"/>
                </a:ext>
              </a:extLst>
            </p:cNvPr>
            <p:cNvSpPr/>
            <p:nvPr/>
          </p:nvSpPr>
          <p:spPr>
            <a:xfrm>
              <a:off x="-1931212" y="3247821"/>
              <a:ext cx="1848084" cy="324448"/>
            </a:xfrm>
            <a:prstGeom prst="rect">
              <a:avLst/>
            </a:prstGeom>
            <a:solidFill>
              <a:srgbClr val="4531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R69;G49;B122</a:t>
              </a:r>
            </a:p>
          </p:txBody>
        </p:sp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CF220B56-69E7-4D4D-8DA1-556D29A4016F}"/>
                </a:ext>
              </a:extLst>
            </p:cNvPr>
            <p:cNvSpPr/>
            <p:nvPr/>
          </p:nvSpPr>
          <p:spPr>
            <a:xfrm>
              <a:off x="-1931212" y="3608690"/>
              <a:ext cx="1848084" cy="324448"/>
            </a:xfrm>
            <a:prstGeom prst="rect">
              <a:avLst/>
            </a:prstGeom>
            <a:solidFill>
              <a:srgbClr val="4729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R71;G41;B106</a:t>
              </a:r>
            </a:p>
          </p:txBody>
        </p:sp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987F06DD-D0AA-4CD4-BC05-9EB309207631}"/>
                </a:ext>
              </a:extLst>
            </p:cNvPr>
            <p:cNvSpPr/>
            <p:nvPr/>
          </p:nvSpPr>
          <p:spPr>
            <a:xfrm>
              <a:off x="-1931212" y="3969559"/>
              <a:ext cx="1848084" cy="324448"/>
            </a:xfrm>
            <a:prstGeom prst="rect">
              <a:avLst/>
            </a:prstGeom>
            <a:solidFill>
              <a:srgbClr val="6E3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R110;G62;B137</a:t>
              </a:r>
            </a:p>
          </p:txBody>
        </p:sp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F1C9C9B2-AF6A-47B7-B508-4ADA7616EB45}"/>
                </a:ext>
              </a:extLst>
            </p:cNvPr>
            <p:cNvSpPr/>
            <p:nvPr/>
          </p:nvSpPr>
          <p:spPr>
            <a:xfrm>
              <a:off x="-1931212" y="4330428"/>
              <a:ext cx="1848084" cy="324448"/>
            </a:xfrm>
            <a:prstGeom prst="rect">
              <a:avLst/>
            </a:prstGeom>
            <a:solidFill>
              <a:srgbClr val="38B7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R56;G183;B116</a:t>
              </a:r>
            </a:p>
          </p:txBody>
        </p:sp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D63BDC7B-8FFD-430B-B1A3-C1809C1747FC}"/>
                </a:ext>
              </a:extLst>
            </p:cNvPr>
            <p:cNvSpPr/>
            <p:nvPr/>
          </p:nvSpPr>
          <p:spPr>
            <a:xfrm>
              <a:off x="-1931212" y="4691297"/>
              <a:ext cx="1848084" cy="324448"/>
            </a:xfrm>
            <a:prstGeom prst="rect">
              <a:avLst/>
            </a:prstGeom>
            <a:solidFill>
              <a:srgbClr val="1180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R17;G128;B123</a:t>
              </a:r>
            </a:p>
          </p:txBody>
        </p:sp>
        <p:sp>
          <p:nvSpPr>
            <p:cNvPr id="183" name="Rectangle 182">
              <a:extLst>
                <a:ext uri="{FF2B5EF4-FFF2-40B4-BE49-F238E27FC236}">
                  <a16:creationId xmlns:a16="http://schemas.microsoft.com/office/drawing/2014/main" id="{7FB54DBB-5547-43DB-AF60-836FD3D05893}"/>
                </a:ext>
              </a:extLst>
            </p:cNvPr>
            <p:cNvSpPr/>
            <p:nvPr/>
          </p:nvSpPr>
          <p:spPr>
            <a:xfrm>
              <a:off x="-1931212" y="5052166"/>
              <a:ext cx="1848084" cy="324448"/>
            </a:xfrm>
            <a:prstGeom prst="rect">
              <a:avLst/>
            </a:prstGeom>
            <a:solidFill>
              <a:srgbClr val="97C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34" hangingPunct="1"/>
              <a:r>
                <a:rPr lang="en-ZA" sz="700" kern="1200">
                  <a:solidFill>
                    <a:srgbClr val="FFFFFF"/>
                  </a:solidFill>
                </a:rPr>
                <a:t>R151;G205;B119</a:t>
              </a:r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D482F2E7-1F72-4925-922F-3059B910EB80}"/>
              </a:ext>
            </a:extLst>
          </p:cNvPr>
          <p:cNvSpPr/>
          <p:nvPr userDrawn="1"/>
        </p:nvSpPr>
        <p:spPr>
          <a:xfrm>
            <a:off x="0" y="-387847"/>
            <a:ext cx="1017333" cy="327493"/>
          </a:xfrm>
          <a:prstGeom prst="rect">
            <a:avLst/>
          </a:prstGeom>
          <a:gradFill flip="none" rotWithShape="1">
            <a:gsLst>
              <a:gs pos="0">
                <a:srgbClr val="3371B2"/>
              </a:gs>
              <a:gs pos="50000">
                <a:srgbClr val="64A2D8"/>
              </a:gs>
              <a:gs pos="100000">
                <a:srgbClr val="9DC9EB"/>
              </a:gs>
            </a:gsLst>
            <a:lin ang="0" scaled="1"/>
            <a:tileRect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320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134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Blue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7EDCF42-FC73-407C-B311-F9534820BCCD}"/>
              </a:ext>
            </a:extLst>
          </p:cNvPr>
          <p:cNvSpPr/>
          <p:nvPr userDrawn="1"/>
        </p:nvSpPr>
        <p:spPr>
          <a:xfrm>
            <a:off x="1070755" y="-390172"/>
            <a:ext cx="1017333" cy="327493"/>
          </a:xfrm>
          <a:prstGeom prst="rect">
            <a:avLst/>
          </a:prstGeom>
          <a:gradFill>
            <a:gsLst>
              <a:gs pos="0">
                <a:srgbClr val="B1623D"/>
              </a:gs>
              <a:gs pos="50000">
                <a:srgbClr val="DE823E"/>
              </a:gs>
              <a:gs pos="100000">
                <a:srgbClr val="EE9850"/>
              </a:gs>
            </a:gsLst>
            <a:lin ang="0" scaled="1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320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134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Bronze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FBCBB548-D1D8-428D-9D92-6A6A847CFBA3}"/>
              </a:ext>
            </a:extLst>
          </p:cNvPr>
          <p:cNvSpPr/>
          <p:nvPr userDrawn="1"/>
        </p:nvSpPr>
        <p:spPr>
          <a:xfrm>
            <a:off x="2157136" y="-387847"/>
            <a:ext cx="1017333" cy="327493"/>
          </a:xfrm>
          <a:prstGeom prst="rect">
            <a:avLst/>
          </a:prstGeom>
          <a:gradFill>
            <a:gsLst>
              <a:gs pos="0">
                <a:srgbClr val="7E8083"/>
              </a:gs>
              <a:gs pos="50000">
                <a:srgbClr val="BCBEC0"/>
              </a:gs>
              <a:gs pos="100000">
                <a:srgbClr val="DEDFE0"/>
              </a:gs>
            </a:gsLst>
            <a:lin ang="0" scaled="1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320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134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Silver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E1EE53B2-9EE2-4BE1-A5C1-8432CA4B0DBC}"/>
              </a:ext>
            </a:extLst>
          </p:cNvPr>
          <p:cNvSpPr/>
          <p:nvPr userDrawn="1"/>
        </p:nvSpPr>
        <p:spPr>
          <a:xfrm>
            <a:off x="3243516" y="-390172"/>
            <a:ext cx="1017333" cy="327493"/>
          </a:xfrm>
          <a:prstGeom prst="rect">
            <a:avLst/>
          </a:prstGeom>
          <a:gradFill>
            <a:gsLst>
              <a:gs pos="0">
                <a:srgbClr val="BD8C2E"/>
              </a:gs>
              <a:gs pos="50000">
                <a:srgbClr val="E3B62C"/>
              </a:gs>
              <a:gs pos="100000">
                <a:srgbClr val="F7DA4C"/>
              </a:gs>
            </a:gsLst>
            <a:lin ang="0" scaled="1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320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134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Gold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6F62A2D2-5B29-46AE-BAE2-0CFA92DC5299}"/>
              </a:ext>
            </a:extLst>
          </p:cNvPr>
          <p:cNvSpPr/>
          <p:nvPr userDrawn="1"/>
        </p:nvSpPr>
        <p:spPr>
          <a:xfrm>
            <a:off x="5962741" y="-390172"/>
            <a:ext cx="1017333" cy="327493"/>
          </a:xfrm>
          <a:prstGeom prst="rect">
            <a:avLst/>
          </a:prstGeom>
          <a:solidFill>
            <a:srgbClr val="F41C5E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320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134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Vitality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0AAB84E-B019-4BF8-B0FA-D4B5FE59E5E1}"/>
              </a:ext>
            </a:extLst>
          </p:cNvPr>
          <p:cNvSpPr/>
          <p:nvPr userDrawn="1"/>
        </p:nvSpPr>
        <p:spPr>
          <a:xfrm>
            <a:off x="7049121" y="-390172"/>
            <a:ext cx="1017333" cy="327493"/>
          </a:xfrm>
          <a:prstGeom prst="rect">
            <a:avLst/>
          </a:prstGeom>
          <a:gradFill>
            <a:gsLst>
              <a:gs pos="100000">
                <a:srgbClr val="9440E8"/>
              </a:gs>
              <a:gs pos="0">
                <a:srgbClr val="F41C5E"/>
              </a:gs>
            </a:gsLst>
            <a:lin ang="0" scaled="1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320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134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Bank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44DEB338-D44A-4729-B179-AA0B4E40CE05}"/>
              </a:ext>
            </a:extLst>
          </p:cNvPr>
          <p:cNvSpPr/>
          <p:nvPr userDrawn="1"/>
        </p:nvSpPr>
        <p:spPr>
          <a:xfrm>
            <a:off x="4339645" y="-390172"/>
            <a:ext cx="1017319" cy="327493"/>
          </a:xfrm>
          <a:prstGeom prst="rect">
            <a:avLst/>
          </a:prstGeom>
          <a:gradFill>
            <a:gsLst>
              <a:gs pos="100000">
                <a:srgbClr val="C5AFC9"/>
              </a:gs>
              <a:gs pos="50000">
                <a:srgbClr val="DFD0E0"/>
              </a:gs>
              <a:gs pos="0">
                <a:srgbClr val="B7C3D6"/>
              </a:gs>
            </a:gsLst>
            <a:lin ang="0" scaled="1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Diamond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7336" y="122527"/>
            <a:ext cx="7350997" cy="625709"/>
          </a:xfrm>
          <a:prstGeom prst="rect">
            <a:avLst/>
          </a:prstGeom>
        </p:spPr>
        <p:txBody>
          <a:bodyPr vert="horz" lIns="0" tIns="36000" rIns="36000" bIns="36000" rtlCol="0" anchor="ctr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78F7EF4E-652D-3756-F8D0-E944149F3DC6}"/>
              </a:ext>
            </a:extLst>
          </p:cNvPr>
          <p:cNvPicPr>
            <a:picLocks noChangeAspect="1"/>
          </p:cNvPicPr>
          <p:nvPr userDrawn="1"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7745563" y="107953"/>
            <a:ext cx="1111100" cy="436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047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  <p:sldLayoutId id="2147483720" r:id="rId16"/>
    <p:sldLayoutId id="2147483721" r:id="rId17"/>
    <p:sldLayoutId id="2147483722" r:id="rId18"/>
    <p:sldLayoutId id="2147483723" r:id="rId19"/>
    <p:sldLayoutId id="2147483724" r:id="rId20"/>
    <p:sldLayoutId id="2147483725" r:id="rId21"/>
    <p:sldLayoutId id="2147483726" r:id="rId22"/>
    <p:sldLayoutId id="2147483727" r:id="rId23"/>
    <p:sldLayoutId id="2147483728" r:id="rId24"/>
    <p:sldLayoutId id="2147483729" r:id="rId25"/>
    <p:sldLayoutId id="2147483730" r:id="rId26"/>
    <p:sldLayoutId id="2147483731" r:id="rId27"/>
    <p:sldLayoutId id="2147483732" r:id="rId28"/>
    <p:sldLayoutId id="2147483733" r:id="rId29"/>
    <p:sldLayoutId id="2147483734" r:id="rId30"/>
    <p:sldLayoutId id="2147483735" r:id="rId31"/>
    <p:sldLayoutId id="2147483736" r:id="rId32"/>
    <p:sldLayoutId id="2147483737" r:id="rId33"/>
    <p:sldLayoutId id="2147483738" r:id="rId34"/>
    <p:sldLayoutId id="2147483739" r:id="rId35"/>
    <p:sldLayoutId id="2147483740" r:id="rId3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1800" b="0" kern="1200" cap="all" baseline="0">
          <a:solidFill>
            <a:schemeClr val="accent1"/>
          </a:solidFill>
          <a:latin typeface="+mj-lt"/>
          <a:ea typeface="Open Sans Condensed" panose="020B0806030504020204" pitchFamily="34" charset="0"/>
          <a:cs typeface="Open Sans Condensed" panose="020B0806030504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Clr>
          <a:schemeClr val="accent1"/>
        </a:buClr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Clr>
          <a:srgbClr val="34AD6F"/>
        </a:buClr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Clr>
          <a:schemeClr val="accent5"/>
        </a:buClr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Clr>
          <a:schemeClr val="accent6"/>
        </a:buClr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>
          <p15:clr>
            <a:srgbClr val="F26B43"/>
          </p15:clr>
        </p15:guide>
        <p15:guide id="2" pos="181">
          <p15:clr>
            <a:srgbClr val="F26B43"/>
          </p15:clr>
        </p15:guide>
        <p15:guide id="3" pos="5579">
          <p15:clr>
            <a:srgbClr val="F26B43"/>
          </p15:clr>
        </p15:guide>
        <p15:guide id="4" orient="horz" pos="599">
          <p15:clr>
            <a:srgbClr val="F26B43"/>
          </p15:clr>
        </p15:guide>
        <p15:guide id="5" orient="horz" pos="3049">
          <p15:clr>
            <a:srgbClr val="F26B43"/>
          </p15:clr>
        </p15:guide>
        <p15:guide id="6" pos="2789">
          <p15:clr>
            <a:srgbClr val="F26B43"/>
          </p15:clr>
        </p15:guide>
        <p15:guide id="7" pos="297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rgbClr val="F7F7F7"/>
            </a:gs>
            <a:gs pos="100000">
              <a:srgbClr val="D8DDE3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6AD2641C-5EEC-CD97-E7B2-32812865924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8"/>
            </p:custDataLst>
            <p:extLst>
              <p:ext uri="{D42A27DB-BD31-4B8C-83A1-F6EECF244321}">
                <p14:modId xmlns:p14="http://schemas.microsoft.com/office/powerpoint/2010/main" val="1927067199"/>
              </p:ext>
            </p:extLst>
          </p:nvPr>
        </p:nvGraphicFramePr>
        <p:xfrm>
          <a:off x="1192" y="1191"/>
          <a:ext cx="920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9" imgW="7772400" imgH="10058400" progId="TCLayout.ActiveDocument.1">
                  <p:embed/>
                </p:oleObj>
              </mc:Choice>
              <mc:Fallback>
                <p:oleObj name="think-cell Slide" r:id="rId19" imgW="7772400" imgH="10058400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AD2641C-5EEC-CD97-E7B2-32812865924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192" y="1191"/>
                        <a:ext cx="920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1702" y="291704"/>
            <a:ext cx="8016479" cy="25693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Add title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704" y="921543"/>
            <a:ext cx="8562975" cy="383738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Add first level bullet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A2082E4-7032-08F2-B06A-7C37EDA7D9FF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8565357" y="291704"/>
            <a:ext cx="289322" cy="289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313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  <p:sldLayoutId id="2147483795" r:id="rId14"/>
    <p:sldLayoutId id="2147483796" r:id="rId15"/>
    <p:sldLayoutId id="2147483797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950" b="0" kern="1200" cap="all" baseline="0">
          <a:solidFill>
            <a:schemeClr val="bg2"/>
          </a:solidFill>
          <a:latin typeface="+mn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200" kern="1200">
          <a:solidFill>
            <a:schemeClr val="bg2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Open Sans Light" panose="020B0306030504020204" pitchFamily="34" charset="0"/>
        <a:buChar char="–"/>
        <a:defRPr sz="1200" kern="1200">
          <a:solidFill>
            <a:schemeClr val="bg2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Wingdings" panose="05000000000000000000" pitchFamily="2" charset="2"/>
        <a:buChar char="§"/>
        <a:defRPr sz="1200" kern="1200">
          <a:solidFill>
            <a:schemeClr val="bg2"/>
          </a:solidFill>
          <a:latin typeface="+mn-lt"/>
          <a:ea typeface="+mn-ea"/>
          <a:cs typeface="+mn-cs"/>
        </a:defRPr>
      </a:lvl3pPr>
      <a:lvl4pPr marL="1243013" indent="-214313" algn="l" defTabSz="6858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Wingdings" panose="05000000000000000000" pitchFamily="2" charset="2"/>
        <a:buChar char="§"/>
        <a:defRPr sz="1200" kern="1200">
          <a:solidFill>
            <a:schemeClr val="bg2"/>
          </a:solidFill>
          <a:latin typeface="+mn-lt"/>
          <a:ea typeface="+mn-ea"/>
          <a:cs typeface="+mn-cs"/>
        </a:defRPr>
      </a:lvl4pPr>
      <a:lvl5pPr marL="1585913" indent="-214313" algn="l" defTabSz="6858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Wingdings" panose="05000000000000000000" pitchFamily="2" charset="2"/>
        <a:buChar char="§"/>
        <a:defRPr sz="1200" kern="1200">
          <a:solidFill>
            <a:schemeClr val="bg2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5">
          <p15:clr>
            <a:srgbClr val="F26B43"/>
          </p15:clr>
        </p15:guide>
        <p15:guide id="2" pos="245">
          <p15:clr>
            <a:srgbClr val="F26B43"/>
          </p15:clr>
        </p15:guide>
        <p15:guide id="3" pos="7437">
          <p15:clr>
            <a:srgbClr val="F26B43"/>
          </p15:clr>
        </p15:guide>
        <p15:guide id="4" orient="horz" pos="3997">
          <p15:clr>
            <a:srgbClr val="F26B43"/>
          </p15:clr>
        </p15:guide>
        <p15:guide id="5" orient="horz" pos="799">
          <p15:clr>
            <a:srgbClr val="F26B43"/>
          </p15:clr>
        </p15:guide>
        <p15:guide id="6" pos="3840">
          <p15:clr>
            <a:srgbClr val="F26B43"/>
          </p15:clr>
        </p15:guide>
        <p15:guide id="7" pos="3681">
          <p15:clr>
            <a:srgbClr val="F26B43"/>
          </p15:clr>
        </p15:guide>
        <p15:guide id="8" pos="3999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7338" y="950912"/>
            <a:ext cx="8569326" cy="3896667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7" name="Slide Number Placeholder 166">
            <a:extLst>
              <a:ext uri="{FF2B5EF4-FFF2-40B4-BE49-F238E27FC236}">
                <a16:creationId xmlns:a16="http://schemas.microsoft.com/office/drawing/2014/main" id="{49642ECE-F10C-4372-8DEC-4464A3A9F9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8215" y="4838133"/>
            <a:ext cx="395785" cy="3053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A0323BEC-FF09-48DB-BCDE-7C596F72EAC5}" type="slidenum">
              <a:rPr lang="en-ZA" smtClean="0"/>
              <a:pPr/>
              <a:t>‹#›</a:t>
            </a:fld>
            <a:endParaRPr lang="en-ZA"/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F217F15E-C570-4547-9EB1-21E56FD8E9EB}"/>
              </a:ext>
            </a:extLst>
          </p:cNvPr>
          <p:cNvGrpSpPr/>
          <p:nvPr userDrawn="1"/>
        </p:nvGrpSpPr>
        <p:grpSpPr>
          <a:xfrm>
            <a:off x="-1046793" y="-15381"/>
            <a:ext cx="982532" cy="2879222"/>
            <a:chOff x="-1931212" y="0"/>
            <a:chExt cx="1848084" cy="5376614"/>
          </a:xfrm>
        </p:grpSpPr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4859DD8D-2F6A-4706-8480-CC27B6059F79}"/>
                </a:ext>
              </a:extLst>
            </p:cNvPr>
            <p:cNvSpPr/>
            <p:nvPr/>
          </p:nvSpPr>
          <p:spPr>
            <a:xfrm>
              <a:off x="-1931212" y="0"/>
              <a:ext cx="1848084" cy="3244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R0;G100;B168</a:t>
              </a:r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9386573A-8413-42F7-8BD7-89A7FC4578E3}"/>
                </a:ext>
              </a:extLst>
            </p:cNvPr>
            <p:cNvSpPr/>
            <p:nvPr/>
          </p:nvSpPr>
          <p:spPr>
            <a:xfrm>
              <a:off x="-1931212" y="360869"/>
              <a:ext cx="1848084" cy="324448"/>
            </a:xfrm>
            <a:prstGeom prst="rect">
              <a:avLst/>
            </a:prstGeom>
            <a:solidFill>
              <a:srgbClr val="00A1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R0;G161;B199</a:t>
              </a:r>
            </a:p>
          </p:txBody>
        </p:sp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6C2C64F0-DC25-44CD-8A95-83C41BBF69E0}"/>
                </a:ext>
              </a:extLst>
            </p:cNvPr>
            <p:cNvSpPr/>
            <p:nvPr/>
          </p:nvSpPr>
          <p:spPr>
            <a:xfrm>
              <a:off x="-1931212" y="721738"/>
              <a:ext cx="1848084" cy="324448"/>
            </a:xfrm>
            <a:prstGeom prst="rect">
              <a:avLst/>
            </a:prstGeom>
            <a:solidFill>
              <a:srgbClr val="21C0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R33;G192;B219</a:t>
              </a:r>
            </a:p>
          </p:txBody>
        </p: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CF5EFB90-9BF8-4217-A3BC-0E909D59C990}"/>
                </a:ext>
              </a:extLst>
            </p:cNvPr>
            <p:cNvSpPr/>
            <p:nvPr/>
          </p:nvSpPr>
          <p:spPr>
            <a:xfrm>
              <a:off x="-1931212" y="1082607"/>
              <a:ext cx="1848084" cy="324448"/>
            </a:xfrm>
            <a:prstGeom prst="rect">
              <a:avLst/>
            </a:prstGeom>
            <a:solidFill>
              <a:srgbClr val="FDB9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R253;G185;B45</a:t>
              </a:r>
            </a:p>
          </p:txBody>
        </p: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7E0BFF6B-D4F2-4231-87DD-2B2B67E1273E}"/>
                </a:ext>
              </a:extLst>
            </p:cNvPr>
            <p:cNvSpPr/>
            <p:nvPr/>
          </p:nvSpPr>
          <p:spPr>
            <a:xfrm>
              <a:off x="-1931212" y="1443476"/>
              <a:ext cx="1848084" cy="324448"/>
            </a:xfrm>
            <a:prstGeom prst="rect">
              <a:avLst/>
            </a:prstGeom>
            <a:solidFill>
              <a:srgbClr val="F58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R245;G130;B41</a:t>
              </a:r>
            </a:p>
          </p:txBody>
        </p:sp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0DD0A239-6636-443A-9A77-A7E044440825}"/>
                </a:ext>
              </a:extLst>
            </p:cNvPr>
            <p:cNvSpPr/>
            <p:nvPr/>
          </p:nvSpPr>
          <p:spPr>
            <a:xfrm>
              <a:off x="-1931212" y="1804345"/>
              <a:ext cx="1848084" cy="324448"/>
            </a:xfrm>
            <a:prstGeom prst="rect">
              <a:avLst/>
            </a:prstGeom>
            <a:solidFill>
              <a:srgbClr val="FAA7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R250;G167;B85</a:t>
              </a:r>
            </a:p>
          </p:txBody>
        </p:sp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FDA6D6DE-574C-4377-B248-E0C65515DAE9}"/>
                </a:ext>
              </a:extLst>
            </p:cNvPr>
            <p:cNvSpPr/>
            <p:nvPr/>
          </p:nvSpPr>
          <p:spPr>
            <a:xfrm>
              <a:off x="-1931212" y="2165214"/>
              <a:ext cx="1848084" cy="324448"/>
            </a:xfrm>
            <a:prstGeom prst="rect">
              <a:avLst/>
            </a:prstGeom>
            <a:solidFill>
              <a:srgbClr val="EE2F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R238;G47;B88</a:t>
              </a:r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C6EF1205-76EA-404E-9B50-B3CC2EB4FBBA}"/>
                </a:ext>
              </a:extLst>
            </p:cNvPr>
            <p:cNvSpPr/>
            <p:nvPr/>
          </p:nvSpPr>
          <p:spPr>
            <a:xfrm>
              <a:off x="-1931212" y="2526083"/>
              <a:ext cx="1848084" cy="324448"/>
            </a:xfrm>
            <a:prstGeom prst="rect">
              <a:avLst/>
            </a:prstGeom>
            <a:solidFill>
              <a:srgbClr val="B828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R184;G40;B97</a:t>
              </a:r>
            </a:p>
          </p:txBody>
        </p:sp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BBF173E8-1479-4E0C-A687-89800A3414AA}"/>
                </a:ext>
              </a:extLst>
            </p:cNvPr>
            <p:cNvSpPr/>
            <p:nvPr/>
          </p:nvSpPr>
          <p:spPr>
            <a:xfrm>
              <a:off x="-1931212" y="2886952"/>
              <a:ext cx="1848084" cy="324448"/>
            </a:xfrm>
            <a:prstGeom prst="rect">
              <a:avLst/>
            </a:prstGeom>
            <a:solidFill>
              <a:srgbClr val="F167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R241;G103;B124</a:t>
              </a:r>
            </a:p>
          </p:txBody>
        </p:sp>
        <p:sp>
          <p:nvSpPr>
            <p:cNvPr id="178" name="Rectangle 177">
              <a:extLst>
                <a:ext uri="{FF2B5EF4-FFF2-40B4-BE49-F238E27FC236}">
                  <a16:creationId xmlns:a16="http://schemas.microsoft.com/office/drawing/2014/main" id="{B653DAE0-BFA1-4A4C-84BC-93A21A2DD8E4}"/>
                </a:ext>
              </a:extLst>
            </p:cNvPr>
            <p:cNvSpPr/>
            <p:nvPr/>
          </p:nvSpPr>
          <p:spPr>
            <a:xfrm>
              <a:off x="-1931212" y="3247821"/>
              <a:ext cx="1848084" cy="324448"/>
            </a:xfrm>
            <a:prstGeom prst="rect">
              <a:avLst/>
            </a:prstGeom>
            <a:solidFill>
              <a:srgbClr val="4531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R69;G49;B122</a:t>
              </a:r>
            </a:p>
          </p:txBody>
        </p:sp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CF220B56-69E7-4D4D-8DA1-556D29A4016F}"/>
                </a:ext>
              </a:extLst>
            </p:cNvPr>
            <p:cNvSpPr/>
            <p:nvPr/>
          </p:nvSpPr>
          <p:spPr>
            <a:xfrm>
              <a:off x="-1931212" y="3608690"/>
              <a:ext cx="1848084" cy="324448"/>
            </a:xfrm>
            <a:prstGeom prst="rect">
              <a:avLst/>
            </a:prstGeom>
            <a:solidFill>
              <a:srgbClr val="4729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R71;G41;B106</a:t>
              </a:r>
            </a:p>
          </p:txBody>
        </p:sp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987F06DD-D0AA-4CD4-BC05-9EB309207631}"/>
                </a:ext>
              </a:extLst>
            </p:cNvPr>
            <p:cNvSpPr/>
            <p:nvPr/>
          </p:nvSpPr>
          <p:spPr>
            <a:xfrm>
              <a:off x="-1931212" y="3969559"/>
              <a:ext cx="1848084" cy="324448"/>
            </a:xfrm>
            <a:prstGeom prst="rect">
              <a:avLst/>
            </a:prstGeom>
            <a:solidFill>
              <a:srgbClr val="6E3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R110;G62;B137</a:t>
              </a:r>
            </a:p>
          </p:txBody>
        </p:sp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F1C9C9B2-AF6A-47B7-B508-4ADA7616EB45}"/>
                </a:ext>
              </a:extLst>
            </p:cNvPr>
            <p:cNvSpPr/>
            <p:nvPr/>
          </p:nvSpPr>
          <p:spPr>
            <a:xfrm>
              <a:off x="-1931212" y="4330428"/>
              <a:ext cx="1848084" cy="324448"/>
            </a:xfrm>
            <a:prstGeom prst="rect">
              <a:avLst/>
            </a:prstGeom>
            <a:solidFill>
              <a:srgbClr val="38B7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R56;G183;B116</a:t>
              </a:r>
            </a:p>
          </p:txBody>
        </p:sp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D63BDC7B-8FFD-430B-B1A3-C1809C1747FC}"/>
                </a:ext>
              </a:extLst>
            </p:cNvPr>
            <p:cNvSpPr/>
            <p:nvPr/>
          </p:nvSpPr>
          <p:spPr>
            <a:xfrm>
              <a:off x="-1931212" y="4691297"/>
              <a:ext cx="1848084" cy="324448"/>
            </a:xfrm>
            <a:prstGeom prst="rect">
              <a:avLst/>
            </a:prstGeom>
            <a:solidFill>
              <a:srgbClr val="1180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R17;G128;B123</a:t>
              </a:r>
            </a:p>
          </p:txBody>
        </p:sp>
        <p:sp>
          <p:nvSpPr>
            <p:cNvPr id="183" name="Rectangle 182">
              <a:extLst>
                <a:ext uri="{FF2B5EF4-FFF2-40B4-BE49-F238E27FC236}">
                  <a16:creationId xmlns:a16="http://schemas.microsoft.com/office/drawing/2014/main" id="{7FB54DBB-5547-43DB-AF60-836FD3D05893}"/>
                </a:ext>
              </a:extLst>
            </p:cNvPr>
            <p:cNvSpPr/>
            <p:nvPr/>
          </p:nvSpPr>
          <p:spPr>
            <a:xfrm>
              <a:off x="-1931212" y="5052166"/>
              <a:ext cx="1848084" cy="324448"/>
            </a:xfrm>
            <a:prstGeom prst="rect">
              <a:avLst/>
            </a:prstGeom>
            <a:solidFill>
              <a:srgbClr val="97C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500" hangingPunct="1"/>
              <a:r>
                <a:rPr lang="en-ZA" sz="700" kern="1200">
                  <a:solidFill>
                    <a:srgbClr val="FFFFFF"/>
                  </a:solidFill>
                </a:rPr>
                <a:t>R151;G205;B119</a:t>
              </a:r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D482F2E7-1F72-4925-922F-3059B910EB80}"/>
              </a:ext>
            </a:extLst>
          </p:cNvPr>
          <p:cNvSpPr/>
          <p:nvPr userDrawn="1"/>
        </p:nvSpPr>
        <p:spPr>
          <a:xfrm>
            <a:off x="1" y="-387847"/>
            <a:ext cx="1017333" cy="327493"/>
          </a:xfrm>
          <a:prstGeom prst="rect">
            <a:avLst/>
          </a:prstGeom>
          <a:gradFill flip="none" rotWithShape="1">
            <a:gsLst>
              <a:gs pos="0">
                <a:srgbClr val="3371B2"/>
              </a:gs>
              <a:gs pos="50000">
                <a:srgbClr val="64A2D8"/>
              </a:gs>
              <a:gs pos="100000">
                <a:srgbClr val="9DC9EB"/>
              </a:gs>
            </a:gsLst>
            <a:lin ang="0" scaled="1"/>
            <a:tileRect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31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134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Blue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7EDCF42-FC73-407C-B311-F9534820BCCD}"/>
              </a:ext>
            </a:extLst>
          </p:cNvPr>
          <p:cNvSpPr/>
          <p:nvPr userDrawn="1"/>
        </p:nvSpPr>
        <p:spPr>
          <a:xfrm>
            <a:off x="1070756" y="-390172"/>
            <a:ext cx="1017333" cy="327493"/>
          </a:xfrm>
          <a:prstGeom prst="rect">
            <a:avLst/>
          </a:prstGeom>
          <a:gradFill>
            <a:gsLst>
              <a:gs pos="0">
                <a:srgbClr val="B1623D"/>
              </a:gs>
              <a:gs pos="50000">
                <a:srgbClr val="DE823E"/>
              </a:gs>
              <a:gs pos="100000">
                <a:srgbClr val="EE9850"/>
              </a:gs>
            </a:gsLst>
            <a:lin ang="0" scaled="1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31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134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Bronze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FBCBB548-D1D8-428D-9D92-6A6A847CFBA3}"/>
              </a:ext>
            </a:extLst>
          </p:cNvPr>
          <p:cNvSpPr/>
          <p:nvPr userDrawn="1"/>
        </p:nvSpPr>
        <p:spPr>
          <a:xfrm>
            <a:off x="2157137" y="-387847"/>
            <a:ext cx="1017333" cy="327493"/>
          </a:xfrm>
          <a:prstGeom prst="rect">
            <a:avLst/>
          </a:prstGeom>
          <a:gradFill>
            <a:gsLst>
              <a:gs pos="0">
                <a:srgbClr val="7E8083"/>
              </a:gs>
              <a:gs pos="50000">
                <a:srgbClr val="BCBEC0"/>
              </a:gs>
              <a:gs pos="100000">
                <a:srgbClr val="DEDFE0"/>
              </a:gs>
            </a:gsLst>
            <a:lin ang="0" scaled="1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31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134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Silver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E1EE53B2-9EE2-4BE1-A5C1-8432CA4B0DBC}"/>
              </a:ext>
            </a:extLst>
          </p:cNvPr>
          <p:cNvSpPr/>
          <p:nvPr userDrawn="1"/>
        </p:nvSpPr>
        <p:spPr>
          <a:xfrm>
            <a:off x="3243517" y="-390172"/>
            <a:ext cx="1017333" cy="327493"/>
          </a:xfrm>
          <a:prstGeom prst="rect">
            <a:avLst/>
          </a:prstGeom>
          <a:gradFill>
            <a:gsLst>
              <a:gs pos="0">
                <a:srgbClr val="BD8C2E"/>
              </a:gs>
              <a:gs pos="50000">
                <a:srgbClr val="E3B62C"/>
              </a:gs>
              <a:gs pos="100000">
                <a:srgbClr val="F7DA4C"/>
              </a:gs>
            </a:gsLst>
            <a:lin ang="0" scaled="1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31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134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Gold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6F62A2D2-5B29-46AE-BAE2-0CFA92DC5299}"/>
              </a:ext>
            </a:extLst>
          </p:cNvPr>
          <p:cNvSpPr/>
          <p:nvPr userDrawn="1"/>
        </p:nvSpPr>
        <p:spPr>
          <a:xfrm>
            <a:off x="5962742" y="-390172"/>
            <a:ext cx="1017333" cy="327493"/>
          </a:xfrm>
          <a:prstGeom prst="rect">
            <a:avLst/>
          </a:prstGeom>
          <a:solidFill>
            <a:srgbClr val="F41C5E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31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134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Vitality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0AAB84E-B019-4BF8-B0FA-D4B5FE59E5E1}"/>
              </a:ext>
            </a:extLst>
          </p:cNvPr>
          <p:cNvSpPr/>
          <p:nvPr userDrawn="1"/>
        </p:nvSpPr>
        <p:spPr>
          <a:xfrm>
            <a:off x="7049122" y="-390172"/>
            <a:ext cx="1017333" cy="327493"/>
          </a:xfrm>
          <a:prstGeom prst="rect">
            <a:avLst/>
          </a:prstGeom>
          <a:gradFill>
            <a:gsLst>
              <a:gs pos="100000">
                <a:srgbClr val="9440E8"/>
              </a:gs>
              <a:gs pos="0">
                <a:srgbClr val="F41C5E"/>
              </a:gs>
            </a:gsLst>
            <a:lin ang="0" scaled="1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31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134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Bank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44DEB338-D44A-4729-B179-AA0B4E40CE05}"/>
              </a:ext>
            </a:extLst>
          </p:cNvPr>
          <p:cNvSpPr/>
          <p:nvPr userDrawn="1"/>
        </p:nvSpPr>
        <p:spPr>
          <a:xfrm>
            <a:off x="4339646" y="-390172"/>
            <a:ext cx="1017319" cy="327493"/>
          </a:xfrm>
          <a:prstGeom prst="rect">
            <a:avLst/>
          </a:prstGeom>
          <a:gradFill>
            <a:gsLst>
              <a:gs pos="100000">
                <a:srgbClr val="C5AFC9"/>
              </a:gs>
              <a:gs pos="50000">
                <a:srgbClr val="DFD0E0"/>
              </a:gs>
              <a:gs pos="0">
                <a:srgbClr val="B7C3D6"/>
              </a:gs>
            </a:gsLst>
            <a:lin ang="0" scaled="1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18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Diamond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7337" y="122528"/>
            <a:ext cx="7350997" cy="625709"/>
          </a:xfrm>
          <a:prstGeom prst="rect">
            <a:avLst/>
          </a:prstGeom>
        </p:spPr>
        <p:txBody>
          <a:bodyPr vert="horz" lIns="0" tIns="36000" rIns="36000" bIns="36000" rtlCol="0" anchor="ctr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78F7EF4E-652D-3756-F8D0-E944149F3DC6}"/>
              </a:ext>
            </a:extLst>
          </p:cNvPr>
          <p:cNvPicPr>
            <a:picLocks noChangeAspect="1"/>
          </p:cNvPicPr>
          <p:nvPr userDrawn="1"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7745563" y="107954"/>
            <a:ext cx="1111100" cy="436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122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  <p:sldLayoutId id="2147483845" r:id="rId17"/>
    <p:sldLayoutId id="2147483846" r:id="rId18"/>
    <p:sldLayoutId id="2147483847" r:id="rId19"/>
    <p:sldLayoutId id="2147483848" r:id="rId20"/>
    <p:sldLayoutId id="2147483849" r:id="rId21"/>
    <p:sldLayoutId id="2147483850" r:id="rId22"/>
    <p:sldLayoutId id="2147483851" r:id="rId23"/>
    <p:sldLayoutId id="2147483852" r:id="rId24"/>
    <p:sldLayoutId id="2147483853" r:id="rId25"/>
    <p:sldLayoutId id="2147483854" r:id="rId26"/>
    <p:sldLayoutId id="2147483855" r:id="rId27"/>
    <p:sldLayoutId id="2147483856" r:id="rId28"/>
    <p:sldLayoutId id="2147483857" r:id="rId29"/>
    <p:sldLayoutId id="2147483858" r:id="rId30"/>
    <p:sldLayoutId id="2147483859" r:id="rId31"/>
    <p:sldLayoutId id="2147483860" r:id="rId32"/>
    <p:sldLayoutId id="2147483861" r:id="rId33"/>
    <p:sldLayoutId id="2147483862" r:id="rId34"/>
    <p:sldLayoutId id="2147483863" r:id="rId35"/>
    <p:sldLayoutId id="2147483864" r:id="rId36"/>
    <p:sldLayoutId id="2147483865" r:id="rId3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685783" rtl="0" eaLnBrk="1" latinLnBrk="0" hangingPunct="1">
        <a:lnSpc>
          <a:spcPct val="100000"/>
        </a:lnSpc>
        <a:spcBef>
          <a:spcPct val="0"/>
        </a:spcBef>
        <a:buNone/>
        <a:defRPr sz="1800" b="0" kern="1200" cap="all" baseline="0">
          <a:solidFill>
            <a:schemeClr val="accent1"/>
          </a:solidFill>
          <a:latin typeface="+mj-lt"/>
          <a:ea typeface="Open Sans Condensed" panose="020B0806030504020204" pitchFamily="34" charset="0"/>
          <a:cs typeface="Open Sans Condensed" panose="020B0806030504020204" pitchFamily="34" charset="0"/>
        </a:defRPr>
      </a:lvl1pPr>
    </p:titleStyle>
    <p:bodyStyle>
      <a:lvl1pPr marL="171446" indent="-171446" algn="l" defTabSz="685783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Clr>
          <a:schemeClr val="accent1"/>
        </a:buClr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Clr>
          <a:srgbClr val="34AD6F"/>
        </a:buClr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Clr>
          <a:schemeClr val="accent5"/>
        </a:buClr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Clr>
          <a:schemeClr val="accent6"/>
        </a:buClr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pos="234">
          <p15:clr>
            <a:srgbClr val="F26B43"/>
          </p15:clr>
        </p15:guide>
        <p15:guide id="3" pos="7446">
          <p15:clr>
            <a:srgbClr val="F26B43"/>
          </p15:clr>
        </p15:guide>
        <p15:guide id="4" orient="horz" pos="599">
          <p15:clr>
            <a:srgbClr val="F26B43"/>
          </p15:clr>
        </p15:guide>
        <p15:guide id="5" orient="horz" pos="4088">
          <p15:clr>
            <a:srgbClr val="F26B43"/>
          </p15:clr>
        </p15:guide>
        <p15:guide id="6" pos="3704">
          <p15:clr>
            <a:srgbClr val="F26B43"/>
          </p15:clr>
        </p15:guide>
        <p15:guide id="7" pos="3976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7584" y="90382"/>
            <a:ext cx="8363318" cy="478427"/>
          </a:xfrm>
          <a:prstGeom prst="rect">
            <a:avLst/>
          </a:prstGeom>
        </p:spPr>
        <p:txBody>
          <a:bodyPr vert="horz" lIns="0" tIns="0" rIns="36000" bIns="0" rtlCol="0" anchor="ctr" anchorCtr="0">
            <a:noAutofit/>
          </a:bodyPr>
          <a:lstStyle/>
          <a:p>
            <a:r>
              <a:rPr lang="en-US"/>
              <a:t>Add title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7584" y="921544"/>
            <a:ext cx="8681388" cy="3864770"/>
          </a:xfrm>
          <a:prstGeom prst="rect">
            <a:avLst/>
          </a:prstGeom>
        </p:spPr>
        <p:txBody>
          <a:bodyPr vert="horz" lIns="0" tIns="36000" rIns="0" bIns="0" rtlCol="0">
            <a:noAutofit/>
          </a:bodyPr>
          <a:lstStyle/>
          <a:p>
            <a:pPr lvl="0"/>
            <a:r>
              <a:rPr lang="en-US"/>
              <a:t>Add first level bullet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25" name="TextBox 24"/>
          <p:cNvSpPr txBox="1"/>
          <p:nvPr userDrawn="1"/>
        </p:nvSpPr>
        <p:spPr>
          <a:xfrm>
            <a:off x="8357008" y="4961677"/>
            <a:ext cx="535771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F5B70F39-3BA5-41DB-94FE-5B2C294E2A29}" type="slidenum">
              <a:rPr lang="en-ZA" sz="750" smtClean="0">
                <a:solidFill>
                  <a:schemeClr val="bg2"/>
                </a:solidFill>
              </a:rPr>
              <a:t>‹#›</a:t>
            </a:fld>
            <a:endParaRPr lang="en-ZA" sz="750">
              <a:solidFill>
                <a:schemeClr val="bg2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9071B9E-09A1-4AEA-A675-351A892AEEA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8047207" y="178721"/>
            <a:ext cx="871766" cy="462000"/>
            <a:chOff x="5561" y="1354"/>
            <a:chExt cx="968" cy="513"/>
          </a:xfrm>
          <a:solidFill>
            <a:schemeClr val="bg1"/>
          </a:solidFill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B34FCEC6-8D5E-468F-813C-98B9338C593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561" y="1354"/>
              <a:ext cx="197" cy="200"/>
            </a:xfrm>
            <a:custGeom>
              <a:avLst/>
              <a:gdLst>
                <a:gd name="T0" fmla="*/ 3 w 83"/>
                <a:gd name="T1" fmla="*/ 42 h 84"/>
                <a:gd name="T2" fmla="*/ 42 w 83"/>
                <a:gd name="T3" fmla="*/ 81 h 84"/>
                <a:gd name="T4" fmla="*/ 80 w 83"/>
                <a:gd name="T5" fmla="*/ 42 h 84"/>
                <a:gd name="T6" fmla="*/ 42 w 83"/>
                <a:gd name="T7" fmla="*/ 3 h 84"/>
                <a:gd name="T8" fmla="*/ 3 w 83"/>
                <a:gd name="T9" fmla="*/ 42 h 84"/>
                <a:gd name="T10" fmla="*/ 0 w 83"/>
                <a:gd name="T11" fmla="*/ 42 h 84"/>
                <a:gd name="T12" fmla="*/ 42 w 83"/>
                <a:gd name="T13" fmla="*/ 0 h 84"/>
                <a:gd name="T14" fmla="*/ 83 w 83"/>
                <a:gd name="T15" fmla="*/ 42 h 84"/>
                <a:gd name="T16" fmla="*/ 42 w 83"/>
                <a:gd name="T17" fmla="*/ 84 h 84"/>
                <a:gd name="T18" fmla="*/ 0 w 83"/>
                <a:gd name="T19" fmla="*/ 42 h 84"/>
                <a:gd name="T20" fmla="*/ 5 w 83"/>
                <a:gd name="T21" fmla="*/ 42 h 84"/>
                <a:gd name="T22" fmla="*/ 42 w 83"/>
                <a:gd name="T23" fmla="*/ 5 h 84"/>
                <a:gd name="T24" fmla="*/ 78 w 83"/>
                <a:gd name="T25" fmla="*/ 42 h 84"/>
                <a:gd name="T26" fmla="*/ 42 w 83"/>
                <a:gd name="T27" fmla="*/ 79 h 84"/>
                <a:gd name="T28" fmla="*/ 5 w 83"/>
                <a:gd name="T29" fmla="*/ 42 h 84"/>
                <a:gd name="T30" fmla="*/ 17 w 83"/>
                <a:gd name="T31" fmla="*/ 36 h 84"/>
                <a:gd name="T32" fmla="*/ 12 w 83"/>
                <a:gd name="T33" fmla="*/ 42 h 84"/>
                <a:gd name="T34" fmla="*/ 42 w 83"/>
                <a:gd name="T35" fmla="*/ 72 h 84"/>
                <a:gd name="T36" fmla="*/ 71 w 83"/>
                <a:gd name="T37" fmla="*/ 42 h 84"/>
                <a:gd name="T38" fmla="*/ 67 w 83"/>
                <a:gd name="T39" fmla="*/ 36 h 84"/>
                <a:gd name="T40" fmla="*/ 42 w 83"/>
                <a:gd name="T41" fmla="*/ 62 h 84"/>
                <a:gd name="T42" fmla="*/ 17 w 83"/>
                <a:gd name="T43" fmla="*/ 36 h 84"/>
                <a:gd name="T44" fmla="*/ 34 w 83"/>
                <a:gd name="T45" fmla="*/ 18 h 84"/>
                <a:gd name="T46" fmla="*/ 42 w 83"/>
                <a:gd name="T47" fmla="*/ 24 h 84"/>
                <a:gd name="T48" fmla="*/ 49 w 83"/>
                <a:gd name="T49" fmla="*/ 18 h 84"/>
                <a:gd name="T50" fmla="*/ 42 w 83"/>
                <a:gd name="T51" fmla="*/ 12 h 84"/>
                <a:gd name="T52" fmla="*/ 34 w 83"/>
                <a:gd name="T53" fmla="*/ 18 h 84"/>
                <a:gd name="T54" fmla="*/ 28 w 83"/>
                <a:gd name="T55" fmla="*/ 24 h 84"/>
                <a:gd name="T56" fmla="*/ 22 w 83"/>
                <a:gd name="T57" fmla="*/ 30 h 84"/>
                <a:gd name="T58" fmla="*/ 42 w 83"/>
                <a:gd name="T59" fmla="*/ 50 h 84"/>
                <a:gd name="T60" fmla="*/ 62 w 83"/>
                <a:gd name="T61" fmla="*/ 30 h 84"/>
                <a:gd name="T62" fmla="*/ 55 w 83"/>
                <a:gd name="T63" fmla="*/ 24 h 84"/>
                <a:gd name="T64" fmla="*/ 42 w 83"/>
                <a:gd name="T65" fmla="*/ 37 h 84"/>
                <a:gd name="T66" fmla="*/ 28 w 83"/>
                <a:gd name="T67" fmla="*/ 2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3" h="84">
                  <a:moveTo>
                    <a:pt x="3" y="42"/>
                  </a:moveTo>
                  <a:cubicBezTo>
                    <a:pt x="3" y="64"/>
                    <a:pt x="20" y="81"/>
                    <a:pt x="42" y="81"/>
                  </a:cubicBezTo>
                  <a:cubicBezTo>
                    <a:pt x="63" y="81"/>
                    <a:pt x="80" y="64"/>
                    <a:pt x="80" y="42"/>
                  </a:cubicBezTo>
                  <a:cubicBezTo>
                    <a:pt x="80" y="21"/>
                    <a:pt x="63" y="3"/>
                    <a:pt x="42" y="3"/>
                  </a:cubicBezTo>
                  <a:cubicBezTo>
                    <a:pt x="20" y="3"/>
                    <a:pt x="3" y="21"/>
                    <a:pt x="3" y="42"/>
                  </a:cubicBezTo>
                  <a:moveTo>
                    <a:pt x="0" y="42"/>
                  </a:moveTo>
                  <a:cubicBezTo>
                    <a:pt x="0" y="19"/>
                    <a:pt x="19" y="0"/>
                    <a:pt x="42" y="0"/>
                  </a:cubicBezTo>
                  <a:cubicBezTo>
                    <a:pt x="65" y="0"/>
                    <a:pt x="83" y="19"/>
                    <a:pt x="83" y="42"/>
                  </a:cubicBezTo>
                  <a:cubicBezTo>
                    <a:pt x="83" y="65"/>
                    <a:pt x="65" y="84"/>
                    <a:pt x="42" y="84"/>
                  </a:cubicBezTo>
                  <a:cubicBezTo>
                    <a:pt x="19" y="84"/>
                    <a:pt x="0" y="65"/>
                    <a:pt x="0" y="42"/>
                  </a:cubicBezTo>
                  <a:moveTo>
                    <a:pt x="5" y="42"/>
                  </a:moveTo>
                  <a:cubicBezTo>
                    <a:pt x="5" y="22"/>
                    <a:pt x="22" y="5"/>
                    <a:pt x="42" y="5"/>
                  </a:cubicBezTo>
                  <a:cubicBezTo>
                    <a:pt x="61" y="5"/>
                    <a:pt x="78" y="22"/>
                    <a:pt x="78" y="42"/>
                  </a:cubicBezTo>
                  <a:cubicBezTo>
                    <a:pt x="78" y="62"/>
                    <a:pt x="61" y="79"/>
                    <a:pt x="42" y="79"/>
                  </a:cubicBezTo>
                  <a:cubicBezTo>
                    <a:pt x="22" y="79"/>
                    <a:pt x="5" y="62"/>
                    <a:pt x="5" y="42"/>
                  </a:cubicBezTo>
                  <a:moveTo>
                    <a:pt x="17" y="36"/>
                  </a:moveTo>
                  <a:cubicBezTo>
                    <a:pt x="15" y="38"/>
                    <a:pt x="13" y="40"/>
                    <a:pt x="12" y="42"/>
                  </a:cubicBezTo>
                  <a:cubicBezTo>
                    <a:pt x="20" y="54"/>
                    <a:pt x="30" y="64"/>
                    <a:pt x="42" y="72"/>
                  </a:cubicBezTo>
                  <a:cubicBezTo>
                    <a:pt x="53" y="64"/>
                    <a:pt x="63" y="54"/>
                    <a:pt x="71" y="42"/>
                  </a:cubicBezTo>
                  <a:cubicBezTo>
                    <a:pt x="70" y="40"/>
                    <a:pt x="68" y="38"/>
                    <a:pt x="67" y="36"/>
                  </a:cubicBezTo>
                  <a:cubicBezTo>
                    <a:pt x="59" y="46"/>
                    <a:pt x="51" y="54"/>
                    <a:pt x="42" y="62"/>
                  </a:cubicBezTo>
                  <a:cubicBezTo>
                    <a:pt x="33" y="54"/>
                    <a:pt x="24" y="46"/>
                    <a:pt x="17" y="36"/>
                  </a:cubicBezTo>
                  <a:moveTo>
                    <a:pt x="34" y="18"/>
                  </a:moveTo>
                  <a:cubicBezTo>
                    <a:pt x="37" y="20"/>
                    <a:pt x="39" y="22"/>
                    <a:pt x="42" y="24"/>
                  </a:cubicBezTo>
                  <a:cubicBezTo>
                    <a:pt x="44" y="22"/>
                    <a:pt x="47" y="20"/>
                    <a:pt x="49" y="18"/>
                  </a:cubicBezTo>
                  <a:cubicBezTo>
                    <a:pt x="47" y="16"/>
                    <a:pt x="44" y="14"/>
                    <a:pt x="42" y="12"/>
                  </a:cubicBezTo>
                  <a:cubicBezTo>
                    <a:pt x="39" y="14"/>
                    <a:pt x="37" y="16"/>
                    <a:pt x="34" y="18"/>
                  </a:cubicBezTo>
                  <a:moveTo>
                    <a:pt x="28" y="24"/>
                  </a:moveTo>
                  <a:cubicBezTo>
                    <a:pt x="26" y="26"/>
                    <a:pt x="24" y="28"/>
                    <a:pt x="22" y="30"/>
                  </a:cubicBezTo>
                  <a:cubicBezTo>
                    <a:pt x="28" y="37"/>
                    <a:pt x="35" y="44"/>
                    <a:pt x="42" y="50"/>
                  </a:cubicBezTo>
                  <a:cubicBezTo>
                    <a:pt x="49" y="44"/>
                    <a:pt x="55" y="37"/>
                    <a:pt x="62" y="30"/>
                  </a:cubicBezTo>
                  <a:cubicBezTo>
                    <a:pt x="60" y="28"/>
                    <a:pt x="58" y="26"/>
                    <a:pt x="55" y="24"/>
                  </a:cubicBezTo>
                  <a:cubicBezTo>
                    <a:pt x="51" y="28"/>
                    <a:pt x="46" y="32"/>
                    <a:pt x="42" y="37"/>
                  </a:cubicBezTo>
                  <a:cubicBezTo>
                    <a:pt x="37" y="32"/>
                    <a:pt x="33" y="28"/>
                    <a:pt x="28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1350"/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FCA4438C-3543-447E-9FA4-90F7C586D76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798" y="1397"/>
              <a:ext cx="731" cy="145"/>
            </a:xfrm>
            <a:custGeom>
              <a:avLst/>
              <a:gdLst>
                <a:gd name="T0" fmla="*/ 22 w 308"/>
                <a:gd name="T1" fmla="*/ 42 h 61"/>
                <a:gd name="T2" fmla="*/ 8 w 308"/>
                <a:gd name="T3" fmla="*/ 4 h 61"/>
                <a:gd name="T4" fmla="*/ 33 w 308"/>
                <a:gd name="T5" fmla="*/ 24 h 61"/>
                <a:gd name="T6" fmla="*/ 33 w 308"/>
                <a:gd name="T7" fmla="*/ 6 h 61"/>
                <a:gd name="T8" fmla="*/ 0 w 308"/>
                <a:gd name="T9" fmla="*/ 1 h 61"/>
                <a:gd name="T10" fmla="*/ 13 w 308"/>
                <a:gd name="T11" fmla="*/ 48 h 61"/>
                <a:gd name="T12" fmla="*/ 42 w 308"/>
                <a:gd name="T13" fmla="*/ 24 h 61"/>
                <a:gd name="T14" fmla="*/ 52 w 308"/>
                <a:gd name="T15" fmla="*/ 0 h 61"/>
                <a:gd name="T16" fmla="*/ 52 w 308"/>
                <a:gd name="T17" fmla="*/ 8 h 61"/>
                <a:gd name="T18" fmla="*/ 56 w 308"/>
                <a:gd name="T19" fmla="*/ 14 h 61"/>
                <a:gd name="T20" fmla="*/ 49 w 308"/>
                <a:gd name="T21" fmla="*/ 48 h 61"/>
                <a:gd name="T22" fmla="*/ 56 w 308"/>
                <a:gd name="T23" fmla="*/ 14 h 61"/>
                <a:gd name="T24" fmla="*/ 81 w 308"/>
                <a:gd name="T25" fmla="*/ 28 h 61"/>
                <a:gd name="T26" fmla="*/ 72 w 308"/>
                <a:gd name="T27" fmla="*/ 22 h 61"/>
                <a:gd name="T28" fmla="*/ 89 w 308"/>
                <a:gd name="T29" fmla="*/ 20 h 61"/>
                <a:gd name="T30" fmla="*/ 79 w 308"/>
                <a:gd name="T31" fmla="*/ 14 h 61"/>
                <a:gd name="T32" fmla="*/ 75 w 308"/>
                <a:gd name="T33" fmla="*/ 33 h 61"/>
                <a:gd name="T34" fmla="*/ 85 w 308"/>
                <a:gd name="T35" fmla="*/ 39 h 61"/>
                <a:gd name="T36" fmla="*/ 65 w 308"/>
                <a:gd name="T37" fmla="*/ 44 h 61"/>
                <a:gd name="T38" fmla="*/ 76 w 308"/>
                <a:gd name="T39" fmla="*/ 48 h 61"/>
                <a:gd name="T40" fmla="*/ 117 w 308"/>
                <a:gd name="T41" fmla="*/ 48 h 61"/>
                <a:gd name="T42" fmla="*/ 127 w 308"/>
                <a:gd name="T43" fmla="*/ 44 h 61"/>
                <a:gd name="T44" fmla="*/ 108 w 308"/>
                <a:gd name="T45" fmla="*/ 39 h 61"/>
                <a:gd name="T46" fmla="*/ 116 w 308"/>
                <a:gd name="T47" fmla="*/ 18 h 61"/>
                <a:gd name="T48" fmla="*/ 126 w 308"/>
                <a:gd name="T49" fmla="*/ 15 h 61"/>
                <a:gd name="T50" fmla="*/ 97 w 308"/>
                <a:gd name="T51" fmla="*/ 30 h 61"/>
                <a:gd name="T52" fmla="*/ 159 w 308"/>
                <a:gd name="T53" fmla="*/ 31 h 61"/>
                <a:gd name="T54" fmla="*/ 140 w 308"/>
                <a:gd name="T55" fmla="*/ 31 h 61"/>
                <a:gd name="T56" fmla="*/ 159 w 308"/>
                <a:gd name="T57" fmla="*/ 31 h 61"/>
                <a:gd name="T58" fmla="*/ 149 w 308"/>
                <a:gd name="T59" fmla="*/ 14 h 61"/>
                <a:gd name="T60" fmla="*/ 150 w 308"/>
                <a:gd name="T61" fmla="*/ 48 h 61"/>
                <a:gd name="T62" fmla="*/ 190 w 308"/>
                <a:gd name="T63" fmla="*/ 48 h 61"/>
                <a:gd name="T64" fmla="*/ 201 w 308"/>
                <a:gd name="T65" fmla="*/ 15 h 61"/>
                <a:gd name="T66" fmla="*/ 177 w 308"/>
                <a:gd name="T67" fmla="*/ 15 h 61"/>
                <a:gd name="T68" fmla="*/ 186 w 308"/>
                <a:gd name="T69" fmla="*/ 48 h 61"/>
                <a:gd name="T70" fmla="*/ 216 w 308"/>
                <a:gd name="T71" fmla="*/ 26 h 61"/>
                <a:gd name="T72" fmla="*/ 232 w 308"/>
                <a:gd name="T73" fmla="*/ 26 h 61"/>
                <a:gd name="T74" fmla="*/ 216 w 308"/>
                <a:gd name="T75" fmla="*/ 29 h 61"/>
                <a:gd name="T76" fmla="*/ 240 w 308"/>
                <a:gd name="T77" fmla="*/ 27 h 61"/>
                <a:gd name="T78" fmla="*/ 208 w 308"/>
                <a:gd name="T79" fmla="*/ 30 h 61"/>
                <a:gd name="T80" fmla="*/ 239 w 308"/>
                <a:gd name="T81" fmla="*/ 47 h 61"/>
                <a:gd name="T82" fmla="*/ 232 w 308"/>
                <a:gd name="T83" fmla="*/ 45 h 61"/>
                <a:gd name="T84" fmla="*/ 216 w 308"/>
                <a:gd name="T85" fmla="*/ 29 h 61"/>
                <a:gd name="T86" fmla="*/ 270 w 308"/>
                <a:gd name="T87" fmla="*/ 15 h 61"/>
                <a:gd name="T88" fmla="*/ 254 w 308"/>
                <a:gd name="T89" fmla="*/ 17 h 61"/>
                <a:gd name="T90" fmla="*/ 247 w 308"/>
                <a:gd name="T91" fmla="*/ 15 h 61"/>
                <a:gd name="T92" fmla="*/ 254 w 308"/>
                <a:gd name="T93" fmla="*/ 48 h 61"/>
                <a:gd name="T94" fmla="*/ 261 w 308"/>
                <a:gd name="T95" fmla="*/ 19 h 61"/>
                <a:gd name="T96" fmla="*/ 308 w 308"/>
                <a:gd name="T97" fmla="*/ 14 h 61"/>
                <a:gd name="T98" fmla="*/ 292 w 308"/>
                <a:gd name="T99" fmla="*/ 38 h 61"/>
                <a:gd name="T100" fmla="*/ 275 w 308"/>
                <a:gd name="T101" fmla="*/ 15 h 61"/>
                <a:gd name="T102" fmla="*/ 288 w 308"/>
                <a:gd name="T103" fmla="*/ 48 h 61"/>
                <a:gd name="T104" fmla="*/ 276 w 308"/>
                <a:gd name="T105" fmla="*/ 61 h 61"/>
                <a:gd name="T106" fmla="*/ 293 w 308"/>
                <a:gd name="T107" fmla="*/ 4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08" h="61">
                  <a:moveTo>
                    <a:pt x="33" y="24"/>
                  </a:moveTo>
                  <a:cubicBezTo>
                    <a:pt x="33" y="32"/>
                    <a:pt x="29" y="39"/>
                    <a:pt x="22" y="42"/>
                  </a:cubicBezTo>
                  <a:cubicBezTo>
                    <a:pt x="18" y="44"/>
                    <a:pt x="13" y="44"/>
                    <a:pt x="8" y="4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13" y="4"/>
                    <a:pt x="18" y="4"/>
                    <a:pt x="22" y="6"/>
                  </a:cubicBezTo>
                  <a:cubicBezTo>
                    <a:pt x="29" y="9"/>
                    <a:pt x="33" y="17"/>
                    <a:pt x="33" y="24"/>
                  </a:cubicBezTo>
                  <a:moveTo>
                    <a:pt x="42" y="24"/>
                  </a:moveTo>
                  <a:cubicBezTo>
                    <a:pt x="42" y="17"/>
                    <a:pt x="39" y="11"/>
                    <a:pt x="33" y="6"/>
                  </a:cubicBezTo>
                  <a:cubicBezTo>
                    <a:pt x="28" y="2"/>
                    <a:pt x="21" y="1"/>
                    <a:pt x="13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21" y="48"/>
                    <a:pt x="28" y="46"/>
                    <a:pt x="33" y="42"/>
                  </a:cubicBezTo>
                  <a:cubicBezTo>
                    <a:pt x="39" y="38"/>
                    <a:pt x="42" y="31"/>
                    <a:pt x="42" y="24"/>
                  </a:cubicBezTo>
                  <a:moveTo>
                    <a:pt x="57" y="4"/>
                  </a:moveTo>
                  <a:cubicBezTo>
                    <a:pt x="57" y="2"/>
                    <a:pt x="55" y="0"/>
                    <a:pt x="52" y="0"/>
                  </a:cubicBezTo>
                  <a:cubicBezTo>
                    <a:pt x="49" y="0"/>
                    <a:pt x="47" y="2"/>
                    <a:pt x="47" y="4"/>
                  </a:cubicBezTo>
                  <a:cubicBezTo>
                    <a:pt x="47" y="6"/>
                    <a:pt x="49" y="8"/>
                    <a:pt x="52" y="8"/>
                  </a:cubicBezTo>
                  <a:cubicBezTo>
                    <a:pt x="55" y="8"/>
                    <a:pt x="57" y="7"/>
                    <a:pt x="57" y="4"/>
                  </a:cubicBezTo>
                  <a:moveTo>
                    <a:pt x="56" y="14"/>
                  </a:moveTo>
                  <a:cubicBezTo>
                    <a:pt x="49" y="15"/>
                    <a:pt x="49" y="15"/>
                    <a:pt x="49" y="15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56" y="48"/>
                    <a:pt x="56" y="48"/>
                    <a:pt x="56" y="48"/>
                  </a:cubicBezTo>
                  <a:lnTo>
                    <a:pt x="56" y="14"/>
                  </a:lnTo>
                  <a:close/>
                  <a:moveTo>
                    <a:pt x="91" y="38"/>
                  </a:moveTo>
                  <a:cubicBezTo>
                    <a:pt x="91" y="32"/>
                    <a:pt x="86" y="30"/>
                    <a:pt x="81" y="28"/>
                  </a:cubicBezTo>
                  <a:cubicBezTo>
                    <a:pt x="80" y="28"/>
                    <a:pt x="77" y="27"/>
                    <a:pt x="75" y="25"/>
                  </a:cubicBezTo>
                  <a:cubicBezTo>
                    <a:pt x="73" y="24"/>
                    <a:pt x="72" y="23"/>
                    <a:pt x="72" y="22"/>
                  </a:cubicBezTo>
                  <a:cubicBezTo>
                    <a:pt x="72" y="19"/>
                    <a:pt x="75" y="18"/>
                    <a:pt x="78" y="18"/>
                  </a:cubicBezTo>
                  <a:cubicBezTo>
                    <a:pt x="83" y="18"/>
                    <a:pt x="89" y="20"/>
                    <a:pt x="89" y="20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89" y="15"/>
                    <a:pt x="83" y="14"/>
                    <a:pt x="79" y="14"/>
                  </a:cubicBezTo>
                  <a:cubicBezTo>
                    <a:pt x="69" y="14"/>
                    <a:pt x="65" y="18"/>
                    <a:pt x="65" y="23"/>
                  </a:cubicBezTo>
                  <a:cubicBezTo>
                    <a:pt x="65" y="28"/>
                    <a:pt x="70" y="31"/>
                    <a:pt x="75" y="33"/>
                  </a:cubicBezTo>
                  <a:cubicBezTo>
                    <a:pt x="76" y="33"/>
                    <a:pt x="79" y="34"/>
                    <a:pt x="82" y="36"/>
                  </a:cubicBezTo>
                  <a:cubicBezTo>
                    <a:pt x="84" y="37"/>
                    <a:pt x="85" y="38"/>
                    <a:pt x="85" y="39"/>
                  </a:cubicBezTo>
                  <a:cubicBezTo>
                    <a:pt x="85" y="44"/>
                    <a:pt x="80" y="45"/>
                    <a:pt x="77" y="45"/>
                  </a:cubicBezTo>
                  <a:cubicBezTo>
                    <a:pt x="72" y="45"/>
                    <a:pt x="65" y="44"/>
                    <a:pt x="65" y="44"/>
                  </a:cubicBezTo>
                  <a:cubicBezTo>
                    <a:pt x="65" y="47"/>
                    <a:pt x="65" y="47"/>
                    <a:pt x="65" y="47"/>
                  </a:cubicBezTo>
                  <a:cubicBezTo>
                    <a:pt x="65" y="47"/>
                    <a:pt x="69" y="48"/>
                    <a:pt x="76" y="48"/>
                  </a:cubicBezTo>
                  <a:cubicBezTo>
                    <a:pt x="85" y="48"/>
                    <a:pt x="91" y="45"/>
                    <a:pt x="91" y="38"/>
                  </a:cubicBezTo>
                  <a:moveTo>
                    <a:pt x="117" y="48"/>
                  </a:moveTo>
                  <a:cubicBezTo>
                    <a:pt x="123" y="48"/>
                    <a:pt x="127" y="47"/>
                    <a:pt x="127" y="47"/>
                  </a:cubicBezTo>
                  <a:cubicBezTo>
                    <a:pt x="127" y="44"/>
                    <a:pt x="127" y="44"/>
                    <a:pt x="127" y="44"/>
                  </a:cubicBezTo>
                  <a:cubicBezTo>
                    <a:pt x="127" y="44"/>
                    <a:pt x="124" y="45"/>
                    <a:pt x="122" y="45"/>
                  </a:cubicBezTo>
                  <a:cubicBezTo>
                    <a:pt x="116" y="45"/>
                    <a:pt x="111" y="43"/>
                    <a:pt x="108" y="39"/>
                  </a:cubicBezTo>
                  <a:cubicBezTo>
                    <a:pt x="105" y="36"/>
                    <a:pt x="105" y="32"/>
                    <a:pt x="105" y="28"/>
                  </a:cubicBezTo>
                  <a:cubicBezTo>
                    <a:pt x="105" y="24"/>
                    <a:pt x="107" y="18"/>
                    <a:pt x="116" y="18"/>
                  </a:cubicBezTo>
                  <a:cubicBezTo>
                    <a:pt x="121" y="18"/>
                    <a:pt x="126" y="20"/>
                    <a:pt x="126" y="20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6" y="15"/>
                    <a:pt x="121" y="14"/>
                    <a:pt x="114" y="14"/>
                  </a:cubicBezTo>
                  <a:cubicBezTo>
                    <a:pt x="102" y="14"/>
                    <a:pt x="97" y="21"/>
                    <a:pt x="97" y="30"/>
                  </a:cubicBezTo>
                  <a:cubicBezTo>
                    <a:pt x="97" y="41"/>
                    <a:pt x="103" y="48"/>
                    <a:pt x="117" y="48"/>
                  </a:cubicBezTo>
                  <a:moveTo>
                    <a:pt x="159" y="31"/>
                  </a:moveTo>
                  <a:cubicBezTo>
                    <a:pt x="159" y="37"/>
                    <a:pt x="159" y="45"/>
                    <a:pt x="150" y="45"/>
                  </a:cubicBezTo>
                  <a:cubicBezTo>
                    <a:pt x="141" y="45"/>
                    <a:pt x="140" y="37"/>
                    <a:pt x="140" y="31"/>
                  </a:cubicBezTo>
                  <a:cubicBezTo>
                    <a:pt x="140" y="26"/>
                    <a:pt x="140" y="18"/>
                    <a:pt x="149" y="18"/>
                  </a:cubicBezTo>
                  <a:cubicBezTo>
                    <a:pt x="158" y="18"/>
                    <a:pt x="159" y="26"/>
                    <a:pt x="159" y="31"/>
                  </a:cubicBezTo>
                  <a:moveTo>
                    <a:pt x="167" y="31"/>
                  </a:moveTo>
                  <a:cubicBezTo>
                    <a:pt x="167" y="21"/>
                    <a:pt x="161" y="14"/>
                    <a:pt x="149" y="14"/>
                  </a:cubicBezTo>
                  <a:cubicBezTo>
                    <a:pt x="137" y="14"/>
                    <a:pt x="132" y="21"/>
                    <a:pt x="132" y="31"/>
                  </a:cubicBezTo>
                  <a:cubicBezTo>
                    <a:pt x="132" y="41"/>
                    <a:pt x="138" y="48"/>
                    <a:pt x="150" y="48"/>
                  </a:cubicBezTo>
                  <a:cubicBezTo>
                    <a:pt x="162" y="48"/>
                    <a:pt x="167" y="42"/>
                    <a:pt x="167" y="31"/>
                  </a:cubicBezTo>
                  <a:moveTo>
                    <a:pt x="190" y="48"/>
                  </a:moveTo>
                  <a:cubicBezTo>
                    <a:pt x="206" y="15"/>
                    <a:pt x="206" y="15"/>
                    <a:pt x="206" y="15"/>
                  </a:cubicBezTo>
                  <a:cubicBezTo>
                    <a:pt x="201" y="15"/>
                    <a:pt x="201" y="15"/>
                    <a:pt x="201" y="15"/>
                  </a:cubicBezTo>
                  <a:cubicBezTo>
                    <a:pt x="189" y="39"/>
                    <a:pt x="189" y="39"/>
                    <a:pt x="189" y="39"/>
                  </a:cubicBezTo>
                  <a:cubicBezTo>
                    <a:pt x="177" y="15"/>
                    <a:pt x="177" y="15"/>
                    <a:pt x="177" y="15"/>
                  </a:cubicBezTo>
                  <a:cubicBezTo>
                    <a:pt x="170" y="16"/>
                    <a:pt x="170" y="16"/>
                    <a:pt x="170" y="16"/>
                  </a:cubicBezTo>
                  <a:cubicBezTo>
                    <a:pt x="186" y="48"/>
                    <a:pt x="186" y="48"/>
                    <a:pt x="186" y="48"/>
                  </a:cubicBezTo>
                  <a:lnTo>
                    <a:pt x="190" y="48"/>
                  </a:lnTo>
                  <a:close/>
                  <a:moveTo>
                    <a:pt x="216" y="26"/>
                  </a:moveTo>
                  <a:cubicBezTo>
                    <a:pt x="216" y="23"/>
                    <a:pt x="218" y="18"/>
                    <a:pt x="224" y="18"/>
                  </a:cubicBezTo>
                  <a:cubicBezTo>
                    <a:pt x="229" y="18"/>
                    <a:pt x="232" y="21"/>
                    <a:pt x="232" y="26"/>
                  </a:cubicBezTo>
                  <a:lnTo>
                    <a:pt x="216" y="26"/>
                  </a:lnTo>
                  <a:close/>
                  <a:moveTo>
                    <a:pt x="216" y="29"/>
                  </a:moveTo>
                  <a:cubicBezTo>
                    <a:pt x="240" y="29"/>
                    <a:pt x="240" y="29"/>
                    <a:pt x="240" y="29"/>
                  </a:cubicBezTo>
                  <a:cubicBezTo>
                    <a:pt x="240" y="27"/>
                    <a:pt x="240" y="27"/>
                    <a:pt x="240" y="27"/>
                  </a:cubicBezTo>
                  <a:cubicBezTo>
                    <a:pt x="240" y="19"/>
                    <a:pt x="233" y="14"/>
                    <a:pt x="225" y="14"/>
                  </a:cubicBezTo>
                  <a:cubicBezTo>
                    <a:pt x="213" y="14"/>
                    <a:pt x="208" y="20"/>
                    <a:pt x="208" y="30"/>
                  </a:cubicBezTo>
                  <a:cubicBezTo>
                    <a:pt x="208" y="42"/>
                    <a:pt x="216" y="48"/>
                    <a:pt x="228" y="48"/>
                  </a:cubicBezTo>
                  <a:cubicBezTo>
                    <a:pt x="235" y="48"/>
                    <a:pt x="239" y="47"/>
                    <a:pt x="239" y="47"/>
                  </a:cubicBezTo>
                  <a:cubicBezTo>
                    <a:pt x="239" y="44"/>
                    <a:pt x="239" y="44"/>
                    <a:pt x="239" y="44"/>
                  </a:cubicBezTo>
                  <a:cubicBezTo>
                    <a:pt x="239" y="44"/>
                    <a:pt x="235" y="45"/>
                    <a:pt x="232" y="45"/>
                  </a:cubicBezTo>
                  <a:cubicBezTo>
                    <a:pt x="227" y="45"/>
                    <a:pt x="222" y="43"/>
                    <a:pt x="219" y="40"/>
                  </a:cubicBezTo>
                  <a:cubicBezTo>
                    <a:pt x="216" y="37"/>
                    <a:pt x="216" y="32"/>
                    <a:pt x="216" y="29"/>
                  </a:cubicBezTo>
                  <a:moveTo>
                    <a:pt x="271" y="21"/>
                  </a:moveTo>
                  <a:cubicBezTo>
                    <a:pt x="270" y="15"/>
                    <a:pt x="270" y="15"/>
                    <a:pt x="270" y="15"/>
                  </a:cubicBezTo>
                  <a:cubicBezTo>
                    <a:pt x="270" y="15"/>
                    <a:pt x="265" y="14"/>
                    <a:pt x="261" y="15"/>
                  </a:cubicBezTo>
                  <a:cubicBezTo>
                    <a:pt x="258" y="15"/>
                    <a:pt x="255" y="16"/>
                    <a:pt x="254" y="17"/>
                  </a:cubicBezTo>
                  <a:cubicBezTo>
                    <a:pt x="254" y="14"/>
                    <a:pt x="254" y="14"/>
                    <a:pt x="254" y="14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47" y="48"/>
                    <a:pt x="247" y="48"/>
                    <a:pt x="247" y="48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4" y="21"/>
                    <a:pt x="254" y="21"/>
                    <a:pt x="254" y="21"/>
                  </a:cubicBezTo>
                  <a:cubicBezTo>
                    <a:pt x="256" y="20"/>
                    <a:pt x="258" y="19"/>
                    <a:pt x="261" y="19"/>
                  </a:cubicBezTo>
                  <a:cubicBezTo>
                    <a:pt x="266" y="18"/>
                    <a:pt x="271" y="21"/>
                    <a:pt x="271" y="21"/>
                  </a:cubicBezTo>
                  <a:moveTo>
                    <a:pt x="308" y="14"/>
                  </a:moveTo>
                  <a:cubicBezTo>
                    <a:pt x="303" y="14"/>
                    <a:pt x="303" y="14"/>
                    <a:pt x="303" y="14"/>
                  </a:cubicBezTo>
                  <a:cubicBezTo>
                    <a:pt x="292" y="38"/>
                    <a:pt x="292" y="38"/>
                    <a:pt x="292" y="38"/>
                  </a:cubicBezTo>
                  <a:cubicBezTo>
                    <a:pt x="282" y="14"/>
                    <a:pt x="282" y="14"/>
                    <a:pt x="282" y="14"/>
                  </a:cubicBezTo>
                  <a:cubicBezTo>
                    <a:pt x="275" y="15"/>
                    <a:pt x="275" y="15"/>
                    <a:pt x="275" y="15"/>
                  </a:cubicBezTo>
                  <a:cubicBezTo>
                    <a:pt x="287" y="44"/>
                    <a:pt x="287" y="44"/>
                    <a:pt x="287" y="44"/>
                  </a:cubicBezTo>
                  <a:cubicBezTo>
                    <a:pt x="287" y="44"/>
                    <a:pt x="288" y="46"/>
                    <a:pt x="288" y="48"/>
                  </a:cubicBezTo>
                  <a:cubicBezTo>
                    <a:pt x="288" y="50"/>
                    <a:pt x="284" y="56"/>
                    <a:pt x="276" y="56"/>
                  </a:cubicBezTo>
                  <a:cubicBezTo>
                    <a:pt x="276" y="61"/>
                    <a:pt x="276" y="61"/>
                    <a:pt x="276" y="61"/>
                  </a:cubicBezTo>
                  <a:cubicBezTo>
                    <a:pt x="277" y="61"/>
                    <a:pt x="277" y="61"/>
                    <a:pt x="277" y="61"/>
                  </a:cubicBezTo>
                  <a:cubicBezTo>
                    <a:pt x="286" y="61"/>
                    <a:pt x="290" y="54"/>
                    <a:pt x="293" y="48"/>
                  </a:cubicBezTo>
                  <a:lnTo>
                    <a:pt x="30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1350"/>
            </a:p>
          </p:txBody>
        </p:sp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id="{33F708F6-B0B5-4D20-8B82-7DBBF543770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876" y="1678"/>
              <a:ext cx="45" cy="105"/>
            </a:xfrm>
            <a:custGeom>
              <a:avLst/>
              <a:gdLst>
                <a:gd name="T0" fmla="*/ 19 w 19"/>
                <a:gd name="T1" fmla="*/ 9 h 44"/>
                <a:gd name="T2" fmla="*/ 12 w 19"/>
                <a:gd name="T3" fmla="*/ 0 h 44"/>
                <a:gd name="T4" fmla="*/ 0 w 19"/>
                <a:gd name="T5" fmla="*/ 36 h 44"/>
                <a:gd name="T6" fmla="*/ 7 w 19"/>
                <a:gd name="T7" fmla="*/ 44 h 44"/>
                <a:gd name="T8" fmla="*/ 15 w 19"/>
                <a:gd name="T9" fmla="*/ 35 h 44"/>
                <a:gd name="T10" fmla="*/ 14 w 19"/>
                <a:gd name="T11" fmla="*/ 33 h 44"/>
                <a:gd name="T12" fmla="*/ 19 w 19"/>
                <a:gd name="T13" fmla="*/ 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4">
                  <a:moveTo>
                    <a:pt x="19" y="9"/>
                  </a:moveTo>
                  <a:cubicBezTo>
                    <a:pt x="19" y="4"/>
                    <a:pt x="15" y="0"/>
                    <a:pt x="12" y="0"/>
                  </a:cubicBezTo>
                  <a:cubicBezTo>
                    <a:pt x="2" y="11"/>
                    <a:pt x="1" y="30"/>
                    <a:pt x="0" y="36"/>
                  </a:cubicBezTo>
                  <a:cubicBezTo>
                    <a:pt x="0" y="44"/>
                    <a:pt x="7" y="44"/>
                    <a:pt x="7" y="44"/>
                  </a:cubicBezTo>
                  <a:cubicBezTo>
                    <a:pt x="16" y="42"/>
                    <a:pt x="15" y="35"/>
                    <a:pt x="15" y="35"/>
                  </a:cubicBezTo>
                  <a:cubicBezTo>
                    <a:pt x="15" y="35"/>
                    <a:pt x="14" y="35"/>
                    <a:pt x="14" y="33"/>
                  </a:cubicBezTo>
                  <a:cubicBezTo>
                    <a:pt x="14" y="31"/>
                    <a:pt x="19" y="10"/>
                    <a:pt x="19" y="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1350"/>
            </a:p>
          </p:txBody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4C171E41-7927-4856-9CFA-2751F3BCFB1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73" y="1640"/>
              <a:ext cx="33" cy="38"/>
            </a:xfrm>
            <a:custGeom>
              <a:avLst/>
              <a:gdLst>
                <a:gd name="T0" fmla="*/ 8 w 14"/>
                <a:gd name="T1" fmla="*/ 16 h 16"/>
                <a:gd name="T2" fmla="*/ 14 w 14"/>
                <a:gd name="T3" fmla="*/ 11 h 16"/>
                <a:gd name="T4" fmla="*/ 4 w 14"/>
                <a:gd name="T5" fmla="*/ 0 h 16"/>
                <a:gd name="T6" fmla="*/ 0 w 14"/>
                <a:gd name="T7" fmla="*/ 4 h 16"/>
                <a:gd name="T8" fmla="*/ 8 w 14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6">
                  <a:moveTo>
                    <a:pt x="8" y="16"/>
                  </a:moveTo>
                  <a:cubicBezTo>
                    <a:pt x="10" y="16"/>
                    <a:pt x="14" y="13"/>
                    <a:pt x="14" y="11"/>
                  </a:cubicBezTo>
                  <a:cubicBezTo>
                    <a:pt x="14" y="10"/>
                    <a:pt x="10" y="0"/>
                    <a:pt x="4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7"/>
                    <a:pt x="2" y="16"/>
                    <a:pt x="8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1350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9A7794E7-0E12-4E21-8264-9043C9DB27F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905" y="1626"/>
              <a:ext cx="35" cy="38"/>
            </a:xfrm>
            <a:custGeom>
              <a:avLst/>
              <a:gdLst>
                <a:gd name="T0" fmla="*/ 10 w 15"/>
                <a:gd name="T1" fmla="*/ 16 h 16"/>
                <a:gd name="T2" fmla="*/ 15 w 15"/>
                <a:gd name="T3" fmla="*/ 12 h 16"/>
                <a:gd name="T4" fmla="*/ 4 w 15"/>
                <a:gd name="T5" fmla="*/ 0 h 16"/>
                <a:gd name="T6" fmla="*/ 0 w 15"/>
                <a:gd name="T7" fmla="*/ 4 h 16"/>
                <a:gd name="T8" fmla="*/ 10 w 15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10" y="16"/>
                  </a:moveTo>
                  <a:cubicBezTo>
                    <a:pt x="11" y="16"/>
                    <a:pt x="15" y="15"/>
                    <a:pt x="15" y="12"/>
                  </a:cubicBezTo>
                  <a:cubicBezTo>
                    <a:pt x="15" y="11"/>
                    <a:pt x="10" y="0"/>
                    <a:pt x="4" y="0"/>
                  </a:cubicBezTo>
                  <a:cubicBezTo>
                    <a:pt x="3" y="0"/>
                    <a:pt x="0" y="2"/>
                    <a:pt x="0" y="4"/>
                  </a:cubicBezTo>
                  <a:cubicBezTo>
                    <a:pt x="0" y="7"/>
                    <a:pt x="1" y="16"/>
                    <a:pt x="10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1350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71EEC27A-9950-48C7-A3FA-E2E072162AA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786" y="1528"/>
              <a:ext cx="185" cy="258"/>
            </a:xfrm>
            <a:custGeom>
              <a:avLst/>
              <a:gdLst>
                <a:gd name="T0" fmla="*/ 78 w 78"/>
                <a:gd name="T1" fmla="*/ 6 h 108"/>
                <a:gd name="T2" fmla="*/ 18 w 78"/>
                <a:gd name="T3" fmla="*/ 84 h 108"/>
                <a:gd name="T4" fmla="*/ 17 w 78"/>
                <a:gd name="T5" fmla="*/ 83 h 108"/>
                <a:gd name="T6" fmla="*/ 14 w 78"/>
                <a:gd name="T7" fmla="*/ 32 h 108"/>
                <a:gd name="T8" fmla="*/ 4 w 78"/>
                <a:gd name="T9" fmla="*/ 25 h 108"/>
                <a:gd name="T10" fmla="*/ 9 w 78"/>
                <a:gd name="T11" fmla="*/ 106 h 108"/>
                <a:gd name="T12" fmla="*/ 26 w 78"/>
                <a:gd name="T13" fmla="*/ 105 h 108"/>
                <a:gd name="T14" fmla="*/ 78 w 78"/>
                <a:gd name="T15" fmla="*/ 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08">
                  <a:moveTo>
                    <a:pt x="78" y="6"/>
                  </a:moveTo>
                  <a:cubicBezTo>
                    <a:pt x="75" y="3"/>
                    <a:pt x="45" y="0"/>
                    <a:pt x="18" y="84"/>
                  </a:cubicBezTo>
                  <a:cubicBezTo>
                    <a:pt x="18" y="84"/>
                    <a:pt x="17" y="84"/>
                    <a:pt x="17" y="83"/>
                  </a:cubicBezTo>
                  <a:cubicBezTo>
                    <a:pt x="13" y="61"/>
                    <a:pt x="14" y="36"/>
                    <a:pt x="14" y="32"/>
                  </a:cubicBezTo>
                  <a:cubicBezTo>
                    <a:pt x="13" y="22"/>
                    <a:pt x="4" y="25"/>
                    <a:pt x="4" y="25"/>
                  </a:cubicBezTo>
                  <a:cubicBezTo>
                    <a:pt x="0" y="33"/>
                    <a:pt x="3" y="98"/>
                    <a:pt x="9" y="106"/>
                  </a:cubicBezTo>
                  <a:cubicBezTo>
                    <a:pt x="13" y="108"/>
                    <a:pt x="24" y="107"/>
                    <a:pt x="26" y="105"/>
                  </a:cubicBezTo>
                  <a:cubicBezTo>
                    <a:pt x="26" y="105"/>
                    <a:pt x="42" y="23"/>
                    <a:pt x="78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1350"/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39B01406-A894-49D7-84FC-35E4E2A5265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16" y="1590"/>
              <a:ext cx="163" cy="277"/>
            </a:xfrm>
            <a:custGeom>
              <a:avLst/>
              <a:gdLst>
                <a:gd name="T0" fmla="*/ 62 w 69"/>
                <a:gd name="T1" fmla="*/ 40 h 116"/>
                <a:gd name="T2" fmla="*/ 61 w 69"/>
                <a:gd name="T3" fmla="*/ 41 h 116"/>
                <a:gd name="T4" fmla="*/ 36 w 69"/>
                <a:gd name="T5" fmla="*/ 72 h 116"/>
                <a:gd name="T6" fmla="*/ 33 w 69"/>
                <a:gd name="T7" fmla="*/ 69 h 116"/>
                <a:gd name="T8" fmla="*/ 33 w 69"/>
                <a:gd name="T9" fmla="*/ 69 h 116"/>
                <a:gd name="T10" fmla="*/ 38 w 69"/>
                <a:gd name="T11" fmla="*/ 42 h 116"/>
                <a:gd name="T12" fmla="*/ 36 w 69"/>
                <a:gd name="T13" fmla="*/ 40 h 116"/>
                <a:gd name="T14" fmla="*/ 35 w 69"/>
                <a:gd name="T15" fmla="*/ 41 h 116"/>
                <a:gd name="T16" fmla="*/ 34 w 69"/>
                <a:gd name="T17" fmla="*/ 41 h 116"/>
                <a:gd name="T18" fmla="*/ 21 w 69"/>
                <a:gd name="T19" fmla="*/ 38 h 116"/>
                <a:gd name="T20" fmla="*/ 31 w 69"/>
                <a:gd name="T21" fmla="*/ 8 h 116"/>
                <a:gd name="T22" fmla="*/ 23 w 69"/>
                <a:gd name="T23" fmla="*/ 0 h 116"/>
                <a:gd name="T24" fmla="*/ 8 w 69"/>
                <a:gd name="T25" fmla="*/ 38 h 116"/>
                <a:gd name="T26" fmla="*/ 0 w 69"/>
                <a:gd name="T27" fmla="*/ 43 h 116"/>
                <a:gd name="T28" fmla="*/ 6 w 69"/>
                <a:gd name="T29" fmla="*/ 49 h 116"/>
                <a:gd name="T30" fmla="*/ 4 w 69"/>
                <a:gd name="T31" fmla="*/ 81 h 116"/>
                <a:gd name="T32" fmla="*/ 12 w 69"/>
                <a:gd name="T33" fmla="*/ 73 h 116"/>
                <a:gd name="T34" fmla="*/ 19 w 69"/>
                <a:gd name="T35" fmla="*/ 49 h 116"/>
                <a:gd name="T36" fmla="*/ 30 w 69"/>
                <a:gd name="T37" fmla="*/ 48 h 116"/>
                <a:gd name="T38" fmla="*/ 30 w 69"/>
                <a:gd name="T39" fmla="*/ 48 h 116"/>
                <a:gd name="T40" fmla="*/ 23 w 69"/>
                <a:gd name="T41" fmla="*/ 69 h 116"/>
                <a:gd name="T42" fmla="*/ 32 w 69"/>
                <a:gd name="T43" fmla="*/ 81 h 116"/>
                <a:gd name="T44" fmla="*/ 36 w 69"/>
                <a:gd name="T45" fmla="*/ 81 h 116"/>
                <a:gd name="T46" fmla="*/ 55 w 69"/>
                <a:gd name="T47" fmla="*/ 70 h 116"/>
                <a:gd name="T48" fmla="*/ 55 w 69"/>
                <a:gd name="T49" fmla="*/ 71 h 116"/>
                <a:gd name="T50" fmla="*/ 21 w 69"/>
                <a:gd name="T51" fmla="*/ 114 h 116"/>
                <a:gd name="T52" fmla="*/ 43 w 69"/>
                <a:gd name="T53" fmla="*/ 108 h 116"/>
                <a:gd name="T54" fmla="*/ 65 w 69"/>
                <a:gd name="T55" fmla="*/ 75 h 116"/>
                <a:gd name="T56" fmla="*/ 67 w 69"/>
                <a:gd name="T57" fmla="*/ 64 h 116"/>
                <a:gd name="T58" fmla="*/ 69 w 69"/>
                <a:gd name="T59" fmla="*/ 45 h 116"/>
                <a:gd name="T60" fmla="*/ 62 w 69"/>
                <a:gd name="T61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9" h="116">
                  <a:moveTo>
                    <a:pt x="62" y="40"/>
                  </a:moveTo>
                  <a:cubicBezTo>
                    <a:pt x="61" y="40"/>
                    <a:pt x="61" y="41"/>
                    <a:pt x="61" y="41"/>
                  </a:cubicBezTo>
                  <a:cubicBezTo>
                    <a:pt x="52" y="58"/>
                    <a:pt x="43" y="71"/>
                    <a:pt x="36" y="72"/>
                  </a:cubicBezTo>
                  <a:cubicBezTo>
                    <a:pt x="34" y="72"/>
                    <a:pt x="34" y="71"/>
                    <a:pt x="33" y="69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2" y="63"/>
                    <a:pt x="38" y="47"/>
                    <a:pt x="38" y="42"/>
                  </a:cubicBezTo>
                  <a:cubicBezTo>
                    <a:pt x="38" y="40"/>
                    <a:pt x="37" y="41"/>
                    <a:pt x="36" y="40"/>
                  </a:cubicBezTo>
                  <a:cubicBezTo>
                    <a:pt x="36" y="40"/>
                    <a:pt x="35" y="41"/>
                    <a:pt x="35" y="41"/>
                  </a:cubicBezTo>
                  <a:cubicBezTo>
                    <a:pt x="35" y="41"/>
                    <a:pt x="34" y="41"/>
                    <a:pt x="34" y="41"/>
                  </a:cubicBezTo>
                  <a:cubicBezTo>
                    <a:pt x="30" y="40"/>
                    <a:pt x="24" y="39"/>
                    <a:pt x="21" y="38"/>
                  </a:cubicBezTo>
                  <a:cubicBezTo>
                    <a:pt x="24" y="29"/>
                    <a:pt x="31" y="9"/>
                    <a:pt x="31" y="8"/>
                  </a:cubicBezTo>
                  <a:cubicBezTo>
                    <a:pt x="31" y="3"/>
                    <a:pt x="28" y="2"/>
                    <a:pt x="23" y="0"/>
                  </a:cubicBezTo>
                  <a:cubicBezTo>
                    <a:pt x="14" y="16"/>
                    <a:pt x="8" y="37"/>
                    <a:pt x="8" y="38"/>
                  </a:cubicBezTo>
                  <a:cubicBezTo>
                    <a:pt x="5" y="41"/>
                    <a:pt x="1" y="38"/>
                    <a:pt x="0" y="43"/>
                  </a:cubicBezTo>
                  <a:cubicBezTo>
                    <a:pt x="2" y="46"/>
                    <a:pt x="6" y="47"/>
                    <a:pt x="6" y="49"/>
                  </a:cubicBezTo>
                  <a:cubicBezTo>
                    <a:pt x="6" y="51"/>
                    <a:pt x="3" y="58"/>
                    <a:pt x="4" y="81"/>
                  </a:cubicBezTo>
                  <a:cubicBezTo>
                    <a:pt x="6" y="82"/>
                    <a:pt x="12" y="75"/>
                    <a:pt x="12" y="73"/>
                  </a:cubicBezTo>
                  <a:cubicBezTo>
                    <a:pt x="14" y="55"/>
                    <a:pt x="19" y="49"/>
                    <a:pt x="19" y="49"/>
                  </a:cubicBezTo>
                  <a:cubicBezTo>
                    <a:pt x="19" y="49"/>
                    <a:pt x="26" y="49"/>
                    <a:pt x="30" y="48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29" y="50"/>
                    <a:pt x="23" y="63"/>
                    <a:pt x="23" y="69"/>
                  </a:cubicBezTo>
                  <a:cubicBezTo>
                    <a:pt x="23" y="76"/>
                    <a:pt x="26" y="81"/>
                    <a:pt x="32" y="81"/>
                  </a:cubicBezTo>
                  <a:cubicBezTo>
                    <a:pt x="33" y="81"/>
                    <a:pt x="34" y="81"/>
                    <a:pt x="36" y="81"/>
                  </a:cubicBezTo>
                  <a:cubicBezTo>
                    <a:pt x="42" y="80"/>
                    <a:pt x="49" y="77"/>
                    <a:pt x="55" y="70"/>
                  </a:cubicBezTo>
                  <a:cubicBezTo>
                    <a:pt x="55" y="70"/>
                    <a:pt x="56" y="70"/>
                    <a:pt x="55" y="71"/>
                  </a:cubicBezTo>
                  <a:cubicBezTo>
                    <a:pt x="46" y="104"/>
                    <a:pt x="28" y="112"/>
                    <a:pt x="21" y="114"/>
                  </a:cubicBezTo>
                  <a:cubicBezTo>
                    <a:pt x="21" y="116"/>
                    <a:pt x="34" y="116"/>
                    <a:pt x="43" y="108"/>
                  </a:cubicBezTo>
                  <a:cubicBezTo>
                    <a:pt x="54" y="99"/>
                    <a:pt x="61" y="85"/>
                    <a:pt x="65" y="75"/>
                  </a:cubicBezTo>
                  <a:cubicBezTo>
                    <a:pt x="66" y="71"/>
                    <a:pt x="66" y="68"/>
                    <a:pt x="67" y="64"/>
                  </a:cubicBezTo>
                  <a:cubicBezTo>
                    <a:pt x="69" y="58"/>
                    <a:pt x="69" y="51"/>
                    <a:pt x="69" y="45"/>
                  </a:cubicBezTo>
                  <a:cubicBezTo>
                    <a:pt x="69" y="44"/>
                    <a:pt x="63" y="40"/>
                    <a:pt x="62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1350"/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51D54EFE-9BB8-417D-956A-ED9C87E205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936" y="1569"/>
              <a:ext cx="287" cy="214"/>
            </a:xfrm>
            <a:custGeom>
              <a:avLst/>
              <a:gdLst>
                <a:gd name="T0" fmla="*/ 118 w 121"/>
                <a:gd name="T1" fmla="*/ 86 h 90"/>
                <a:gd name="T2" fmla="*/ 118 w 121"/>
                <a:gd name="T3" fmla="*/ 86 h 90"/>
                <a:gd name="T4" fmla="*/ 106 w 121"/>
                <a:gd name="T5" fmla="*/ 53 h 90"/>
                <a:gd name="T6" fmla="*/ 99 w 121"/>
                <a:gd name="T7" fmla="*/ 56 h 90"/>
                <a:gd name="T8" fmla="*/ 99 w 121"/>
                <a:gd name="T9" fmla="*/ 57 h 90"/>
                <a:gd name="T10" fmla="*/ 82 w 121"/>
                <a:gd name="T11" fmla="*/ 79 h 90"/>
                <a:gd name="T12" fmla="*/ 79 w 121"/>
                <a:gd name="T13" fmla="*/ 78 h 90"/>
                <a:gd name="T14" fmla="*/ 96 w 121"/>
                <a:gd name="T15" fmla="*/ 14 h 90"/>
                <a:gd name="T16" fmla="*/ 87 w 121"/>
                <a:gd name="T17" fmla="*/ 6 h 90"/>
                <a:gd name="T18" fmla="*/ 67 w 121"/>
                <a:gd name="T19" fmla="*/ 81 h 90"/>
                <a:gd name="T20" fmla="*/ 67 w 121"/>
                <a:gd name="T21" fmla="*/ 82 h 90"/>
                <a:gd name="T22" fmla="*/ 57 w 121"/>
                <a:gd name="T23" fmla="*/ 79 h 90"/>
                <a:gd name="T24" fmla="*/ 61 w 121"/>
                <a:gd name="T25" fmla="*/ 65 h 90"/>
                <a:gd name="T26" fmla="*/ 53 w 121"/>
                <a:gd name="T27" fmla="*/ 58 h 90"/>
                <a:gd name="T28" fmla="*/ 33 w 121"/>
                <a:gd name="T29" fmla="*/ 79 h 90"/>
                <a:gd name="T30" fmla="*/ 31 w 121"/>
                <a:gd name="T31" fmla="*/ 78 h 90"/>
                <a:gd name="T32" fmla="*/ 51 w 121"/>
                <a:gd name="T33" fmla="*/ 52 h 90"/>
                <a:gd name="T34" fmla="*/ 56 w 121"/>
                <a:gd name="T35" fmla="*/ 48 h 90"/>
                <a:gd name="T36" fmla="*/ 56 w 121"/>
                <a:gd name="T37" fmla="*/ 47 h 90"/>
                <a:gd name="T38" fmla="*/ 55 w 121"/>
                <a:gd name="T39" fmla="*/ 45 h 90"/>
                <a:gd name="T40" fmla="*/ 55 w 121"/>
                <a:gd name="T41" fmla="*/ 45 h 90"/>
                <a:gd name="T42" fmla="*/ 20 w 121"/>
                <a:gd name="T43" fmla="*/ 41 h 90"/>
                <a:gd name="T44" fmla="*/ 32 w 121"/>
                <a:gd name="T45" fmla="*/ 7 h 90"/>
                <a:gd name="T46" fmla="*/ 23 w 121"/>
                <a:gd name="T47" fmla="*/ 0 h 90"/>
                <a:gd name="T48" fmla="*/ 5 w 121"/>
                <a:gd name="T49" fmla="*/ 41 h 90"/>
                <a:gd name="T50" fmla="*/ 0 w 121"/>
                <a:gd name="T51" fmla="*/ 46 h 90"/>
                <a:gd name="T52" fmla="*/ 3 w 121"/>
                <a:gd name="T53" fmla="*/ 53 h 90"/>
                <a:gd name="T54" fmla="*/ 1 w 121"/>
                <a:gd name="T55" fmla="*/ 90 h 90"/>
                <a:gd name="T56" fmla="*/ 11 w 121"/>
                <a:gd name="T57" fmla="*/ 81 h 90"/>
                <a:gd name="T58" fmla="*/ 17 w 121"/>
                <a:gd name="T59" fmla="*/ 52 h 90"/>
                <a:gd name="T60" fmla="*/ 36 w 121"/>
                <a:gd name="T61" fmla="*/ 51 h 90"/>
                <a:gd name="T62" fmla="*/ 36 w 121"/>
                <a:gd name="T63" fmla="*/ 51 h 90"/>
                <a:gd name="T64" fmla="*/ 19 w 121"/>
                <a:gd name="T65" fmla="*/ 81 h 90"/>
                <a:gd name="T66" fmla="*/ 29 w 121"/>
                <a:gd name="T67" fmla="*/ 90 h 90"/>
                <a:gd name="T68" fmla="*/ 44 w 121"/>
                <a:gd name="T69" fmla="*/ 81 h 90"/>
                <a:gd name="T70" fmla="*/ 46 w 121"/>
                <a:gd name="T71" fmla="*/ 82 h 90"/>
                <a:gd name="T72" fmla="*/ 56 w 121"/>
                <a:gd name="T73" fmla="*/ 90 h 90"/>
                <a:gd name="T74" fmla="*/ 68 w 121"/>
                <a:gd name="T75" fmla="*/ 85 h 90"/>
                <a:gd name="T76" fmla="*/ 69 w 121"/>
                <a:gd name="T77" fmla="*/ 85 h 90"/>
                <a:gd name="T78" fmla="*/ 76 w 121"/>
                <a:gd name="T79" fmla="*/ 90 h 90"/>
                <a:gd name="T80" fmla="*/ 99 w 121"/>
                <a:gd name="T81" fmla="*/ 69 h 90"/>
                <a:gd name="T82" fmla="*/ 101 w 121"/>
                <a:gd name="T83" fmla="*/ 70 h 90"/>
                <a:gd name="T84" fmla="*/ 111 w 121"/>
                <a:gd name="T85" fmla="*/ 90 h 90"/>
                <a:gd name="T86" fmla="*/ 119 w 121"/>
                <a:gd name="T87" fmla="*/ 89 h 90"/>
                <a:gd name="T88" fmla="*/ 118 w 121"/>
                <a:gd name="T89" fmla="*/ 8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1" h="90">
                  <a:moveTo>
                    <a:pt x="118" y="86"/>
                  </a:moveTo>
                  <a:cubicBezTo>
                    <a:pt x="118" y="86"/>
                    <a:pt x="118" y="86"/>
                    <a:pt x="118" y="86"/>
                  </a:cubicBezTo>
                  <a:cubicBezTo>
                    <a:pt x="108" y="86"/>
                    <a:pt x="120" y="52"/>
                    <a:pt x="106" y="53"/>
                  </a:cubicBezTo>
                  <a:cubicBezTo>
                    <a:pt x="104" y="54"/>
                    <a:pt x="100" y="56"/>
                    <a:pt x="99" y="56"/>
                  </a:cubicBezTo>
                  <a:cubicBezTo>
                    <a:pt x="99" y="56"/>
                    <a:pt x="99" y="57"/>
                    <a:pt x="99" y="57"/>
                  </a:cubicBezTo>
                  <a:cubicBezTo>
                    <a:pt x="97" y="59"/>
                    <a:pt x="92" y="68"/>
                    <a:pt x="82" y="79"/>
                  </a:cubicBezTo>
                  <a:cubicBezTo>
                    <a:pt x="81" y="80"/>
                    <a:pt x="79" y="79"/>
                    <a:pt x="79" y="78"/>
                  </a:cubicBezTo>
                  <a:cubicBezTo>
                    <a:pt x="74" y="62"/>
                    <a:pt x="96" y="15"/>
                    <a:pt x="96" y="14"/>
                  </a:cubicBezTo>
                  <a:cubicBezTo>
                    <a:pt x="98" y="9"/>
                    <a:pt x="91" y="6"/>
                    <a:pt x="87" y="6"/>
                  </a:cubicBezTo>
                  <a:cubicBezTo>
                    <a:pt x="79" y="17"/>
                    <a:pt x="66" y="53"/>
                    <a:pt x="67" y="81"/>
                  </a:cubicBezTo>
                  <a:cubicBezTo>
                    <a:pt x="67" y="81"/>
                    <a:pt x="67" y="82"/>
                    <a:pt x="67" y="82"/>
                  </a:cubicBezTo>
                  <a:cubicBezTo>
                    <a:pt x="65" y="83"/>
                    <a:pt x="56" y="86"/>
                    <a:pt x="57" y="79"/>
                  </a:cubicBezTo>
                  <a:cubicBezTo>
                    <a:pt x="58" y="77"/>
                    <a:pt x="61" y="67"/>
                    <a:pt x="61" y="65"/>
                  </a:cubicBezTo>
                  <a:cubicBezTo>
                    <a:pt x="61" y="64"/>
                    <a:pt x="57" y="58"/>
                    <a:pt x="53" y="58"/>
                  </a:cubicBezTo>
                  <a:cubicBezTo>
                    <a:pt x="52" y="58"/>
                    <a:pt x="38" y="75"/>
                    <a:pt x="33" y="79"/>
                  </a:cubicBezTo>
                  <a:cubicBezTo>
                    <a:pt x="32" y="80"/>
                    <a:pt x="31" y="79"/>
                    <a:pt x="31" y="78"/>
                  </a:cubicBezTo>
                  <a:cubicBezTo>
                    <a:pt x="28" y="73"/>
                    <a:pt x="34" y="58"/>
                    <a:pt x="51" y="52"/>
                  </a:cubicBezTo>
                  <a:cubicBezTo>
                    <a:pt x="52" y="52"/>
                    <a:pt x="55" y="49"/>
                    <a:pt x="56" y="48"/>
                  </a:cubicBezTo>
                  <a:cubicBezTo>
                    <a:pt x="56" y="48"/>
                    <a:pt x="56" y="47"/>
                    <a:pt x="56" y="47"/>
                  </a:cubicBezTo>
                  <a:cubicBezTo>
                    <a:pt x="56" y="46"/>
                    <a:pt x="55" y="45"/>
                    <a:pt x="55" y="45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45" y="41"/>
                    <a:pt x="24" y="41"/>
                    <a:pt x="20" y="41"/>
                  </a:cubicBezTo>
                  <a:cubicBezTo>
                    <a:pt x="23" y="29"/>
                    <a:pt x="31" y="9"/>
                    <a:pt x="32" y="7"/>
                  </a:cubicBezTo>
                  <a:cubicBezTo>
                    <a:pt x="32" y="4"/>
                    <a:pt x="29" y="2"/>
                    <a:pt x="23" y="0"/>
                  </a:cubicBezTo>
                  <a:cubicBezTo>
                    <a:pt x="14" y="17"/>
                    <a:pt x="6" y="39"/>
                    <a:pt x="5" y="41"/>
                  </a:cubicBezTo>
                  <a:cubicBezTo>
                    <a:pt x="4" y="42"/>
                    <a:pt x="1" y="42"/>
                    <a:pt x="0" y="46"/>
                  </a:cubicBezTo>
                  <a:cubicBezTo>
                    <a:pt x="0" y="49"/>
                    <a:pt x="3" y="51"/>
                    <a:pt x="3" y="53"/>
                  </a:cubicBezTo>
                  <a:cubicBezTo>
                    <a:pt x="3" y="55"/>
                    <a:pt x="0" y="65"/>
                    <a:pt x="1" y="90"/>
                  </a:cubicBezTo>
                  <a:cubicBezTo>
                    <a:pt x="6" y="90"/>
                    <a:pt x="11" y="83"/>
                    <a:pt x="11" y="81"/>
                  </a:cubicBezTo>
                  <a:cubicBezTo>
                    <a:pt x="14" y="61"/>
                    <a:pt x="17" y="52"/>
                    <a:pt x="17" y="52"/>
                  </a:cubicBezTo>
                  <a:cubicBezTo>
                    <a:pt x="25" y="52"/>
                    <a:pt x="31" y="52"/>
                    <a:pt x="36" y="51"/>
                  </a:cubicBezTo>
                  <a:cubicBezTo>
                    <a:pt x="36" y="51"/>
                    <a:pt x="37" y="51"/>
                    <a:pt x="36" y="51"/>
                  </a:cubicBezTo>
                  <a:cubicBezTo>
                    <a:pt x="27" y="59"/>
                    <a:pt x="19" y="67"/>
                    <a:pt x="19" y="81"/>
                  </a:cubicBezTo>
                  <a:cubicBezTo>
                    <a:pt x="19" y="87"/>
                    <a:pt x="25" y="90"/>
                    <a:pt x="29" y="90"/>
                  </a:cubicBezTo>
                  <a:cubicBezTo>
                    <a:pt x="35" y="90"/>
                    <a:pt x="41" y="85"/>
                    <a:pt x="44" y="81"/>
                  </a:cubicBezTo>
                  <a:cubicBezTo>
                    <a:pt x="45" y="81"/>
                    <a:pt x="46" y="81"/>
                    <a:pt x="46" y="82"/>
                  </a:cubicBezTo>
                  <a:cubicBezTo>
                    <a:pt x="47" y="87"/>
                    <a:pt x="51" y="90"/>
                    <a:pt x="56" y="90"/>
                  </a:cubicBezTo>
                  <a:cubicBezTo>
                    <a:pt x="60" y="90"/>
                    <a:pt x="66" y="86"/>
                    <a:pt x="68" y="85"/>
                  </a:cubicBezTo>
                  <a:cubicBezTo>
                    <a:pt x="68" y="85"/>
                    <a:pt x="69" y="85"/>
                    <a:pt x="69" y="85"/>
                  </a:cubicBezTo>
                  <a:cubicBezTo>
                    <a:pt x="70" y="87"/>
                    <a:pt x="73" y="90"/>
                    <a:pt x="76" y="90"/>
                  </a:cubicBezTo>
                  <a:cubicBezTo>
                    <a:pt x="85" y="90"/>
                    <a:pt x="94" y="77"/>
                    <a:pt x="99" y="69"/>
                  </a:cubicBezTo>
                  <a:cubicBezTo>
                    <a:pt x="100" y="69"/>
                    <a:pt x="101" y="69"/>
                    <a:pt x="101" y="70"/>
                  </a:cubicBezTo>
                  <a:cubicBezTo>
                    <a:pt x="103" y="78"/>
                    <a:pt x="103" y="90"/>
                    <a:pt x="111" y="90"/>
                  </a:cubicBezTo>
                  <a:cubicBezTo>
                    <a:pt x="114" y="90"/>
                    <a:pt x="117" y="90"/>
                    <a:pt x="119" y="89"/>
                  </a:cubicBezTo>
                  <a:cubicBezTo>
                    <a:pt x="121" y="88"/>
                    <a:pt x="120" y="86"/>
                    <a:pt x="118" y="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1350"/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0DCB439A-1A4C-69C2-E2E0-AF4FB45A57CF}"/>
              </a:ext>
            </a:extLst>
          </p:cNvPr>
          <p:cNvSpPr/>
          <p:nvPr userDrawn="1"/>
        </p:nvSpPr>
        <p:spPr>
          <a:xfrm>
            <a:off x="-838709" y="73328"/>
            <a:ext cx="778344" cy="117713"/>
          </a:xfrm>
          <a:prstGeom prst="rect">
            <a:avLst/>
          </a:prstGeom>
          <a:solidFill>
            <a:srgbClr val="114B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619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F64A5E4-F1EC-09CE-DF06-65272A1F9206}"/>
              </a:ext>
            </a:extLst>
          </p:cNvPr>
          <p:cNvSpPr/>
          <p:nvPr userDrawn="1"/>
        </p:nvSpPr>
        <p:spPr>
          <a:xfrm>
            <a:off x="-838709" y="223291"/>
            <a:ext cx="778344" cy="117713"/>
          </a:xfrm>
          <a:prstGeom prst="rect">
            <a:avLst/>
          </a:prstGeom>
          <a:solidFill>
            <a:srgbClr val="BA8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619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D8E13F8-B792-1C46-756D-3942AB27A463}"/>
              </a:ext>
            </a:extLst>
          </p:cNvPr>
          <p:cNvSpPr/>
          <p:nvPr userDrawn="1"/>
        </p:nvSpPr>
        <p:spPr>
          <a:xfrm>
            <a:off x="-838709" y="373255"/>
            <a:ext cx="778344" cy="117713"/>
          </a:xfrm>
          <a:prstGeom prst="rect">
            <a:avLst/>
          </a:prstGeom>
          <a:solidFill>
            <a:srgbClr val="292B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619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77B32C3-1A86-3586-38C3-B98A207F09FF}"/>
              </a:ext>
            </a:extLst>
          </p:cNvPr>
          <p:cNvSpPr/>
          <p:nvPr userDrawn="1"/>
        </p:nvSpPr>
        <p:spPr>
          <a:xfrm>
            <a:off x="0" y="-307845"/>
            <a:ext cx="807474" cy="259940"/>
          </a:xfrm>
          <a:prstGeom prst="rect">
            <a:avLst/>
          </a:prstGeom>
          <a:gradFill flip="none" rotWithShape="1">
            <a:gsLst>
              <a:gs pos="0">
                <a:srgbClr val="3371B2"/>
              </a:gs>
              <a:gs pos="50000">
                <a:srgbClr val="64A2D8"/>
              </a:gs>
              <a:gs pos="100000">
                <a:srgbClr val="9DC9EB"/>
              </a:gs>
            </a:gsLst>
            <a:lin ang="0" scaled="1"/>
            <a:tileRect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Blue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A185557-634D-FE6F-50C5-4FC302001E03}"/>
              </a:ext>
            </a:extLst>
          </p:cNvPr>
          <p:cNvSpPr/>
          <p:nvPr userDrawn="1"/>
        </p:nvSpPr>
        <p:spPr>
          <a:xfrm>
            <a:off x="849876" y="-309690"/>
            <a:ext cx="807474" cy="259940"/>
          </a:xfrm>
          <a:prstGeom prst="rect">
            <a:avLst/>
          </a:prstGeom>
          <a:gradFill>
            <a:gsLst>
              <a:gs pos="0">
                <a:srgbClr val="B1623D"/>
              </a:gs>
              <a:gs pos="50000">
                <a:srgbClr val="DE823E"/>
              </a:gs>
              <a:gs pos="100000">
                <a:srgbClr val="EE9850"/>
              </a:gs>
            </a:gsLst>
            <a:lin ang="0" scaled="1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Bronze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B023C96-224C-0476-677D-B21601AD8D5E}"/>
              </a:ext>
            </a:extLst>
          </p:cNvPr>
          <p:cNvSpPr/>
          <p:nvPr userDrawn="1"/>
        </p:nvSpPr>
        <p:spPr>
          <a:xfrm>
            <a:off x="1712154" y="-307845"/>
            <a:ext cx="807474" cy="259940"/>
          </a:xfrm>
          <a:prstGeom prst="rect">
            <a:avLst/>
          </a:prstGeom>
          <a:gradFill>
            <a:gsLst>
              <a:gs pos="0">
                <a:srgbClr val="7E8083"/>
              </a:gs>
              <a:gs pos="50000">
                <a:srgbClr val="BCBEC0"/>
              </a:gs>
              <a:gs pos="100000">
                <a:srgbClr val="DEDFE0"/>
              </a:gs>
            </a:gsLst>
            <a:lin ang="0" scaled="1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Silver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319C243-3D6C-2654-3D58-DAA6896430A7}"/>
              </a:ext>
            </a:extLst>
          </p:cNvPr>
          <p:cNvSpPr/>
          <p:nvPr userDrawn="1"/>
        </p:nvSpPr>
        <p:spPr>
          <a:xfrm>
            <a:off x="2574432" y="-309690"/>
            <a:ext cx="807474" cy="259940"/>
          </a:xfrm>
          <a:prstGeom prst="rect">
            <a:avLst/>
          </a:prstGeom>
          <a:gradFill>
            <a:gsLst>
              <a:gs pos="0">
                <a:srgbClr val="BD8C2E"/>
              </a:gs>
              <a:gs pos="50000">
                <a:srgbClr val="E3B62C"/>
              </a:gs>
              <a:gs pos="100000">
                <a:srgbClr val="F7DA4C"/>
              </a:gs>
            </a:gsLst>
            <a:lin ang="0" scaled="1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Gold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0C9CFB1-468E-8472-FF92-9ABE70DBA328}"/>
              </a:ext>
            </a:extLst>
          </p:cNvPr>
          <p:cNvSpPr/>
          <p:nvPr userDrawn="1"/>
        </p:nvSpPr>
        <p:spPr>
          <a:xfrm>
            <a:off x="3424309" y="-302962"/>
            <a:ext cx="762989" cy="245620"/>
          </a:xfrm>
          <a:prstGeom prst="rect">
            <a:avLst/>
          </a:prstGeom>
          <a:gradFill>
            <a:gsLst>
              <a:gs pos="100000">
                <a:srgbClr val="C5AFC9"/>
              </a:gs>
              <a:gs pos="50000">
                <a:srgbClr val="DFD0E0"/>
              </a:gs>
              <a:gs pos="0">
                <a:srgbClr val="B7C3D6"/>
              </a:gs>
            </a:gsLst>
            <a:lin ang="0" scaled="1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Diamond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3CFD6C5-2DF0-9C77-80B9-D6BAEE5F7716}"/>
              </a:ext>
            </a:extLst>
          </p:cNvPr>
          <p:cNvGrpSpPr/>
          <p:nvPr userDrawn="1"/>
        </p:nvGrpSpPr>
        <p:grpSpPr>
          <a:xfrm>
            <a:off x="-838709" y="1918595"/>
            <a:ext cx="778344" cy="2420553"/>
            <a:chOff x="-1408913" y="226273"/>
            <a:chExt cx="1334406" cy="3615892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EB28BD9-4997-C142-E989-433E2931C5D8}"/>
                </a:ext>
              </a:extLst>
            </p:cNvPr>
            <p:cNvSpPr/>
            <p:nvPr userDrawn="1"/>
          </p:nvSpPr>
          <p:spPr>
            <a:xfrm>
              <a:off x="-1382016" y="226273"/>
              <a:ext cx="1307509" cy="231208"/>
            </a:xfrm>
            <a:prstGeom prst="rect">
              <a:avLst/>
            </a:prstGeom>
            <a:solidFill>
              <a:srgbClr val="FCB8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77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896D24FA-57C0-2945-99B3-3414EB073A14}"/>
                </a:ext>
              </a:extLst>
            </p:cNvPr>
            <p:cNvSpPr/>
            <p:nvPr userDrawn="1"/>
          </p:nvSpPr>
          <p:spPr>
            <a:xfrm>
              <a:off x="-1408913" y="3348245"/>
              <a:ext cx="1307509" cy="231208"/>
            </a:xfrm>
            <a:prstGeom prst="rect">
              <a:avLst/>
            </a:prstGeom>
            <a:solidFill>
              <a:srgbClr val="F15A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Vitality Orange</a:t>
              </a:r>
              <a:endParaRPr kumimoji="0" lang="en-ZA" sz="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37EA1781-D708-CFDE-1E04-CE87D85EE70B}"/>
                </a:ext>
              </a:extLst>
            </p:cNvPr>
            <p:cNvSpPr/>
            <p:nvPr userDrawn="1"/>
          </p:nvSpPr>
          <p:spPr>
            <a:xfrm>
              <a:off x="-1382016" y="523678"/>
              <a:ext cx="1307509" cy="231208"/>
            </a:xfrm>
            <a:prstGeom prst="rect">
              <a:avLst/>
            </a:prstGeom>
            <a:solidFill>
              <a:srgbClr val="F00A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77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A9605667-FA41-E7D4-9B4C-CD831CF51169}"/>
                </a:ext>
              </a:extLst>
            </p:cNvPr>
            <p:cNvSpPr/>
            <p:nvPr userDrawn="1"/>
          </p:nvSpPr>
          <p:spPr>
            <a:xfrm>
              <a:off x="-1408913" y="3610957"/>
              <a:ext cx="1307509" cy="231208"/>
            </a:xfrm>
            <a:prstGeom prst="rect">
              <a:avLst/>
            </a:prstGeom>
            <a:solidFill>
              <a:srgbClr val="F811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Vitality Pink</a:t>
              </a:r>
              <a:endParaRPr kumimoji="0" lang="en-ZA" sz="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48B2AC5-F6D1-ACAB-8454-6DE4165A18D3}"/>
                </a:ext>
              </a:extLst>
            </p:cNvPr>
            <p:cNvSpPr/>
            <p:nvPr userDrawn="1"/>
          </p:nvSpPr>
          <p:spPr>
            <a:xfrm>
              <a:off x="-1382016" y="2308107"/>
              <a:ext cx="1307509" cy="231208"/>
            </a:xfrm>
            <a:prstGeom prst="rect">
              <a:avLst/>
            </a:prstGeom>
            <a:solidFill>
              <a:srgbClr val="3D45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77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DD94F347-4A53-A6E4-D628-51825DCC510D}"/>
                </a:ext>
              </a:extLst>
            </p:cNvPr>
            <p:cNvSpPr/>
            <p:nvPr userDrawn="1"/>
          </p:nvSpPr>
          <p:spPr>
            <a:xfrm>
              <a:off x="-1382016" y="2605512"/>
              <a:ext cx="1307509" cy="231208"/>
            </a:xfrm>
            <a:prstGeom prst="rect">
              <a:avLst/>
            </a:prstGeom>
            <a:solidFill>
              <a:srgbClr val="8200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77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9A02E3F7-E4E6-FEC7-F31C-A69B10A62ACF}"/>
                </a:ext>
              </a:extLst>
            </p:cNvPr>
            <p:cNvSpPr/>
            <p:nvPr userDrawn="1"/>
          </p:nvSpPr>
          <p:spPr>
            <a:xfrm>
              <a:off x="-1382016" y="821083"/>
              <a:ext cx="1307509" cy="231208"/>
            </a:xfrm>
            <a:prstGeom prst="rect">
              <a:avLst/>
            </a:prstGeom>
            <a:solidFill>
              <a:srgbClr val="AAD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77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3D8E19B6-FDA6-8C56-0AA4-5C31E3839EB1}"/>
                </a:ext>
              </a:extLst>
            </p:cNvPr>
            <p:cNvSpPr/>
            <p:nvPr userDrawn="1"/>
          </p:nvSpPr>
          <p:spPr>
            <a:xfrm>
              <a:off x="-1382016" y="2902916"/>
              <a:ext cx="1307509" cy="231208"/>
            </a:xfrm>
            <a:prstGeom prst="rect">
              <a:avLst/>
            </a:prstGeom>
            <a:solidFill>
              <a:srgbClr val="C600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77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ACC866AB-B610-0995-4A09-6DD39C5FB5AD}"/>
                </a:ext>
              </a:extLst>
            </p:cNvPr>
            <p:cNvSpPr/>
            <p:nvPr userDrawn="1"/>
          </p:nvSpPr>
          <p:spPr>
            <a:xfrm>
              <a:off x="-1382016" y="2010702"/>
              <a:ext cx="1307509" cy="231208"/>
            </a:xfrm>
            <a:prstGeom prst="rect">
              <a:avLst/>
            </a:prstGeom>
            <a:solidFill>
              <a:srgbClr val="9440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77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EA7CE41F-8277-1722-F779-B26E7C780622}"/>
                </a:ext>
              </a:extLst>
            </p:cNvPr>
            <p:cNvSpPr/>
            <p:nvPr userDrawn="1"/>
          </p:nvSpPr>
          <p:spPr>
            <a:xfrm>
              <a:off x="-1382016" y="1713297"/>
              <a:ext cx="1307509" cy="231208"/>
            </a:xfrm>
            <a:prstGeom prst="rect">
              <a:avLst/>
            </a:prstGeom>
            <a:solidFill>
              <a:srgbClr val="00A0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77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40047B0-85BC-828F-E9A6-5C36FEED9AE8}"/>
                </a:ext>
              </a:extLst>
            </p:cNvPr>
            <p:cNvSpPr/>
            <p:nvPr userDrawn="1"/>
          </p:nvSpPr>
          <p:spPr>
            <a:xfrm>
              <a:off x="-1382016" y="1118488"/>
              <a:ext cx="1307509" cy="231208"/>
            </a:xfrm>
            <a:prstGeom prst="rect">
              <a:avLst/>
            </a:prstGeom>
            <a:solidFill>
              <a:srgbClr val="1EBE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77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7879211C-7443-B3BB-9A4B-1F142A263745}"/>
                </a:ext>
              </a:extLst>
            </p:cNvPr>
            <p:cNvSpPr/>
            <p:nvPr userDrawn="1"/>
          </p:nvSpPr>
          <p:spPr>
            <a:xfrm>
              <a:off x="-1382016" y="1415893"/>
              <a:ext cx="1307509" cy="231208"/>
            </a:xfrm>
            <a:prstGeom prst="rect">
              <a:avLst/>
            </a:prstGeom>
            <a:solidFill>
              <a:srgbClr val="00D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77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06123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  <p:sldLayoutId id="2147483878" r:id="rId12"/>
    <p:sldLayoutId id="2147483879" r:id="rId13"/>
    <p:sldLayoutId id="2147483880" r:id="rId14"/>
    <p:sldLayoutId id="2147483881" r:id="rId15"/>
    <p:sldLayoutId id="2147483882" r:id="rId16"/>
    <p:sldLayoutId id="2147483883" r:id="rId17"/>
    <p:sldLayoutId id="2147483884" r:id="rId1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1800" kern="12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§"/>
        <a:defRPr sz="1200" kern="1200">
          <a:solidFill>
            <a:schemeClr val="bg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tx1"/>
        </a:buClr>
        <a:buFont typeface="Open Sans Light" panose="020B0306030504020204" pitchFamily="34" charset="0"/>
        <a:buChar char="–"/>
        <a:defRPr sz="1200" kern="1200">
          <a:solidFill>
            <a:schemeClr val="bg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tx1"/>
        </a:buClr>
        <a:buFont typeface="Wingdings" panose="05000000000000000000" pitchFamily="2" charset="2"/>
        <a:buChar char="§"/>
        <a:defRPr sz="1200" kern="1200">
          <a:solidFill>
            <a:schemeClr val="bg1"/>
          </a:solidFill>
          <a:latin typeface="+mn-lt"/>
          <a:ea typeface="+mn-ea"/>
          <a:cs typeface="+mn-cs"/>
        </a:defRPr>
      </a:lvl3pPr>
      <a:lvl4pPr marL="1243013" indent="-214313" algn="l" defTabSz="685800" rtl="0" eaLnBrk="1" latinLnBrk="0" hangingPunct="1">
        <a:lnSpc>
          <a:spcPct val="90000"/>
        </a:lnSpc>
        <a:spcBef>
          <a:spcPts val="375"/>
        </a:spcBef>
        <a:buClr>
          <a:schemeClr val="tx1"/>
        </a:buClr>
        <a:buFont typeface="Wingdings" panose="05000000000000000000" pitchFamily="2" charset="2"/>
        <a:buChar char="§"/>
        <a:defRPr sz="1200" kern="1200">
          <a:solidFill>
            <a:schemeClr val="bg1"/>
          </a:solidFill>
          <a:latin typeface="+mn-lt"/>
          <a:ea typeface="+mn-ea"/>
          <a:cs typeface="+mn-cs"/>
        </a:defRPr>
      </a:lvl4pPr>
      <a:lvl5pPr marL="1585913" indent="-214313" algn="l" defTabSz="685800" rtl="0" eaLnBrk="1" latinLnBrk="0" hangingPunct="1">
        <a:lnSpc>
          <a:spcPct val="90000"/>
        </a:lnSpc>
        <a:spcBef>
          <a:spcPts val="375"/>
        </a:spcBef>
        <a:buClr>
          <a:schemeClr val="tx1"/>
        </a:buClr>
        <a:buFont typeface="Wingdings" panose="05000000000000000000" pitchFamily="2" charset="2"/>
        <a:buChar char="§"/>
        <a:defRPr sz="1200" kern="1200">
          <a:solidFill>
            <a:schemeClr val="bg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4" orient="horz" pos="4020">
          <p15:clr>
            <a:srgbClr val="F26B43"/>
          </p15:clr>
        </p15:guide>
        <p15:guide id="5" orient="horz" pos="774">
          <p15:clr>
            <a:srgbClr val="F26B43"/>
          </p15:clr>
        </p15:guide>
        <p15:guide id="6" pos="7491">
          <p15:clr>
            <a:srgbClr val="F26B43"/>
          </p15:clr>
        </p15:guide>
        <p15:guide id="7" pos="189">
          <p15:clr>
            <a:srgbClr val="F26B43"/>
          </p15:clr>
        </p15:guide>
        <p15:guide id="9" orient="horz" pos="4065">
          <p15:clr>
            <a:srgbClr val="F26B43"/>
          </p15:clr>
        </p15:guide>
        <p15:guide id="10" pos="3840">
          <p15:clr>
            <a:srgbClr val="F26B43"/>
          </p15:clr>
        </p15:guide>
        <p15:guide id="11" pos="3681">
          <p15:clr>
            <a:srgbClr val="F26B43"/>
          </p15:clr>
        </p15:guide>
        <p15:guide id="12" pos="399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openxmlformats.org/officeDocument/2006/relationships/image" Target="../media/image73.png"/><Relationship Id="rId18" Type="http://schemas.openxmlformats.org/officeDocument/2006/relationships/image" Target="../media/image78.png"/><Relationship Id="rId3" Type="http://schemas.openxmlformats.org/officeDocument/2006/relationships/image" Target="../media/image64.png"/><Relationship Id="rId21" Type="http://schemas.openxmlformats.org/officeDocument/2006/relationships/image" Target="../media/image80.svg"/><Relationship Id="rId7" Type="http://schemas.openxmlformats.org/officeDocument/2006/relationships/image" Target="../media/image68.svg"/><Relationship Id="rId12" Type="http://schemas.openxmlformats.org/officeDocument/2006/relationships/image" Target="../media/image72.png"/><Relationship Id="rId17" Type="http://schemas.openxmlformats.org/officeDocument/2006/relationships/image" Target="../media/image77.svg"/><Relationship Id="rId25" Type="http://schemas.openxmlformats.org/officeDocument/2006/relationships/image" Target="../media/image84.sv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76.png"/><Relationship Id="rId20" Type="http://schemas.openxmlformats.org/officeDocument/2006/relationships/image" Target="../media/image7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7.png"/><Relationship Id="rId11" Type="http://schemas.openxmlformats.org/officeDocument/2006/relationships/image" Target="../media/image71.png"/><Relationship Id="rId24" Type="http://schemas.openxmlformats.org/officeDocument/2006/relationships/image" Target="../media/image83.png"/><Relationship Id="rId5" Type="http://schemas.openxmlformats.org/officeDocument/2006/relationships/image" Target="../media/image66.png"/><Relationship Id="rId15" Type="http://schemas.openxmlformats.org/officeDocument/2006/relationships/image" Target="../media/image75.png"/><Relationship Id="rId23" Type="http://schemas.openxmlformats.org/officeDocument/2006/relationships/image" Target="../media/image82.png"/><Relationship Id="rId10" Type="http://schemas.microsoft.com/office/2007/relationships/hdphoto" Target="../media/hdphoto2.wdp"/><Relationship Id="rId19" Type="http://schemas.microsoft.com/office/2007/relationships/hdphoto" Target="../media/hdphoto3.wdp"/><Relationship Id="rId4" Type="http://schemas.openxmlformats.org/officeDocument/2006/relationships/image" Target="../media/image65.png"/><Relationship Id="rId9" Type="http://schemas.openxmlformats.org/officeDocument/2006/relationships/image" Target="../media/image70.png"/><Relationship Id="rId14" Type="http://schemas.openxmlformats.org/officeDocument/2006/relationships/image" Target="../media/image74.svg"/><Relationship Id="rId22" Type="http://schemas.openxmlformats.org/officeDocument/2006/relationships/image" Target="../media/image8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microsoft.com/office/2007/relationships/hdphoto" Target="../media/hdphoto2.wdp"/><Relationship Id="rId7" Type="http://schemas.microsoft.com/office/2007/relationships/hdphoto" Target="../media/hdphoto5.wdp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6.png"/><Relationship Id="rId5" Type="http://schemas.microsoft.com/office/2007/relationships/hdphoto" Target="../media/hdphoto4.wdp"/><Relationship Id="rId10" Type="http://schemas.openxmlformats.org/officeDocument/2006/relationships/image" Target="../media/image88.png"/><Relationship Id="rId4" Type="http://schemas.openxmlformats.org/officeDocument/2006/relationships/image" Target="../media/image85.png"/><Relationship Id="rId9" Type="http://schemas.microsoft.com/office/2007/relationships/hdphoto" Target="../media/hdphoto6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13" Type="http://schemas.openxmlformats.org/officeDocument/2006/relationships/image" Target="../media/image97.svg"/><Relationship Id="rId3" Type="http://schemas.openxmlformats.org/officeDocument/2006/relationships/image" Target="../media/image89.png"/><Relationship Id="rId7" Type="http://schemas.microsoft.com/office/2007/relationships/hdphoto" Target="../media/hdphoto8.wdp"/><Relationship Id="rId12" Type="http://schemas.openxmlformats.org/officeDocument/2006/relationships/image" Target="../media/image96.png"/><Relationship Id="rId17" Type="http://schemas.openxmlformats.org/officeDocument/2006/relationships/image" Target="../media/image100.jpe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9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1.png"/><Relationship Id="rId11" Type="http://schemas.openxmlformats.org/officeDocument/2006/relationships/image" Target="../media/image95.svg"/><Relationship Id="rId5" Type="http://schemas.openxmlformats.org/officeDocument/2006/relationships/image" Target="../media/image90.png"/><Relationship Id="rId15" Type="http://schemas.microsoft.com/office/2007/relationships/hdphoto" Target="../media/hdphoto9.wdp"/><Relationship Id="rId10" Type="http://schemas.openxmlformats.org/officeDocument/2006/relationships/image" Target="../media/image94.png"/><Relationship Id="rId4" Type="http://schemas.microsoft.com/office/2007/relationships/hdphoto" Target="../media/hdphoto7.wdp"/><Relationship Id="rId9" Type="http://schemas.openxmlformats.org/officeDocument/2006/relationships/image" Target="../media/image93.svg"/><Relationship Id="rId14" Type="http://schemas.openxmlformats.org/officeDocument/2006/relationships/image" Target="../media/image98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10.wdp"/><Relationship Id="rId3" Type="http://schemas.openxmlformats.org/officeDocument/2006/relationships/image" Target="../media/image102.svg"/><Relationship Id="rId7" Type="http://schemas.openxmlformats.org/officeDocument/2006/relationships/image" Target="../media/image106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5.svg"/><Relationship Id="rId11" Type="http://schemas.openxmlformats.org/officeDocument/2006/relationships/chart" Target="../charts/chart8.xml"/><Relationship Id="rId5" Type="http://schemas.openxmlformats.org/officeDocument/2006/relationships/image" Target="../media/image104.png"/><Relationship Id="rId10" Type="http://schemas.openxmlformats.org/officeDocument/2006/relationships/chart" Target="../charts/chart7.xml"/><Relationship Id="rId4" Type="http://schemas.openxmlformats.org/officeDocument/2006/relationships/image" Target="../media/image103.png"/><Relationship Id="rId9" Type="http://schemas.openxmlformats.org/officeDocument/2006/relationships/image" Target="../media/image10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svg"/><Relationship Id="rId3" Type="http://schemas.openxmlformats.org/officeDocument/2006/relationships/image" Target="../media/image109.png"/><Relationship Id="rId7" Type="http://schemas.openxmlformats.org/officeDocument/2006/relationships/image" Target="../media/image112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1.png"/><Relationship Id="rId5" Type="http://schemas.openxmlformats.org/officeDocument/2006/relationships/chart" Target="../charts/chart9.xml"/><Relationship Id="rId4" Type="http://schemas.openxmlformats.org/officeDocument/2006/relationships/image" Target="../media/image110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5.png"/><Relationship Id="rId18" Type="http://schemas.openxmlformats.org/officeDocument/2006/relationships/image" Target="../media/image42.png"/><Relationship Id="rId3" Type="http://schemas.openxmlformats.org/officeDocument/2006/relationships/image" Target="../media/image46.svg"/><Relationship Id="rId7" Type="http://schemas.openxmlformats.org/officeDocument/2006/relationships/image" Target="../media/image50.svg"/><Relationship Id="rId12" Type="http://schemas.openxmlformats.org/officeDocument/2006/relationships/image" Target="../media/image41.png"/><Relationship Id="rId17" Type="http://schemas.openxmlformats.org/officeDocument/2006/relationships/image" Target="../media/image59.png"/><Relationship Id="rId2" Type="http://schemas.openxmlformats.org/officeDocument/2006/relationships/image" Target="../media/image45.png"/><Relationship Id="rId16" Type="http://schemas.openxmlformats.org/officeDocument/2006/relationships/image" Target="../media/image58.png"/><Relationship Id="rId20" Type="http://schemas.openxmlformats.org/officeDocument/2006/relationships/image" Target="../media/image60.png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49.png"/><Relationship Id="rId11" Type="http://schemas.openxmlformats.org/officeDocument/2006/relationships/image" Target="../media/image54.svg"/><Relationship Id="rId5" Type="http://schemas.openxmlformats.org/officeDocument/2006/relationships/image" Target="../media/image48.svg"/><Relationship Id="rId15" Type="http://schemas.openxmlformats.org/officeDocument/2006/relationships/image" Target="../media/image57.png"/><Relationship Id="rId10" Type="http://schemas.openxmlformats.org/officeDocument/2006/relationships/image" Target="../media/image53.png"/><Relationship Id="rId19" Type="http://schemas.openxmlformats.org/officeDocument/2006/relationships/image" Target="../media/image34.png"/><Relationship Id="rId4" Type="http://schemas.openxmlformats.org/officeDocument/2006/relationships/image" Target="../media/image47.png"/><Relationship Id="rId9" Type="http://schemas.openxmlformats.org/officeDocument/2006/relationships/image" Target="../media/image52.svg"/><Relationship Id="rId14" Type="http://schemas.openxmlformats.org/officeDocument/2006/relationships/image" Target="../media/image5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3" Type="http://schemas.openxmlformats.org/officeDocument/2006/relationships/image" Target="../media/image33.png"/><Relationship Id="rId7" Type="http://schemas.microsoft.com/office/2007/relationships/hdphoto" Target="../media/hdphoto1.wdp"/><Relationship Id="rId12" Type="http://schemas.openxmlformats.org/officeDocument/2006/relationships/image" Target="../media/image4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6.png"/><Relationship Id="rId11" Type="http://schemas.openxmlformats.org/officeDocument/2006/relationships/image" Target="../media/image40.png"/><Relationship Id="rId5" Type="http://schemas.openxmlformats.org/officeDocument/2006/relationships/image" Target="../media/image35.png"/><Relationship Id="rId15" Type="http://schemas.openxmlformats.org/officeDocument/2006/relationships/image" Target="../media/image44.png"/><Relationship Id="rId10" Type="http://schemas.openxmlformats.org/officeDocument/2006/relationships/image" Target="../media/image39.png"/><Relationship Id="rId4" Type="http://schemas.openxmlformats.org/officeDocument/2006/relationships/image" Target="../media/image34.png"/><Relationship Id="rId9" Type="http://schemas.openxmlformats.org/officeDocument/2006/relationships/image" Target="../media/image38.png"/><Relationship Id="rId14" Type="http://schemas.openxmlformats.org/officeDocument/2006/relationships/image" Target="../media/image4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3" Type="http://schemas.openxmlformats.org/officeDocument/2006/relationships/image" Target="../media/image121.png"/><Relationship Id="rId7" Type="http://schemas.openxmlformats.org/officeDocument/2006/relationships/image" Target="../media/image125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4.png"/><Relationship Id="rId11" Type="http://schemas.openxmlformats.org/officeDocument/2006/relationships/image" Target="../media/image129.png"/><Relationship Id="rId5" Type="http://schemas.openxmlformats.org/officeDocument/2006/relationships/image" Target="../media/image123.png"/><Relationship Id="rId10" Type="http://schemas.openxmlformats.org/officeDocument/2006/relationships/image" Target="../media/image128.png"/><Relationship Id="rId4" Type="http://schemas.openxmlformats.org/officeDocument/2006/relationships/image" Target="../media/image122.png"/><Relationship Id="rId9" Type="http://schemas.openxmlformats.org/officeDocument/2006/relationships/image" Target="../media/image1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png"/><Relationship Id="rId3" Type="http://schemas.openxmlformats.org/officeDocument/2006/relationships/image" Target="../media/image131.svg"/><Relationship Id="rId7" Type="http://schemas.openxmlformats.org/officeDocument/2006/relationships/image" Target="../media/image135.sv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4.png"/><Relationship Id="rId5" Type="http://schemas.openxmlformats.org/officeDocument/2006/relationships/image" Target="../media/image133.svg"/><Relationship Id="rId4" Type="http://schemas.openxmlformats.org/officeDocument/2006/relationships/image" Target="../media/image132.png"/><Relationship Id="rId9" Type="http://schemas.openxmlformats.org/officeDocument/2006/relationships/image" Target="../media/image137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9.sv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png"/><Relationship Id="rId3" Type="http://schemas.openxmlformats.org/officeDocument/2006/relationships/image" Target="../media/image141.jpeg"/><Relationship Id="rId7" Type="http://schemas.microsoft.com/office/2007/relationships/hdphoto" Target="../media/hdphoto1.wdp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6.png"/><Relationship Id="rId5" Type="http://schemas.openxmlformats.org/officeDocument/2006/relationships/image" Target="../media/image143.png"/><Relationship Id="rId10" Type="http://schemas.openxmlformats.org/officeDocument/2006/relationships/image" Target="../media/image145.png"/><Relationship Id="rId4" Type="http://schemas.openxmlformats.org/officeDocument/2006/relationships/image" Target="../media/image142.jpeg"/><Relationship Id="rId9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5.png"/><Relationship Id="rId18" Type="http://schemas.openxmlformats.org/officeDocument/2006/relationships/image" Target="../media/image42.png"/><Relationship Id="rId3" Type="http://schemas.openxmlformats.org/officeDocument/2006/relationships/image" Target="../media/image46.svg"/><Relationship Id="rId7" Type="http://schemas.openxmlformats.org/officeDocument/2006/relationships/image" Target="../media/image50.svg"/><Relationship Id="rId12" Type="http://schemas.openxmlformats.org/officeDocument/2006/relationships/image" Target="../media/image41.png"/><Relationship Id="rId17" Type="http://schemas.openxmlformats.org/officeDocument/2006/relationships/image" Target="../media/image59.png"/><Relationship Id="rId2" Type="http://schemas.openxmlformats.org/officeDocument/2006/relationships/image" Target="../media/image45.png"/><Relationship Id="rId16" Type="http://schemas.openxmlformats.org/officeDocument/2006/relationships/image" Target="../media/image58.png"/><Relationship Id="rId20" Type="http://schemas.openxmlformats.org/officeDocument/2006/relationships/image" Target="../media/image60.png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49.png"/><Relationship Id="rId11" Type="http://schemas.openxmlformats.org/officeDocument/2006/relationships/image" Target="../media/image54.svg"/><Relationship Id="rId5" Type="http://schemas.openxmlformats.org/officeDocument/2006/relationships/image" Target="../media/image48.svg"/><Relationship Id="rId15" Type="http://schemas.openxmlformats.org/officeDocument/2006/relationships/image" Target="../media/image57.png"/><Relationship Id="rId10" Type="http://schemas.openxmlformats.org/officeDocument/2006/relationships/image" Target="../media/image53.png"/><Relationship Id="rId19" Type="http://schemas.openxmlformats.org/officeDocument/2006/relationships/image" Target="../media/image34.png"/><Relationship Id="rId4" Type="http://schemas.openxmlformats.org/officeDocument/2006/relationships/image" Target="../media/image47.png"/><Relationship Id="rId9" Type="http://schemas.openxmlformats.org/officeDocument/2006/relationships/image" Target="../media/image52.svg"/><Relationship Id="rId14" Type="http://schemas.openxmlformats.org/officeDocument/2006/relationships/image" Target="../media/image5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5.png"/><Relationship Id="rId18" Type="http://schemas.openxmlformats.org/officeDocument/2006/relationships/image" Target="../media/image42.png"/><Relationship Id="rId3" Type="http://schemas.openxmlformats.org/officeDocument/2006/relationships/image" Target="../media/image46.svg"/><Relationship Id="rId7" Type="http://schemas.openxmlformats.org/officeDocument/2006/relationships/image" Target="../media/image50.svg"/><Relationship Id="rId12" Type="http://schemas.openxmlformats.org/officeDocument/2006/relationships/image" Target="../media/image41.png"/><Relationship Id="rId17" Type="http://schemas.openxmlformats.org/officeDocument/2006/relationships/image" Target="../media/image59.png"/><Relationship Id="rId2" Type="http://schemas.openxmlformats.org/officeDocument/2006/relationships/image" Target="../media/image45.png"/><Relationship Id="rId16" Type="http://schemas.openxmlformats.org/officeDocument/2006/relationships/image" Target="../media/image58.png"/><Relationship Id="rId20" Type="http://schemas.openxmlformats.org/officeDocument/2006/relationships/image" Target="../media/image60.png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49.png"/><Relationship Id="rId11" Type="http://schemas.openxmlformats.org/officeDocument/2006/relationships/image" Target="../media/image54.svg"/><Relationship Id="rId5" Type="http://schemas.openxmlformats.org/officeDocument/2006/relationships/image" Target="../media/image48.svg"/><Relationship Id="rId15" Type="http://schemas.openxmlformats.org/officeDocument/2006/relationships/image" Target="../media/image57.png"/><Relationship Id="rId10" Type="http://schemas.openxmlformats.org/officeDocument/2006/relationships/image" Target="../media/image53.png"/><Relationship Id="rId19" Type="http://schemas.openxmlformats.org/officeDocument/2006/relationships/image" Target="../media/image34.png"/><Relationship Id="rId4" Type="http://schemas.openxmlformats.org/officeDocument/2006/relationships/image" Target="../media/image47.png"/><Relationship Id="rId9" Type="http://schemas.openxmlformats.org/officeDocument/2006/relationships/image" Target="../media/image52.svg"/><Relationship Id="rId14" Type="http://schemas.openxmlformats.org/officeDocument/2006/relationships/image" Target="../media/image56.png"/></Relationships>
</file>

<file path=ppt/slides/_rels/slide30.xml.rels><?xml version="1.0" encoding="UTF-8" standalone="yes"?>
<Relationships xmlns="http://schemas.openxmlformats.org/package/2006/relationships"><Relationship Id="rId8" Type="http://schemas.microsoft.com/office/2007/relationships/hdphoto" Target="../media/hdphoto11.wdp"/><Relationship Id="rId13" Type="http://schemas.openxmlformats.org/officeDocument/2006/relationships/image" Target="../media/image150.png"/><Relationship Id="rId3" Type="http://schemas.openxmlformats.org/officeDocument/2006/relationships/image" Target="../media/image115.png"/><Relationship Id="rId7" Type="http://schemas.openxmlformats.org/officeDocument/2006/relationships/image" Target="../media/image147.png"/><Relationship Id="rId12" Type="http://schemas.microsoft.com/office/2007/relationships/hdphoto" Target="../media/hdphoto13.wdp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8.png"/><Relationship Id="rId11" Type="http://schemas.openxmlformats.org/officeDocument/2006/relationships/image" Target="../media/image149.png"/><Relationship Id="rId5" Type="http://schemas.openxmlformats.org/officeDocument/2006/relationships/image" Target="../media/image117.png"/><Relationship Id="rId10" Type="http://schemas.microsoft.com/office/2007/relationships/hdphoto" Target="../media/hdphoto12.wdp"/><Relationship Id="rId4" Type="http://schemas.openxmlformats.org/officeDocument/2006/relationships/image" Target="../media/image116.png"/><Relationship Id="rId9" Type="http://schemas.openxmlformats.org/officeDocument/2006/relationships/image" Target="../media/image148.png"/><Relationship Id="rId14" Type="http://schemas.microsoft.com/office/2007/relationships/hdphoto" Target="../media/hdphoto14.wdp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5.png"/><Relationship Id="rId18" Type="http://schemas.openxmlformats.org/officeDocument/2006/relationships/image" Target="../media/image42.png"/><Relationship Id="rId3" Type="http://schemas.openxmlformats.org/officeDocument/2006/relationships/image" Target="../media/image46.svg"/><Relationship Id="rId7" Type="http://schemas.openxmlformats.org/officeDocument/2006/relationships/image" Target="../media/image50.svg"/><Relationship Id="rId12" Type="http://schemas.openxmlformats.org/officeDocument/2006/relationships/image" Target="../media/image41.png"/><Relationship Id="rId17" Type="http://schemas.openxmlformats.org/officeDocument/2006/relationships/image" Target="../media/image59.png"/><Relationship Id="rId2" Type="http://schemas.openxmlformats.org/officeDocument/2006/relationships/image" Target="../media/image45.png"/><Relationship Id="rId16" Type="http://schemas.openxmlformats.org/officeDocument/2006/relationships/image" Target="../media/image58.png"/><Relationship Id="rId20" Type="http://schemas.openxmlformats.org/officeDocument/2006/relationships/image" Target="../media/image60.png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49.png"/><Relationship Id="rId11" Type="http://schemas.openxmlformats.org/officeDocument/2006/relationships/image" Target="../media/image54.svg"/><Relationship Id="rId5" Type="http://schemas.openxmlformats.org/officeDocument/2006/relationships/image" Target="../media/image48.svg"/><Relationship Id="rId15" Type="http://schemas.openxmlformats.org/officeDocument/2006/relationships/image" Target="../media/image57.png"/><Relationship Id="rId10" Type="http://schemas.openxmlformats.org/officeDocument/2006/relationships/image" Target="../media/image53.png"/><Relationship Id="rId19" Type="http://schemas.openxmlformats.org/officeDocument/2006/relationships/image" Target="../media/image34.png"/><Relationship Id="rId4" Type="http://schemas.openxmlformats.org/officeDocument/2006/relationships/image" Target="../media/image47.png"/><Relationship Id="rId9" Type="http://schemas.openxmlformats.org/officeDocument/2006/relationships/image" Target="../media/image52.svg"/><Relationship Id="rId14" Type="http://schemas.openxmlformats.org/officeDocument/2006/relationships/image" Target="../media/image5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26" Type="http://schemas.microsoft.com/office/2007/relationships/hdphoto" Target="../media/hdphoto16.wdp"/><Relationship Id="rId21" Type="http://schemas.openxmlformats.org/officeDocument/2006/relationships/image" Target="../media/image170.png"/><Relationship Id="rId42" Type="http://schemas.openxmlformats.org/officeDocument/2006/relationships/image" Target="../media/image189.png"/><Relationship Id="rId47" Type="http://schemas.openxmlformats.org/officeDocument/2006/relationships/image" Target="../media/image194.png"/><Relationship Id="rId63" Type="http://schemas.openxmlformats.org/officeDocument/2006/relationships/image" Target="../media/image209.png"/><Relationship Id="rId68" Type="http://schemas.openxmlformats.org/officeDocument/2006/relationships/image" Target="../media/image214.png"/><Relationship Id="rId84" Type="http://schemas.openxmlformats.org/officeDocument/2006/relationships/image" Target="../media/image228.png"/><Relationship Id="rId89" Type="http://schemas.openxmlformats.org/officeDocument/2006/relationships/image" Target="../media/image232.png"/><Relationship Id="rId16" Type="http://schemas.openxmlformats.org/officeDocument/2006/relationships/image" Target="../media/image165.png"/><Relationship Id="rId11" Type="http://schemas.openxmlformats.org/officeDocument/2006/relationships/image" Target="../media/image160.png"/><Relationship Id="rId32" Type="http://schemas.openxmlformats.org/officeDocument/2006/relationships/image" Target="../media/image179.png"/><Relationship Id="rId37" Type="http://schemas.openxmlformats.org/officeDocument/2006/relationships/image" Target="../media/image184.png"/><Relationship Id="rId53" Type="http://schemas.openxmlformats.org/officeDocument/2006/relationships/image" Target="../media/image199.png"/><Relationship Id="rId58" Type="http://schemas.openxmlformats.org/officeDocument/2006/relationships/image" Target="../media/image204.png"/><Relationship Id="rId74" Type="http://schemas.openxmlformats.org/officeDocument/2006/relationships/image" Target="../media/image219.png"/><Relationship Id="rId79" Type="http://schemas.openxmlformats.org/officeDocument/2006/relationships/image" Target="../media/image224.png"/><Relationship Id="rId5" Type="http://schemas.openxmlformats.org/officeDocument/2006/relationships/image" Target="../media/image154.png"/><Relationship Id="rId90" Type="http://schemas.openxmlformats.org/officeDocument/2006/relationships/image" Target="../media/image233.png"/><Relationship Id="rId95" Type="http://schemas.openxmlformats.org/officeDocument/2006/relationships/image" Target="../media/image238.svg"/><Relationship Id="rId22" Type="http://schemas.microsoft.com/office/2007/relationships/hdphoto" Target="../media/hdphoto15.wdp"/><Relationship Id="rId27" Type="http://schemas.openxmlformats.org/officeDocument/2006/relationships/image" Target="../media/image174.png"/><Relationship Id="rId43" Type="http://schemas.openxmlformats.org/officeDocument/2006/relationships/image" Target="../media/image190.png"/><Relationship Id="rId48" Type="http://schemas.openxmlformats.org/officeDocument/2006/relationships/image" Target="../media/image195.png"/><Relationship Id="rId64" Type="http://schemas.openxmlformats.org/officeDocument/2006/relationships/image" Target="../media/image210.png"/><Relationship Id="rId69" Type="http://schemas.microsoft.com/office/2007/relationships/hdphoto" Target="../media/hdphoto17.wdp"/><Relationship Id="rId80" Type="http://schemas.openxmlformats.org/officeDocument/2006/relationships/image" Target="../media/image225.png"/><Relationship Id="rId85" Type="http://schemas.openxmlformats.org/officeDocument/2006/relationships/image" Target="../media/image229.png"/><Relationship Id="rId3" Type="http://schemas.openxmlformats.org/officeDocument/2006/relationships/image" Target="../media/image152.png"/><Relationship Id="rId12" Type="http://schemas.openxmlformats.org/officeDocument/2006/relationships/image" Target="../media/image161.png"/><Relationship Id="rId17" Type="http://schemas.openxmlformats.org/officeDocument/2006/relationships/image" Target="../media/image166.png"/><Relationship Id="rId25" Type="http://schemas.openxmlformats.org/officeDocument/2006/relationships/image" Target="../media/image173.png"/><Relationship Id="rId33" Type="http://schemas.openxmlformats.org/officeDocument/2006/relationships/image" Target="../media/image180.png"/><Relationship Id="rId38" Type="http://schemas.openxmlformats.org/officeDocument/2006/relationships/image" Target="../media/image185.png"/><Relationship Id="rId46" Type="http://schemas.openxmlformats.org/officeDocument/2006/relationships/image" Target="../media/image193.png"/><Relationship Id="rId59" Type="http://schemas.openxmlformats.org/officeDocument/2006/relationships/image" Target="../media/image205.png"/><Relationship Id="rId67" Type="http://schemas.openxmlformats.org/officeDocument/2006/relationships/image" Target="../media/image213.png"/><Relationship Id="rId20" Type="http://schemas.openxmlformats.org/officeDocument/2006/relationships/image" Target="../media/image169.png"/><Relationship Id="rId41" Type="http://schemas.openxmlformats.org/officeDocument/2006/relationships/image" Target="../media/image188.png"/><Relationship Id="rId54" Type="http://schemas.openxmlformats.org/officeDocument/2006/relationships/image" Target="../media/image200.png"/><Relationship Id="rId62" Type="http://schemas.openxmlformats.org/officeDocument/2006/relationships/image" Target="../media/image208.png"/><Relationship Id="rId70" Type="http://schemas.openxmlformats.org/officeDocument/2006/relationships/image" Target="../media/image215.png"/><Relationship Id="rId75" Type="http://schemas.openxmlformats.org/officeDocument/2006/relationships/image" Target="../media/image220.png"/><Relationship Id="rId83" Type="http://schemas.openxmlformats.org/officeDocument/2006/relationships/image" Target="../media/image227.png"/><Relationship Id="rId88" Type="http://schemas.openxmlformats.org/officeDocument/2006/relationships/image" Target="../media/image231.png"/><Relationship Id="rId91" Type="http://schemas.openxmlformats.org/officeDocument/2006/relationships/image" Target="../media/image234.png"/><Relationship Id="rId96" Type="http://schemas.openxmlformats.org/officeDocument/2006/relationships/image" Target="../media/image239.png"/><Relationship Id="rId1" Type="http://schemas.openxmlformats.org/officeDocument/2006/relationships/slideLayout" Target="../slideLayouts/slideLayout105.xml"/><Relationship Id="rId6" Type="http://schemas.openxmlformats.org/officeDocument/2006/relationships/image" Target="../media/image155.png"/><Relationship Id="rId15" Type="http://schemas.openxmlformats.org/officeDocument/2006/relationships/image" Target="../media/image164.png"/><Relationship Id="rId23" Type="http://schemas.openxmlformats.org/officeDocument/2006/relationships/image" Target="../media/image171.png"/><Relationship Id="rId28" Type="http://schemas.openxmlformats.org/officeDocument/2006/relationships/image" Target="../media/image175.png"/><Relationship Id="rId36" Type="http://schemas.openxmlformats.org/officeDocument/2006/relationships/image" Target="../media/image183.png"/><Relationship Id="rId49" Type="http://schemas.openxmlformats.org/officeDocument/2006/relationships/hyperlink" Target="https://www.google.co.za/url?sa=i&amp;rct=j&amp;q=&amp;esrc=s&amp;source=images&amp;cd=&amp;ved=2ahUKEwj68fbSxrXeAhUsPewKHV-qBE0QjRx6BAgBEAU&amp;url=https://mbtskoudsalg.com/explore/fly-emirates-png/&amp;psig=AOvVaw1lJrWFnkupYp73Phy0U_Pd&amp;ust=1541242682140431" TargetMode="External"/><Relationship Id="rId57" Type="http://schemas.openxmlformats.org/officeDocument/2006/relationships/image" Target="../media/image203.png"/><Relationship Id="rId10" Type="http://schemas.openxmlformats.org/officeDocument/2006/relationships/image" Target="../media/image159.png"/><Relationship Id="rId31" Type="http://schemas.openxmlformats.org/officeDocument/2006/relationships/image" Target="../media/image178.png"/><Relationship Id="rId44" Type="http://schemas.openxmlformats.org/officeDocument/2006/relationships/image" Target="../media/image191.png"/><Relationship Id="rId52" Type="http://schemas.openxmlformats.org/officeDocument/2006/relationships/image" Target="../media/image198.png"/><Relationship Id="rId60" Type="http://schemas.openxmlformats.org/officeDocument/2006/relationships/image" Target="../media/image206.png"/><Relationship Id="rId65" Type="http://schemas.openxmlformats.org/officeDocument/2006/relationships/image" Target="../media/image211.png"/><Relationship Id="rId73" Type="http://schemas.openxmlformats.org/officeDocument/2006/relationships/image" Target="../media/image218.jpeg"/><Relationship Id="rId78" Type="http://schemas.openxmlformats.org/officeDocument/2006/relationships/image" Target="../media/image223.png"/><Relationship Id="rId81" Type="http://schemas.openxmlformats.org/officeDocument/2006/relationships/image" Target="../media/image226.png"/><Relationship Id="rId86" Type="http://schemas.openxmlformats.org/officeDocument/2006/relationships/image" Target="../media/image230.png"/><Relationship Id="rId94" Type="http://schemas.openxmlformats.org/officeDocument/2006/relationships/image" Target="../media/image237.png"/><Relationship Id="rId99" Type="http://schemas.openxmlformats.org/officeDocument/2006/relationships/image" Target="../media/image242.png"/><Relationship Id="rId4" Type="http://schemas.openxmlformats.org/officeDocument/2006/relationships/image" Target="../media/image153.png"/><Relationship Id="rId9" Type="http://schemas.openxmlformats.org/officeDocument/2006/relationships/image" Target="../media/image158.png"/><Relationship Id="rId13" Type="http://schemas.openxmlformats.org/officeDocument/2006/relationships/image" Target="../media/image162.png"/><Relationship Id="rId18" Type="http://schemas.openxmlformats.org/officeDocument/2006/relationships/image" Target="../media/image167.png"/><Relationship Id="rId39" Type="http://schemas.openxmlformats.org/officeDocument/2006/relationships/image" Target="../media/image186.png"/><Relationship Id="rId34" Type="http://schemas.openxmlformats.org/officeDocument/2006/relationships/image" Target="../media/image181.png"/><Relationship Id="rId50" Type="http://schemas.openxmlformats.org/officeDocument/2006/relationships/image" Target="../media/image196.png"/><Relationship Id="rId55" Type="http://schemas.openxmlformats.org/officeDocument/2006/relationships/image" Target="../media/image201.tiff"/><Relationship Id="rId76" Type="http://schemas.openxmlformats.org/officeDocument/2006/relationships/image" Target="../media/image221.png"/><Relationship Id="rId97" Type="http://schemas.openxmlformats.org/officeDocument/2006/relationships/image" Target="../media/image240.png"/><Relationship Id="rId7" Type="http://schemas.openxmlformats.org/officeDocument/2006/relationships/image" Target="../media/image156.jpeg"/><Relationship Id="rId71" Type="http://schemas.openxmlformats.org/officeDocument/2006/relationships/image" Target="../media/image216.png"/><Relationship Id="rId92" Type="http://schemas.openxmlformats.org/officeDocument/2006/relationships/image" Target="../media/image235.png"/><Relationship Id="rId2" Type="http://schemas.openxmlformats.org/officeDocument/2006/relationships/image" Target="../media/image151.png"/><Relationship Id="rId29" Type="http://schemas.openxmlformats.org/officeDocument/2006/relationships/image" Target="../media/image176.png"/><Relationship Id="rId24" Type="http://schemas.openxmlformats.org/officeDocument/2006/relationships/image" Target="../media/image172.png"/><Relationship Id="rId40" Type="http://schemas.openxmlformats.org/officeDocument/2006/relationships/image" Target="../media/image187.png"/><Relationship Id="rId45" Type="http://schemas.openxmlformats.org/officeDocument/2006/relationships/image" Target="../media/image192.png"/><Relationship Id="rId66" Type="http://schemas.openxmlformats.org/officeDocument/2006/relationships/image" Target="../media/image212.png"/><Relationship Id="rId87" Type="http://schemas.openxmlformats.org/officeDocument/2006/relationships/image" Target="../media/image59.png"/><Relationship Id="rId61" Type="http://schemas.openxmlformats.org/officeDocument/2006/relationships/image" Target="../media/image207.png"/><Relationship Id="rId82" Type="http://schemas.microsoft.com/office/2007/relationships/hdphoto" Target="../media/hdphoto18.wdp"/><Relationship Id="rId19" Type="http://schemas.openxmlformats.org/officeDocument/2006/relationships/image" Target="../media/image168.png"/><Relationship Id="rId14" Type="http://schemas.openxmlformats.org/officeDocument/2006/relationships/image" Target="../media/image163.png"/><Relationship Id="rId30" Type="http://schemas.openxmlformats.org/officeDocument/2006/relationships/image" Target="../media/image177.jpeg"/><Relationship Id="rId35" Type="http://schemas.openxmlformats.org/officeDocument/2006/relationships/image" Target="../media/image182.png"/><Relationship Id="rId56" Type="http://schemas.openxmlformats.org/officeDocument/2006/relationships/image" Target="../media/image202.png"/><Relationship Id="rId77" Type="http://schemas.openxmlformats.org/officeDocument/2006/relationships/image" Target="../media/image222.png"/><Relationship Id="rId100" Type="http://schemas.openxmlformats.org/officeDocument/2006/relationships/image" Target="../media/image243.png"/><Relationship Id="rId8" Type="http://schemas.openxmlformats.org/officeDocument/2006/relationships/image" Target="../media/image157.png"/><Relationship Id="rId51" Type="http://schemas.openxmlformats.org/officeDocument/2006/relationships/image" Target="../media/image197.png"/><Relationship Id="rId72" Type="http://schemas.openxmlformats.org/officeDocument/2006/relationships/image" Target="../media/image217.png"/><Relationship Id="rId93" Type="http://schemas.openxmlformats.org/officeDocument/2006/relationships/image" Target="../media/image236.png"/><Relationship Id="rId98" Type="http://schemas.openxmlformats.org/officeDocument/2006/relationships/image" Target="../media/image24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5.png"/><Relationship Id="rId18" Type="http://schemas.openxmlformats.org/officeDocument/2006/relationships/image" Target="../media/image42.png"/><Relationship Id="rId3" Type="http://schemas.openxmlformats.org/officeDocument/2006/relationships/image" Target="../media/image46.svg"/><Relationship Id="rId7" Type="http://schemas.openxmlformats.org/officeDocument/2006/relationships/image" Target="../media/image50.svg"/><Relationship Id="rId12" Type="http://schemas.openxmlformats.org/officeDocument/2006/relationships/image" Target="../media/image41.png"/><Relationship Id="rId17" Type="http://schemas.openxmlformats.org/officeDocument/2006/relationships/image" Target="../media/image59.png"/><Relationship Id="rId2" Type="http://schemas.openxmlformats.org/officeDocument/2006/relationships/image" Target="../media/image45.png"/><Relationship Id="rId16" Type="http://schemas.openxmlformats.org/officeDocument/2006/relationships/image" Target="../media/image58.png"/><Relationship Id="rId20" Type="http://schemas.openxmlformats.org/officeDocument/2006/relationships/image" Target="../media/image60.png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49.png"/><Relationship Id="rId11" Type="http://schemas.openxmlformats.org/officeDocument/2006/relationships/image" Target="../media/image54.svg"/><Relationship Id="rId5" Type="http://schemas.openxmlformats.org/officeDocument/2006/relationships/image" Target="../media/image48.svg"/><Relationship Id="rId15" Type="http://schemas.openxmlformats.org/officeDocument/2006/relationships/image" Target="../media/image57.png"/><Relationship Id="rId10" Type="http://schemas.openxmlformats.org/officeDocument/2006/relationships/image" Target="../media/image53.png"/><Relationship Id="rId19" Type="http://schemas.openxmlformats.org/officeDocument/2006/relationships/image" Target="../media/image34.png"/><Relationship Id="rId4" Type="http://schemas.openxmlformats.org/officeDocument/2006/relationships/image" Target="../media/image47.png"/><Relationship Id="rId9" Type="http://schemas.openxmlformats.org/officeDocument/2006/relationships/image" Target="../media/image52.svg"/><Relationship Id="rId14" Type="http://schemas.openxmlformats.org/officeDocument/2006/relationships/image" Target="../media/image5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5.png"/><Relationship Id="rId18" Type="http://schemas.openxmlformats.org/officeDocument/2006/relationships/image" Target="../media/image42.png"/><Relationship Id="rId3" Type="http://schemas.openxmlformats.org/officeDocument/2006/relationships/image" Target="../media/image46.svg"/><Relationship Id="rId7" Type="http://schemas.openxmlformats.org/officeDocument/2006/relationships/image" Target="../media/image50.svg"/><Relationship Id="rId12" Type="http://schemas.openxmlformats.org/officeDocument/2006/relationships/image" Target="../media/image41.png"/><Relationship Id="rId17" Type="http://schemas.openxmlformats.org/officeDocument/2006/relationships/image" Target="../media/image59.png"/><Relationship Id="rId2" Type="http://schemas.openxmlformats.org/officeDocument/2006/relationships/image" Target="../media/image45.png"/><Relationship Id="rId16" Type="http://schemas.openxmlformats.org/officeDocument/2006/relationships/image" Target="../media/image58.png"/><Relationship Id="rId20" Type="http://schemas.openxmlformats.org/officeDocument/2006/relationships/image" Target="../media/image60.png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49.png"/><Relationship Id="rId11" Type="http://schemas.openxmlformats.org/officeDocument/2006/relationships/image" Target="../media/image54.svg"/><Relationship Id="rId5" Type="http://schemas.openxmlformats.org/officeDocument/2006/relationships/image" Target="../media/image48.svg"/><Relationship Id="rId15" Type="http://schemas.openxmlformats.org/officeDocument/2006/relationships/image" Target="../media/image57.png"/><Relationship Id="rId10" Type="http://schemas.openxmlformats.org/officeDocument/2006/relationships/image" Target="../media/image53.png"/><Relationship Id="rId19" Type="http://schemas.openxmlformats.org/officeDocument/2006/relationships/image" Target="../media/image34.png"/><Relationship Id="rId4" Type="http://schemas.openxmlformats.org/officeDocument/2006/relationships/image" Target="../media/image47.png"/><Relationship Id="rId9" Type="http://schemas.openxmlformats.org/officeDocument/2006/relationships/image" Target="../media/image52.svg"/><Relationship Id="rId14" Type="http://schemas.openxmlformats.org/officeDocument/2006/relationships/image" Target="../media/image5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242CB93-42F7-8A2E-C8E6-F3D0B9B1C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2333" y="2322689"/>
            <a:ext cx="4370160" cy="660702"/>
          </a:xfrm>
        </p:spPr>
        <p:txBody>
          <a:bodyPr/>
          <a:lstStyle/>
          <a:p>
            <a:r>
              <a:rPr lang="en-ZA" dirty="0"/>
              <a:t>LA HEALTH </a:t>
            </a:r>
            <a:br>
              <a:rPr lang="en-ZA" dirty="0"/>
            </a:br>
            <a:r>
              <a:rPr lang="en-ZA" dirty="0"/>
              <a:t>2025 Member Sales Presentation</a:t>
            </a:r>
          </a:p>
        </p:txBody>
      </p:sp>
    </p:spTree>
    <p:extLst>
      <p:ext uri="{BB962C8B-B14F-4D97-AF65-F5344CB8AC3E}">
        <p14:creationId xmlns:p14="http://schemas.microsoft.com/office/powerpoint/2010/main" val="287230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46">
            <a:extLst>
              <a:ext uri="{FF2B5EF4-FFF2-40B4-BE49-F238E27FC236}">
                <a16:creationId xmlns:a16="http://schemas.microsoft.com/office/drawing/2014/main" id="{F01FD303-E4C3-6BAD-2A24-5F0FAC300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251327"/>
            <a:ext cx="7472094" cy="634125"/>
          </a:xfrm>
        </p:spPr>
        <p:txBody>
          <a:bodyPr/>
          <a:lstStyle/>
          <a:p>
            <a:r>
              <a:rPr lang="en-US" sz="2000" dirty="0">
                <a:latin typeface="Arial"/>
                <a:cs typeface="Arial"/>
              </a:rPr>
              <a:t>Benefit design delivers exceptional cover for members across </a:t>
            </a:r>
            <a:br>
              <a:rPr lang="en-US" sz="2000" dirty="0">
                <a:latin typeface="Arial"/>
              </a:rPr>
            </a:br>
            <a:r>
              <a:rPr lang="en-US" sz="2000" dirty="0">
                <a:latin typeface="Arial"/>
                <a:cs typeface="Arial"/>
              </a:rPr>
              <a:t>a wide spectrum of healthcare needs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D290A31B-C763-796B-CEDB-6B8E256A1C9D}"/>
              </a:ext>
            </a:extLst>
          </p:cNvPr>
          <p:cNvSpPr/>
          <p:nvPr/>
        </p:nvSpPr>
        <p:spPr>
          <a:xfrm>
            <a:off x="274142" y="1462864"/>
            <a:ext cx="2700000" cy="3125011"/>
          </a:xfrm>
          <a:prstGeom prst="roundRect">
            <a:avLst>
              <a:gd name="adj" fmla="val 8934"/>
            </a:avLst>
          </a:prstGeom>
          <a:solidFill>
            <a:schemeClr val="bg2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" name="Text Placeholder 54">
            <a:extLst>
              <a:ext uri="{FF2B5EF4-FFF2-40B4-BE49-F238E27FC236}">
                <a16:creationId xmlns:a16="http://schemas.microsoft.com/office/drawing/2014/main" id="{2E8ED8FD-07E4-E175-BF9D-3BB102759DC1}"/>
              </a:ext>
            </a:extLst>
          </p:cNvPr>
          <p:cNvSpPr txBox="1">
            <a:spLocks/>
          </p:cNvSpPr>
          <p:nvPr/>
        </p:nvSpPr>
        <p:spPr>
          <a:xfrm>
            <a:off x="274142" y="950913"/>
            <a:ext cx="2700000" cy="46502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175" cap="flat" cmpd="sng" algn="ctr">
            <a:solidFill>
              <a:srgbClr val="E0E0E0">
                <a:lumMod val="50000"/>
              </a:srgbClr>
            </a:solidFill>
            <a:prstDash val="solid"/>
            <a:miter lim="800000"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txBody>
          <a:bodyPr vert="horz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None/>
              <a:defRPr lang="en-ZA" sz="1600" b="1" kern="1200" dirty="0">
                <a:solidFill>
                  <a:schemeClr val="l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Open Sans Light" panose="020B0306030504020204" pitchFamily="34" charset="0"/>
              <a:buChar char="–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0" lang="en-US" sz="11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Financial protection</a:t>
            </a:r>
            <a:b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from extreme events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0" lang="en-ZA" sz="11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ED0A279-F9B7-8B2B-1F42-D18A8A58F9F3}"/>
              </a:ext>
            </a:extLst>
          </p:cNvPr>
          <p:cNvSpPr/>
          <p:nvPr/>
        </p:nvSpPr>
        <p:spPr>
          <a:xfrm>
            <a:off x="3222000" y="1462864"/>
            <a:ext cx="2700000" cy="3125011"/>
          </a:xfrm>
          <a:prstGeom prst="roundRect">
            <a:avLst>
              <a:gd name="adj" fmla="val 8667"/>
            </a:avLst>
          </a:prstGeom>
          <a:solidFill>
            <a:schemeClr val="bg2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5" name="Text Placeholder 55">
            <a:extLst>
              <a:ext uri="{FF2B5EF4-FFF2-40B4-BE49-F238E27FC236}">
                <a16:creationId xmlns:a16="http://schemas.microsoft.com/office/drawing/2014/main" id="{FB8903D8-0B4F-A306-5C3D-BD019D4B2914}"/>
              </a:ext>
            </a:extLst>
          </p:cNvPr>
          <p:cNvSpPr txBox="1">
            <a:spLocks/>
          </p:cNvSpPr>
          <p:nvPr/>
        </p:nvSpPr>
        <p:spPr>
          <a:xfrm>
            <a:off x="3221999" y="950913"/>
            <a:ext cx="2700000" cy="46502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175" cap="flat" cmpd="sng" algn="ctr">
            <a:solidFill>
              <a:srgbClr val="E0E0E0">
                <a:lumMod val="50000"/>
              </a:srgbClr>
            </a:solidFill>
            <a:prstDash val="solid"/>
            <a:miter lim="800000"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txBody>
          <a:bodyPr vert="horz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None/>
              <a:defRPr lang="en-ZA" sz="1600" b="1" kern="1200" dirty="0">
                <a:solidFill>
                  <a:schemeClr val="l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Open Sans Light" panose="020B0306030504020204" pitchFamily="34" charset="0"/>
              <a:buChar char="–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Open Sans Semibold" panose="020B0606030504020204" pitchFamily="34" charset="0"/>
                <a:cs typeface="Open Sans Semibold" panose="020B0606030504020204" pitchFamily="34" charset="0"/>
              </a:rPr>
              <a:t>Advanced healthcare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DBCDB5E1-5FA1-573B-A96A-15DC8B140217}"/>
              </a:ext>
            </a:extLst>
          </p:cNvPr>
          <p:cNvSpPr/>
          <p:nvPr/>
        </p:nvSpPr>
        <p:spPr>
          <a:xfrm>
            <a:off x="6149705" y="1462864"/>
            <a:ext cx="2700000" cy="3125011"/>
          </a:xfrm>
          <a:prstGeom prst="roundRect">
            <a:avLst>
              <a:gd name="adj" fmla="val 8934"/>
            </a:avLst>
          </a:prstGeom>
          <a:solidFill>
            <a:schemeClr val="bg2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7" name="Text Placeholder 58">
            <a:extLst>
              <a:ext uri="{FF2B5EF4-FFF2-40B4-BE49-F238E27FC236}">
                <a16:creationId xmlns:a16="http://schemas.microsoft.com/office/drawing/2014/main" id="{F1EEDA28-630D-2921-EC0B-3AB19F11FA33}"/>
              </a:ext>
            </a:extLst>
          </p:cNvPr>
          <p:cNvSpPr txBox="1">
            <a:spLocks/>
          </p:cNvSpPr>
          <p:nvPr/>
        </p:nvSpPr>
        <p:spPr>
          <a:xfrm>
            <a:off x="6149705" y="950913"/>
            <a:ext cx="2700000" cy="46502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175" cap="flat" cmpd="sng" algn="ctr">
            <a:solidFill>
              <a:srgbClr val="E0E0E0">
                <a:lumMod val="50000"/>
              </a:srgbClr>
            </a:solidFill>
            <a:prstDash val="solid"/>
            <a:miter lim="800000"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txBody>
          <a:bodyPr vert="horz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None/>
              <a:defRPr lang="en-ZA" sz="1600" b="1" kern="1200" dirty="0">
                <a:solidFill>
                  <a:schemeClr val="l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Open Sans Light" panose="020B0306030504020204" pitchFamily="34" charset="0"/>
              <a:buChar char="–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ZA" sz="11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Open Sans Semibold" panose="020B0606030504020204" pitchFamily="34" charset="0"/>
                <a:cs typeface="Open Sans Semibold" panose="020B0606030504020204" pitchFamily="34" charset="0"/>
              </a:rPr>
              <a:t>Routine care</a:t>
            </a:r>
            <a:endParaRPr kumimoji="0" lang="en-US" sz="11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5A129C67-EC54-91E9-B8AB-074CB1A3FBCB}"/>
              </a:ext>
            </a:extLst>
          </p:cNvPr>
          <p:cNvSpPr txBox="1"/>
          <p:nvPr/>
        </p:nvSpPr>
        <p:spPr>
          <a:xfrm>
            <a:off x="3254696" y="1671512"/>
            <a:ext cx="1028700" cy="342900"/>
          </a:xfrm>
          <a:prstGeom prst="rect">
            <a:avLst/>
          </a:prstGeom>
          <a:noFill/>
        </p:spPr>
        <p:txBody>
          <a:bodyPr wrap="square" lIns="26999" tIns="26999" rIns="26999" bIns="26999" rtlCol="0" anchor="ctr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52,000</a:t>
            </a:r>
            <a:endParaRPr kumimoji="0" lang="en-ZA" sz="1600" b="1" i="0" u="none" strike="noStrike" kern="0" cap="none" spc="0" normalizeH="0" baseline="0" noProof="0">
              <a:ln>
                <a:noFill/>
              </a:ln>
              <a:solidFill>
                <a:srgbClr val="0064A8"/>
              </a:solidFill>
              <a:effectLst/>
              <a:uLnTx/>
              <a:uFillTx/>
              <a:latin typeface="Arial Black" panose="020B0A040201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3F3FDF3-628C-F4F3-6AF9-DD2F910FE20B}"/>
              </a:ext>
            </a:extLst>
          </p:cNvPr>
          <p:cNvSpPr txBox="1"/>
          <p:nvPr/>
        </p:nvSpPr>
        <p:spPr>
          <a:xfrm>
            <a:off x="4799784" y="1671512"/>
            <a:ext cx="1165860" cy="342900"/>
          </a:xfrm>
          <a:prstGeom prst="rect">
            <a:avLst/>
          </a:prstGeom>
          <a:noFill/>
        </p:spPr>
        <p:txBody>
          <a:bodyPr wrap="square" lIns="26999" tIns="26999" rIns="26999" bIns="26999" rtlCol="0" anchor="ctr" anchorCtr="0">
            <a:noAutofit/>
          </a:bodyPr>
          <a:lstStyle/>
          <a:p>
            <a:pPr marL="0" marR="0" lvl="0" indent="0" algn="l" defTabSz="4319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>
                <a:ln w="12700"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Hospital admissions​</a:t>
            </a:r>
            <a:endParaRPr kumimoji="0" lang="en-ZA" sz="1350" b="0" i="0" u="none" strike="noStrike" kern="0" cap="none" spc="0" normalizeH="0" baseline="0" noProof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2BEB2142-F193-9959-C359-E011F37008F6}"/>
              </a:ext>
            </a:extLst>
          </p:cNvPr>
          <p:cNvSpPr txBox="1"/>
          <p:nvPr/>
        </p:nvSpPr>
        <p:spPr>
          <a:xfrm>
            <a:off x="3391856" y="2538711"/>
            <a:ext cx="891540" cy="342900"/>
          </a:xfrm>
          <a:prstGeom prst="rect">
            <a:avLst/>
          </a:prstGeom>
          <a:noFill/>
        </p:spPr>
        <p:txBody>
          <a:bodyPr wrap="square" lIns="26999" tIns="26999" rIns="26999" bIns="26999" rtlCol="0" anchor="ctr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29,500</a:t>
            </a:r>
            <a:endParaRPr kumimoji="0" lang="en-ZA" sz="1600" b="1" i="0" u="none" strike="noStrike" kern="0" cap="none" spc="0" normalizeH="0" baseline="0" noProof="0">
              <a:ln>
                <a:noFill/>
              </a:ln>
              <a:solidFill>
                <a:srgbClr val="0064A8"/>
              </a:solidFill>
              <a:effectLst/>
              <a:uLnTx/>
              <a:uFillTx/>
              <a:latin typeface="Arial Black" panose="020B0A040201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F44D853-7554-6B17-C486-9FC7738A18EA}"/>
              </a:ext>
            </a:extLst>
          </p:cNvPr>
          <p:cNvSpPr txBox="1"/>
          <p:nvPr/>
        </p:nvSpPr>
        <p:spPr>
          <a:xfrm>
            <a:off x="4799784" y="2539580"/>
            <a:ext cx="1165860" cy="342900"/>
          </a:xfrm>
          <a:prstGeom prst="rect">
            <a:avLst/>
          </a:prstGeom>
          <a:noFill/>
        </p:spPr>
        <p:txBody>
          <a:bodyPr wrap="square" lIns="26999" tIns="26999" rIns="26999" bIns="26999" rtlCol="0" anchor="ctr" anchorCtr="0">
            <a:noAutofit/>
          </a:bodyPr>
          <a:lstStyle/>
          <a:p>
            <a:pPr marL="0" marR="0" lvl="0" indent="0" algn="l" defTabSz="4319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>
                <a:ln w="12700"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Essential hypertension</a:t>
            </a:r>
            <a:endParaRPr kumimoji="0" lang="en-ZA" sz="1350" b="0" i="0" u="none" strike="noStrike" kern="0" cap="none" spc="0" normalizeH="0" baseline="0" noProof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ED2165E2-B5FA-83E3-BF3D-D7194E49FC7E}"/>
              </a:ext>
            </a:extLst>
          </p:cNvPr>
          <p:cNvSpPr txBox="1"/>
          <p:nvPr/>
        </p:nvSpPr>
        <p:spPr>
          <a:xfrm>
            <a:off x="3254696" y="2071658"/>
            <a:ext cx="1028700" cy="342900"/>
          </a:xfrm>
          <a:prstGeom prst="rect">
            <a:avLst/>
          </a:prstGeom>
          <a:noFill/>
        </p:spPr>
        <p:txBody>
          <a:bodyPr wrap="square" lIns="26999" tIns="26999" rIns="26999" bIns="26999" rtlCol="0" anchor="ctr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230,500</a:t>
            </a:r>
            <a:endParaRPr kumimoji="0" lang="en-ZA" sz="1600" b="1" i="0" u="none" strike="noStrike" kern="0" cap="none" spc="0" normalizeH="0" baseline="0" noProof="0">
              <a:ln>
                <a:noFill/>
              </a:ln>
              <a:solidFill>
                <a:srgbClr val="0064A8"/>
              </a:solidFill>
              <a:effectLst/>
              <a:uLnTx/>
              <a:uFillTx/>
              <a:latin typeface="Arial Black" panose="020B0A040201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4EB8032-E3F1-0201-314D-CC53BFFD79B9}"/>
              </a:ext>
            </a:extLst>
          </p:cNvPr>
          <p:cNvSpPr txBox="1"/>
          <p:nvPr/>
        </p:nvSpPr>
        <p:spPr>
          <a:xfrm>
            <a:off x="4799784" y="2072093"/>
            <a:ext cx="1165860" cy="342900"/>
          </a:xfrm>
          <a:prstGeom prst="rect">
            <a:avLst/>
          </a:prstGeom>
          <a:noFill/>
        </p:spPr>
        <p:txBody>
          <a:bodyPr wrap="square" lIns="26999" tIns="26999" rIns="26999" bIns="26999" rtlCol="0" anchor="ctr" anchorCtr="0">
            <a:noAutofit/>
          </a:bodyPr>
          <a:lstStyle/>
          <a:p>
            <a:pPr marL="0" marR="0" lvl="0" indent="0" algn="l" defTabSz="4319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>
                <a:ln w="12700"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Days in hospital covered</a:t>
            </a:r>
            <a:endParaRPr kumimoji="0" lang="en-ZA" sz="1350" b="0" i="0" u="none" strike="noStrike" kern="0" cap="none" spc="0" normalizeH="0" baseline="0" noProof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529D8939-1604-1E10-FFDD-551AD890B11F}"/>
              </a:ext>
            </a:extLst>
          </p:cNvPr>
          <p:cNvSpPr txBox="1"/>
          <p:nvPr/>
        </p:nvSpPr>
        <p:spPr>
          <a:xfrm>
            <a:off x="3391856" y="2998330"/>
            <a:ext cx="891540" cy="342900"/>
          </a:xfrm>
          <a:prstGeom prst="rect">
            <a:avLst/>
          </a:prstGeom>
          <a:noFill/>
        </p:spPr>
        <p:txBody>
          <a:bodyPr wrap="square" lIns="26999" tIns="26999" rIns="26999" bIns="26999" rtlCol="0" anchor="ctr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1,900</a:t>
            </a:r>
            <a:endParaRPr kumimoji="0" lang="en-ZA" sz="1600" b="1" i="0" u="none" strike="noStrike" kern="0" cap="none" spc="0" normalizeH="0" baseline="0" noProof="0">
              <a:ln>
                <a:noFill/>
              </a:ln>
              <a:solidFill>
                <a:srgbClr val="0064A8"/>
              </a:solidFill>
              <a:effectLst/>
              <a:uLnTx/>
              <a:uFillTx/>
              <a:latin typeface="Arial Black" panose="020B0A040201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6C08D91-B1EF-21E4-38EB-BB2790EA80FE}"/>
              </a:ext>
            </a:extLst>
          </p:cNvPr>
          <p:cNvSpPr txBox="1"/>
          <p:nvPr/>
        </p:nvSpPr>
        <p:spPr>
          <a:xfrm>
            <a:off x="4799784" y="2999633"/>
            <a:ext cx="1165860" cy="342900"/>
          </a:xfrm>
          <a:prstGeom prst="rect">
            <a:avLst/>
          </a:prstGeom>
          <a:noFill/>
        </p:spPr>
        <p:txBody>
          <a:bodyPr wrap="square" lIns="26999" tIns="26999" rIns="26999" bIns="26999" rtlCol="0" anchor="ctr" anchorCtr="0">
            <a:noAutofit/>
          </a:bodyPr>
          <a:lstStyle/>
          <a:p>
            <a:pPr marL="0" marR="0" lvl="0" indent="0" algn="l" defTabSz="4319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>
                <a:ln w="12700"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Pneumonia admissions</a:t>
            </a:r>
            <a:endParaRPr kumimoji="0" lang="en-ZA" sz="1350" b="0" i="0" u="none" strike="noStrike" kern="0" cap="none" spc="0" normalizeH="0" baseline="0" noProof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40DFC5F-314E-6E7C-95B4-E976D41952F6}"/>
              </a:ext>
            </a:extLst>
          </p:cNvPr>
          <p:cNvSpPr txBox="1"/>
          <p:nvPr/>
        </p:nvSpPr>
        <p:spPr>
          <a:xfrm>
            <a:off x="3391856" y="3465383"/>
            <a:ext cx="891540" cy="342900"/>
          </a:xfrm>
          <a:prstGeom prst="rect">
            <a:avLst/>
          </a:prstGeom>
          <a:noFill/>
        </p:spPr>
        <p:txBody>
          <a:bodyPr wrap="square" lIns="26999" tIns="26999" rIns="26999" bIns="26999" rtlCol="0" anchor="ctr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3,100</a:t>
            </a:r>
            <a:endParaRPr kumimoji="0" lang="en-ZA" sz="1600" b="1" i="0" u="none" strike="noStrike" kern="0" cap="none" spc="0" normalizeH="0" baseline="0" noProof="0">
              <a:ln>
                <a:noFill/>
              </a:ln>
              <a:solidFill>
                <a:srgbClr val="0064A8"/>
              </a:solidFill>
              <a:effectLst/>
              <a:uLnTx/>
              <a:uFillTx/>
              <a:latin typeface="Arial Black" panose="020B0A040201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92093CA-D7D9-C86E-EA79-DFA993A2ACCC}"/>
              </a:ext>
            </a:extLst>
          </p:cNvPr>
          <p:cNvSpPr txBox="1"/>
          <p:nvPr/>
        </p:nvSpPr>
        <p:spPr>
          <a:xfrm>
            <a:off x="4799784" y="3467120"/>
            <a:ext cx="1165860" cy="342900"/>
          </a:xfrm>
          <a:prstGeom prst="rect">
            <a:avLst/>
          </a:prstGeom>
          <a:noFill/>
        </p:spPr>
        <p:txBody>
          <a:bodyPr wrap="square" lIns="26999" tIns="26999" rIns="26999" bIns="26999" rtlCol="0" anchor="ctr" anchorCtr="0">
            <a:noAutofit/>
          </a:bodyPr>
          <a:lstStyle/>
          <a:p>
            <a:pPr marL="0" marR="0" lvl="0" indent="0" algn="l" defTabSz="4319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>
                <a:ln w="12700"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Depression admissions</a:t>
            </a:r>
            <a:endParaRPr kumimoji="0" lang="en-ZA" sz="1350" b="0" i="0" u="none" strike="noStrike" kern="0" cap="none" spc="0" normalizeH="0" baseline="0" noProof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8E6664B-4543-3599-C966-45BE099B11C2}"/>
              </a:ext>
            </a:extLst>
          </p:cNvPr>
          <p:cNvSpPr txBox="1"/>
          <p:nvPr/>
        </p:nvSpPr>
        <p:spPr>
          <a:xfrm>
            <a:off x="3391856" y="3954737"/>
            <a:ext cx="891540" cy="342900"/>
          </a:xfrm>
          <a:prstGeom prst="rect">
            <a:avLst/>
          </a:prstGeom>
          <a:noFill/>
        </p:spPr>
        <p:txBody>
          <a:bodyPr wrap="square" lIns="26999" tIns="26999" rIns="26999" bIns="26999" rtlCol="0" anchor="ctr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1,600</a:t>
            </a:r>
            <a:endParaRPr kumimoji="0" lang="en-ZA" sz="1600" b="1" i="0" u="none" strike="noStrike" kern="0" cap="none" spc="0" normalizeH="0" baseline="0" noProof="0">
              <a:ln>
                <a:noFill/>
              </a:ln>
              <a:solidFill>
                <a:srgbClr val="0064A8"/>
              </a:solidFill>
              <a:effectLst/>
              <a:uLnTx/>
              <a:uFillTx/>
              <a:latin typeface="Arial Black" panose="020B0A040201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1D421FA-0F43-A072-2B49-271921952C01}"/>
              </a:ext>
            </a:extLst>
          </p:cNvPr>
          <p:cNvSpPr txBox="1"/>
          <p:nvPr/>
        </p:nvSpPr>
        <p:spPr>
          <a:xfrm>
            <a:off x="4799784" y="3956907"/>
            <a:ext cx="1165860" cy="342900"/>
          </a:xfrm>
          <a:prstGeom prst="rect">
            <a:avLst/>
          </a:prstGeom>
          <a:noFill/>
        </p:spPr>
        <p:txBody>
          <a:bodyPr wrap="square" lIns="26999" tIns="26999" rIns="26999" bIns="26999" rtlCol="0" anchor="ctr" anchorCtr="0">
            <a:noAutofit/>
          </a:bodyPr>
          <a:lstStyle/>
          <a:p>
            <a:pPr marL="0" marR="0" lvl="0" indent="0" algn="l" defTabSz="4319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>
                <a:ln w="12700"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Members on oncology treatment​</a:t>
            </a:r>
            <a:endParaRPr kumimoji="0" lang="en-ZA" sz="1350" b="0" i="0" u="none" strike="noStrike" kern="0" cap="none" spc="0" normalizeH="0" baseline="0" noProof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1" name="AutoShape 4" descr="Ambulance outline">
            <a:extLst>
              <a:ext uri="{FF2B5EF4-FFF2-40B4-BE49-F238E27FC236}">
                <a16:creationId xmlns:a16="http://schemas.microsoft.com/office/drawing/2014/main" id="{3E148953-1718-5DBF-A73A-DC2215C9043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02106" y="2286539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350" b="0" i="0" u="none" strike="noStrike" kern="1200" cap="none" spc="0" normalizeH="0" baseline="0" noProof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103" name="Picture 102">
            <a:extLst>
              <a:ext uri="{FF2B5EF4-FFF2-40B4-BE49-F238E27FC236}">
                <a16:creationId xmlns:a16="http://schemas.microsoft.com/office/drawing/2014/main" id="{0E36462B-D4FB-EB57-3677-B3B7F46D79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956" y="1663679"/>
            <a:ext cx="342901" cy="342901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905A6688-29C6-4DEA-05E5-31B4B2AFAB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955" y="2527789"/>
            <a:ext cx="342902" cy="342902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3E7029E2-C60F-127E-BAE6-E636EBB2F25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134" y="3946001"/>
            <a:ext cx="346545" cy="346545"/>
          </a:xfrm>
          <a:prstGeom prst="rect">
            <a:avLst/>
          </a:prstGeom>
        </p:spPr>
      </p:pic>
      <p:pic>
        <p:nvPicPr>
          <p:cNvPr id="114" name="Graphic 113">
            <a:extLst>
              <a:ext uri="{FF2B5EF4-FFF2-40B4-BE49-F238E27FC236}">
                <a16:creationId xmlns:a16="http://schemas.microsoft.com/office/drawing/2014/main" id="{D07FEDBE-99DB-A80A-753B-EE413C4EFC45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27040" y="2069698"/>
            <a:ext cx="378732" cy="378731"/>
          </a:xfrm>
          <a:prstGeom prst="rect">
            <a:avLst/>
          </a:prstGeom>
        </p:spPr>
      </p:pic>
      <p:pic>
        <p:nvPicPr>
          <p:cNvPr id="117" name="Picture 116">
            <a:extLst>
              <a:ext uri="{FF2B5EF4-FFF2-40B4-BE49-F238E27FC236}">
                <a16:creationId xmlns:a16="http://schemas.microsoft.com/office/drawing/2014/main" id="{26489669-EE32-9CA4-1232-3DA637897AA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134" y="3474765"/>
            <a:ext cx="346545" cy="346545"/>
          </a:xfrm>
          <a:prstGeom prst="rect">
            <a:avLst/>
          </a:prstGeom>
        </p:spPr>
      </p:pic>
      <p:pic>
        <p:nvPicPr>
          <p:cNvPr id="118" name="Picture 34">
            <a:extLst>
              <a:ext uri="{FF2B5EF4-FFF2-40B4-BE49-F238E27FC236}">
                <a16:creationId xmlns:a16="http://schemas.microsoft.com/office/drawing/2014/main" id="{3311542B-A37B-DA44-08BE-70E217A2589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alphaModFix amt="35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colorTemperature colorTemp="88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62973" y="2990080"/>
            <a:ext cx="306866" cy="30686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1501038-E865-2BC2-ECAF-967E5A7D73D4}"/>
              </a:ext>
            </a:extLst>
          </p:cNvPr>
          <p:cNvSpPr txBox="1"/>
          <p:nvPr/>
        </p:nvSpPr>
        <p:spPr>
          <a:xfrm>
            <a:off x="6291207" y="1671512"/>
            <a:ext cx="992300" cy="342900"/>
          </a:xfrm>
          <a:prstGeom prst="rect">
            <a:avLst/>
          </a:prstGeom>
          <a:noFill/>
        </p:spPr>
        <p:txBody>
          <a:bodyPr wrap="square" lIns="26999" tIns="26999" rIns="26999" bIns="26999" rtlCol="0" anchor="ctr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693,000</a:t>
            </a:r>
            <a:endParaRPr kumimoji="0" lang="en-ZA" sz="1600" b="1" i="0" u="none" strike="noStrike" kern="0" cap="none" spc="0" normalizeH="0" baseline="0" noProof="0">
              <a:ln>
                <a:noFill/>
              </a:ln>
              <a:solidFill>
                <a:srgbClr val="0064A8"/>
              </a:solidFill>
              <a:effectLst/>
              <a:uLnTx/>
              <a:uFillTx/>
              <a:latin typeface="Arial Black" panose="020B0A040201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F09E15-BAE4-639F-EA7E-B127FF5BC7AF}"/>
              </a:ext>
            </a:extLst>
          </p:cNvPr>
          <p:cNvSpPr txBox="1"/>
          <p:nvPr/>
        </p:nvSpPr>
        <p:spPr>
          <a:xfrm>
            <a:off x="7719546" y="1671512"/>
            <a:ext cx="1165860" cy="342900"/>
          </a:xfrm>
          <a:prstGeom prst="rect">
            <a:avLst/>
          </a:prstGeom>
          <a:noFill/>
        </p:spPr>
        <p:txBody>
          <a:bodyPr wrap="square" lIns="26999" tIns="26999" rIns="26999" bIns="26999" rtlCol="0" anchor="ctr" anchorCtr="0">
            <a:noAutofit/>
          </a:bodyPr>
          <a:lstStyle/>
          <a:p>
            <a:pPr marL="0" marR="0" lvl="0" indent="0" algn="l" defTabSz="4319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>
                <a:ln w="12700"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GP visits</a:t>
            </a:r>
            <a:endParaRPr kumimoji="0" lang="en-ZA" sz="1350" b="0" i="0" u="none" strike="noStrike" kern="0" cap="none" spc="0" normalizeH="0" baseline="0" noProof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19716F-7F4D-7A4E-DFAD-90A64F234677}"/>
              </a:ext>
            </a:extLst>
          </p:cNvPr>
          <p:cNvSpPr txBox="1"/>
          <p:nvPr/>
        </p:nvSpPr>
        <p:spPr>
          <a:xfrm>
            <a:off x="6283556" y="2539580"/>
            <a:ext cx="999951" cy="342900"/>
          </a:xfrm>
          <a:prstGeom prst="rect">
            <a:avLst/>
          </a:prstGeom>
          <a:noFill/>
        </p:spPr>
        <p:txBody>
          <a:bodyPr wrap="square" lIns="26999" tIns="26999" rIns="26999" bIns="26999" rtlCol="0" anchor="ctr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75,000</a:t>
            </a:r>
            <a:endParaRPr kumimoji="0" lang="en-ZA" sz="1600" b="1" i="0" u="none" strike="noStrike" kern="0" cap="none" spc="0" normalizeH="0" baseline="0" noProof="0">
              <a:ln>
                <a:noFill/>
              </a:ln>
              <a:solidFill>
                <a:srgbClr val="0064A8"/>
              </a:solidFill>
              <a:effectLst/>
              <a:uLnTx/>
              <a:uFillTx/>
              <a:latin typeface="Arial Black" panose="020B0A040201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46ACE6-C14C-2F6D-F0DD-BADB43E97932}"/>
              </a:ext>
            </a:extLst>
          </p:cNvPr>
          <p:cNvSpPr txBox="1"/>
          <p:nvPr/>
        </p:nvSpPr>
        <p:spPr>
          <a:xfrm>
            <a:off x="7719546" y="2539580"/>
            <a:ext cx="1165860" cy="342900"/>
          </a:xfrm>
          <a:prstGeom prst="rect">
            <a:avLst/>
          </a:prstGeom>
          <a:noFill/>
        </p:spPr>
        <p:txBody>
          <a:bodyPr wrap="square" lIns="26999" tIns="26999" rIns="26999" bIns="26999" rtlCol="0" anchor="ctr" anchorCtr="0">
            <a:noAutofit/>
          </a:bodyPr>
          <a:lstStyle/>
          <a:p>
            <a:pPr marL="0" marR="0" lvl="0" indent="0" algn="l" defTabSz="4319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err="1">
                <a:ln w="12700"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Paediatrician</a:t>
            </a:r>
            <a:r>
              <a:rPr kumimoji="0" lang="en-US" sz="900" b="0" i="0" u="none" strike="noStrike" kern="0" cap="none" spc="0" normalizeH="0" baseline="0" noProof="0">
                <a:ln w="12700"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algn="l" defTabSz="4319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>
                <a:ln w="12700"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visits​</a:t>
            </a:r>
            <a:endParaRPr kumimoji="0" lang="en-ZA" sz="1350" b="0" i="0" u="none" strike="noStrike" kern="0" cap="none" spc="0" normalizeH="0" baseline="0" noProof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2F360B-8430-F628-5F71-0611F8250AF2}"/>
              </a:ext>
            </a:extLst>
          </p:cNvPr>
          <p:cNvSpPr txBox="1"/>
          <p:nvPr/>
        </p:nvSpPr>
        <p:spPr>
          <a:xfrm>
            <a:off x="6391967" y="2072093"/>
            <a:ext cx="891540" cy="342900"/>
          </a:xfrm>
          <a:prstGeom prst="rect">
            <a:avLst/>
          </a:prstGeom>
          <a:noFill/>
        </p:spPr>
        <p:txBody>
          <a:bodyPr wrap="square" lIns="26999" tIns="26999" rIns="26999" bIns="26999" rtlCol="0" anchor="ctr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2.9m</a:t>
            </a:r>
            <a:endParaRPr kumimoji="0" lang="en-ZA" sz="1600" b="1" i="0" u="none" strike="noStrike" kern="0" cap="none" spc="0" normalizeH="0" baseline="0" noProof="0">
              <a:ln>
                <a:noFill/>
              </a:ln>
              <a:solidFill>
                <a:srgbClr val="0064A8"/>
              </a:solidFill>
              <a:effectLst/>
              <a:uLnTx/>
              <a:uFillTx/>
              <a:latin typeface="Arial Black" panose="020B0A040201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88F2E2-80FC-BF4A-F6C2-94E712EA00BC}"/>
              </a:ext>
            </a:extLst>
          </p:cNvPr>
          <p:cNvSpPr txBox="1"/>
          <p:nvPr/>
        </p:nvSpPr>
        <p:spPr>
          <a:xfrm>
            <a:off x="7719546" y="2072093"/>
            <a:ext cx="1165860" cy="342900"/>
          </a:xfrm>
          <a:prstGeom prst="rect">
            <a:avLst/>
          </a:prstGeom>
          <a:noFill/>
        </p:spPr>
        <p:txBody>
          <a:bodyPr wrap="square" lIns="26999" tIns="26999" rIns="26999" bIns="26999" rtlCol="0" anchor="ctr" anchorCtr="0">
            <a:noAutofit/>
          </a:bodyPr>
          <a:lstStyle/>
          <a:p>
            <a:pPr marL="0" marR="0" lvl="0" indent="0" algn="l" defTabSz="4319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>
                <a:ln w="12700"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Pharmacy visits</a:t>
            </a:r>
            <a:endParaRPr kumimoji="0" lang="en-ZA" sz="1350" b="0" i="0" u="none" strike="noStrike" kern="0" cap="none" spc="0" normalizeH="0" baseline="0" noProof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109D91-9AA1-8B49-60F5-A5A6F746991A}"/>
              </a:ext>
            </a:extLst>
          </p:cNvPr>
          <p:cNvSpPr txBox="1"/>
          <p:nvPr/>
        </p:nvSpPr>
        <p:spPr>
          <a:xfrm>
            <a:off x="6307619" y="2999633"/>
            <a:ext cx="975888" cy="342900"/>
          </a:xfrm>
          <a:prstGeom prst="rect">
            <a:avLst/>
          </a:prstGeom>
          <a:noFill/>
        </p:spPr>
        <p:txBody>
          <a:bodyPr wrap="square" lIns="26999" tIns="26999" rIns="26999" bIns="26999" rtlCol="0" anchor="ctr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247,000</a:t>
            </a:r>
            <a:endParaRPr kumimoji="0" lang="en-ZA" sz="1600" b="1" i="0" u="none" strike="noStrike" kern="0" cap="none" spc="0" normalizeH="0" baseline="0" noProof="0">
              <a:ln>
                <a:noFill/>
              </a:ln>
              <a:solidFill>
                <a:srgbClr val="0064A8"/>
              </a:solidFill>
              <a:effectLst/>
              <a:uLnTx/>
              <a:uFillTx/>
              <a:latin typeface="Arial Black" panose="020B0A040201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646568-EE34-167D-2133-6849D3909AA7}"/>
              </a:ext>
            </a:extLst>
          </p:cNvPr>
          <p:cNvSpPr txBox="1"/>
          <p:nvPr/>
        </p:nvSpPr>
        <p:spPr>
          <a:xfrm>
            <a:off x="7719546" y="2999633"/>
            <a:ext cx="1165860" cy="342900"/>
          </a:xfrm>
          <a:prstGeom prst="rect">
            <a:avLst/>
          </a:prstGeom>
          <a:noFill/>
        </p:spPr>
        <p:txBody>
          <a:bodyPr wrap="square" lIns="26999" tIns="26999" rIns="26999" bIns="26999" rtlCol="0" anchor="ctr" anchorCtr="0">
            <a:noAutofit/>
          </a:bodyPr>
          <a:lstStyle/>
          <a:p>
            <a:pPr marL="0" marR="0" lvl="0" indent="0" algn="l" defTabSz="4319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>
                <a:ln w="12700"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Allied visits </a:t>
            </a:r>
          </a:p>
          <a:p>
            <a:pPr marL="0" marR="0" lvl="0" indent="0" algn="l" defTabSz="4319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>
                <a:ln w="12700"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(e.g. Physiotherapist) ​</a:t>
            </a:r>
            <a:endParaRPr kumimoji="0" lang="en-ZA" sz="1350" b="0" i="0" u="none" strike="noStrike" kern="0" cap="none" spc="0" normalizeH="0" baseline="0" noProof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00EC41-F65B-540A-CA11-357C880F3B56}"/>
              </a:ext>
            </a:extLst>
          </p:cNvPr>
          <p:cNvSpPr txBox="1"/>
          <p:nvPr/>
        </p:nvSpPr>
        <p:spPr>
          <a:xfrm>
            <a:off x="6391967" y="3467120"/>
            <a:ext cx="891540" cy="342900"/>
          </a:xfrm>
          <a:prstGeom prst="rect">
            <a:avLst/>
          </a:prstGeom>
          <a:noFill/>
        </p:spPr>
        <p:txBody>
          <a:bodyPr wrap="square" lIns="26999" tIns="26999" rIns="26999" bIns="26999" rtlCol="0" anchor="ctr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3,000</a:t>
            </a:r>
            <a:endParaRPr kumimoji="0" lang="en-ZA" sz="1600" b="1" i="0" u="none" strike="noStrike" kern="0" cap="none" spc="0" normalizeH="0" baseline="0" noProof="0">
              <a:ln>
                <a:noFill/>
              </a:ln>
              <a:solidFill>
                <a:srgbClr val="0064A8"/>
              </a:solidFill>
              <a:effectLst/>
              <a:uLnTx/>
              <a:uFillTx/>
              <a:latin typeface="Arial Black" panose="020B0A040201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66C2D8-2B9F-8B72-115A-489569E16430}"/>
              </a:ext>
            </a:extLst>
          </p:cNvPr>
          <p:cNvSpPr txBox="1"/>
          <p:nvPr/>
        </p:nvSpPr>
        <p:spPr>
          <a:xfrm>
            <a:off x="7719546" y="3467120"/>
            <a:ext cx="1165860" cy="342900"/>
          </a:xfrm>
          <a:prstGeom prst="rect">
            <a:avLst/>
          </a:prstGeom>
          <a:noFill/>
        </p:spPr>
        <p:txBody>
          <a:bodyPr wrap="square" lIns="26999" tIns="26999" rIns="26999" bIns="26999" rtlCol="0" anchor="ctr" anchorCtr="0">
            <a:noAutofit/>
          </a:bodyPr>
          <a:lstStyle/>
          <a:p>
            <a:pPr marL="0" marR="0" lvl="0" indent="0" algn="l" defTabSz="4319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>
                <a:ln w="12700"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Deliveries</a:t>
            </a:r>
            <a:endParaRPr kumimoji="0" lang="en-ZA" sz="1350" b="0" i="0" u="none" strike="noStrike" kern="0" cap="none" spc="0" normalizeH="0" baseline="0" noProof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D612418-26C6-D756-9C06-E565E238214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474" y="2069698"/>
            <a:ext cx="379476" cy="37947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A3BC3F7-684F-020C-D752-D20BF3808473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650" y="2990223"/>
            <a:ext cx="361124" cy="361124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4B48D101-0F3F-8F05-5FE4-9FF8EA8B77F8}"/>
              </a:ext>
            </a:extLst>
          </p:cNvPr>
          <p:cNvPicPr>
            <a:picLocks noChangeAspect="1"/>
          </p:cNvPicPr>
          <p:nvPr/>
        </p:nvPicPr>
        <p:blipFill>
          <a:blip r:embed="rId1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7337319" y="3431938"/>
            <a:ext cx="347786" cy="34778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F68CB92-76C4-113D-8011-1B759C9176A2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425" y="1710839"/>
            <a:ext cx="303574" cy="303574"/>
          </a:xfrm>
          <a:prstGeom prst="rect">
            <a:avLst/>
          </a:prstGeom>
        </p:spPr>
      </p:pic>
      <p:pic>
        <p:nvPicPr>
          <p:cNvPr id="16" name="Graphic 15" descr="Baby outline">
            <a:extLst>
              <a:ext uri="{FF2B5EF4-FFF2-40B4-BE49-F238E27FC236}">
                <a16:creationId xmlns:a16="http://schemas.microsoft.com/office/drawing/2014/main" id="{C4D0F628-BDB1-056D-E90E-47C72402FF71}"/>
              </a:ext>
            </a:extLst>
          </p:cNvPr>
          <p:cNvPicPr>
            <a:picLocks noChangeAspect="1"/>
          </p:cNvPicPr>
          <p:nvPr/>
        </p:nvPicPr>
        <p:blipFill>
          <a:blip r:embed="rId16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7300318" y="2465669"/>
            <a:ext cx="421788" cy="42178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E56C1EA-2B6E-EB8B-98D6-51F7C90D1F0A}"/>
              </a:ext>
            </a:extLst>
          </p:cNvPr>
          <p:cNvSpPr txBox="1"/>
          <p:nvPr/>
        </p:nvSpPr>
        <p:spPr>
          <a:xfrm>
            <a:off x="6330956" y="3956909"/>
            <a:ext cx="952551" cy="342900"/>
          </a:xfrm>
          <a:prstGeom prst="rect">
            <a:avLst/>
          </a:prstGeom>
          <a:noFill/>
        </p:spPr>
        <p:txBody>
          <a:bodyPr wrap="square" lIns="26999" tIns="26999" rIns="26999" bIns="26999" rtlCol="0" anchor="ctr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455,000</a:t>
            </a:r>
            <a:endParaRPr kumimoji="0" lang="en-ZA" sz="1600" b="1" i="0" u="none" strike="noStrike" kern="0" cap="none" spc="0" normalizeH="0" baseline="0" noProof="0">
              <a:ln>
                <a:noFill/>
              </a:ln>
              <a:solidFill>
                <a:srgbClr val="0064A8"/>
              </a:solidFill>
              <a:effectLst/>
              <a:uLnTx/>
              <a:uFillTx/>
              <a:latin typeface="Arial Black" panose="020B0A040201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F27D676-9D87-1D85-2253-FE38859CD35D}"/>
              </a:ext>
            </a:extLst>
          </p:cNvPr>
          <p:cNvSpPr txBox="1"/>
          <p:nvPr/>
        </p:nvSpPr>
        <p:spPr>
          <a:xfrm>
            <a:off x="7719546" y="3956909"/>
            <a:ext cx="1165860" cy="342900"/>
          </a:xfrm>
          <a:prstGeom prst="rect">
            <a:avLst/>
          </a:prstGeom>
          <a:noFill/>
        </p:spPr>
        <p:txBody>
          <a:bodyPr wrap="square" lIns="26999" tIns="26999" rIns="26999" bIns="26999" rtlCol="0" anchor="ctr" anchorCtr="0">
            <a:noAutofit/>
          </a:bodyPr>
          <a:lstStyle/>
          <a:p>
            <a:pPr marL="0" marR="0" lvl="0" indent="0" algn="l" defTabSz="4319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>
                <a:ln w="12700"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Chronic scripts dispensed</a:t>
            </a:r>
            <a:endParaRPr kumimoji="0" lang="en-ZA" sz="1350" b="0" i="0" u="none" strike="noStrike" kern="0" cap="none" spc="0" normalizeH="0" baseline="0" noProof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9" name="Graphic 65">
            <a:extLst>
              <a:ext uri="{FF2B5EF4-FFF2-40B4-BE49-F238E27FC236}">
                <a16:creationId xmlns:a16="http://schemas.microsoft.com/office/drawing/2014/main" id="{632790B4-E100-1133-F770-44A3DC747A2B}"/>
              </a:ext>
            </a:extLst>
          </p:cNvPr>
          <p:cNvPicPr>
            <a:picLocks noChangeAspect="1"/>
          </p:cNvPicPr>
          <p:nvPr/>
        </p:nvPicPr>
        <p:blipFill>
          <a:blip r:embed="rId18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colorTemperature colorTemp="112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98156" y="3956909"/>
            <a:ext cx="226112" cy="30686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2DF6AC0-6BD3-AAF9-ED96-7875037D75A7}"/>
              </a:ext>
            </a:extLst>
          </p:cNvPr>
          <p:cNvSpPr txBox="1"/>
          <p:nvPr/>
        </p:nvSpPr>
        <p:spPr>
          <a:xfrm>
            <a:off x="293340" y="1684436"/>
            <a:ext cx="891540" cy="342900"/>
          </a:xfrm>
          <a:prstGeom prst="rect">
            <a:avLst/>
          </a:prstGeom>
          <a:noFill/>
        </p:spPr>
        <p:txBody>
          <a:bodyPr wrap="square" lIns="26999" tIns="26999" rIns="26999" bIns="26999" rtlCol="0" anchor="ctr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2,545</a:t>
            </a:r>
            <a:endParaRPr kumimoji="0" lang="en-ZA" sz="1600" b="1" i="0" u="none" strike="noStrike" kern="0" cap="none" spc="0" normalizeH="0" baseline="0" noProof="0">
              <a:ln>
                <a:noFill/>
              </a:ln>
              <a:solidFill>
                <a:srgbClr val="0064A8"/>
              </a:solidFill>
              <a:effectLst/>
              <a:uLnTx/>
              <a:uFillTx/>
              <a:latin typeface="Arial Black" panose="020B0A040201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B49862C-AA79-ECFB-E807-8E69041C2CEE}"/>
              </a:ext>
            </a:extLst>
          </p:cNvPr>
          <p:cNvSpPr txBox="1"/>
          <p:nvPr/>
        </p:nvSpPr>
        <p:spPr>
          <a:xfrm>
            <a:off x="1725757" y="1684436"/>
            <a:ext cx="1234440" cy="342900"/>
          </a:xfrm>
          <a:prstGeom prst="rect">
            <a:avLst/>
          </a:prstGeom>
          <a:noFill/>
        </p:spPr>
        <p:txBody>
          <a:bodyPr wrap="square" lIns="26999" tIns="26999" rIns="26999" bIns="26999" rtlCol="0" anchor="ctr" anchorCtr="0">
            <a:noAutofit/>
          </a:bodyPr>
          <a:lstStyle/>
          <a:p>
            <a:pPr marL="0" marR="0" lvl="0" indent="0" algn="l" defTabSz="4319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>
                <a:ln w="12700"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Members on</a:t>
            </a:r>
            <a:br>
              <a:rPr kumimoji="0" lang="en-US" sz="900" b="0" i="0" u="none" strike="noStrike" kern="0" cap="none" spc="0" normalizeH="0" baseline="0" noProof="0">
                <a:ln w="12700"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900" b="0" i="0" u="none" strike="noStrike" kern="0" cap="none" spc="0" normalizeH="0" baseline="0" noProof="0">
                <a:ln w="12700"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 cost drugs​</a:t>
            </a:r>
            <a:endParaRPr kumimoji="0" lang="en-ZA" sz="1350" b="0" i="0" u="none" strike="noStrike" kern="0" cap="none" spc="0" normalizeH="0" baseline="0" noProof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7733F67-AFB5-C400-B5D1-741B892C4C6B}"/>
              </a:ext>
            </a:extLst>
          </p:cNvPr>
          <p:cNvSpPr txBox="1"/>
          <p:nvPr/>
        </p:nvSpPr>
        <p:spPr>
          <a:xfrm>
            <a:off x="293340" y="2768090"/>
            <a:ext cx="891540" cy="342900"/>
          </a:xfrm>
          <a:prstGeom prst="rect">
            <a:avLst/>
          </a:prstGeom>
          <a:noFill/>
        </p:spPr>
        <p:txBody>
          <a:bodyPr wrap="square" lIns="26999" tIns="26999" rIns="26999" bIns="26999" rtlCol="0" anchor="ctr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35</a:t>
            </a:r>
            <a:endParaRPr kumimoji="0" lang="en-ZA" sz="1600" b="1" i="0" u="none" strike="noStrike" kern="0" cap="none" spc="0" normalizeH="0" baseline="0" noProof="0">
              <a:ln>
                <a:noFill/>
              </a:ln>
              <a:solidFill>
                <a:srgbClr val="0064A8"/>
              </a:solidFill>
              <a:effectLst/>
              <a:uLnTx/>
              <a:uFillTx/>
              <a:latin typeface="Arial Black" panose="020B0A040201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3F3BFF0-DDE0-CDF6-EF41-66E4FAF467E6}"/>
              </a:ext>
            </a:extLst>
          </p:cNvPr>
          <p:cNvSpPr txBox="1"/>
          <p:nvPr/>
        </p:nvSpPr>
        <p:spPr>
          <a:xfrm>
            <a:off x="1725757" y="2768090"/>
            <a:ext cx="1234440" cy="342900"/>
          </a:xfrm>
          <a:prstGeom prst="rect">
            <a:avLst/>
          </a:prstGeom>
          <a:noFill/>
        </p:spPr>
        <p:txBody>
          <a:bodyPr wrap="square" lIns="26999" tIns="26999" rIns="26999" bIns="26999" rtlCol="0" anchor="ctr" anchorCtr="0">
            <a:noAutofit/>
          </a:bodyPr>
          <a:lstStyle/>
          <a:p>
            <a:pPr marL="0" marR="0" lvl="0" indent="0" algn="l" defTabSz="4319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>
                <a:ln w="12700"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Helicopter </a:t>
            </a:r>
          </a:p>
          <a:p>
            <a:pPr marL="0" marR="0" lvl="0" indent="0" algn="l" defTabSz="4319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>
                <a:ln w="12700"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evacuations​</a:t>
            </a:r>
            <a:endParaRPr kumimoji="0" lang="en-ZA" sz="1350" b="0" i="0" u="none" strike="noStrike" kern="0" cap="none" spc="0" normalizeH="0" baseline="0" noProof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23B6CFD-FCFD-F5EC-7A6E-F4B51209CDB0}"/>
              </a:ext>
            </a:extLst>
          </p:cNvPr>
          <p:cNvSpPr txBox="1"/>
          <p:nvPr/>
        </p:nvSpPr>
        <p:spPr>
          <a:xfrm>
            <a:off x="293340" y="2226263"/>
            <a:ext cx="891540" cy="342900"/>
          </a:xfrm>
          <a:prstGeom prst="rect">
            <a:avLst/>
          </a:prstGeom>
          <a:noFill/>
        </p:spPr>
        <p:txBody>
          <a:bodyPr wrap="square" lIns="26999" tIns="26999" rIns="26999" bIns="26999" rtlCol="0" anchor="ctr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1,846</a:t>
            </a:r>
            <a:endParaRPr kumimoji="0" lang="en-ZA" sz="1600" b="1" i="0" u="none" strike="noStrike" kern="0" cap="none" spc="0" normalizeH="0" baseline="0" noProof="0">
              <a:ln>
                <a:noFill/>
              </a:ln>
              <a:solidFill>
                <a:srgbClr val="0064A8"/>
              </a:solidFill>
              <a:effectLst/>
              <a:uLnTx/>
              <a:uFillTx/>
              <a:latin typeface="Arial Black" panose="020B0A040201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B21895-F330-A326-E6B1-4BB21F08CD1E}"/>
              </a:ext>
            </a:extLst>
          </p:cNvPr>
          <p:cNvSpPr txBox="1"/>
          <p:nvPr/>
        </p:nvSpPr>
        <p:spPr>
          <a:xfrm>
            <a:off x="1725757" y="2226263"/>
            <a:ext cx="1234440" cy="342900"/>
          </a:xfrm>
          <a:prstGeom prst="rect">
            <a:avLst/>
          </a:prstGeom>
          <a:noFill/>
        </p:spPr>
        <p:txBody>
          <a:bodyPr wrap="square" lIns="26999" tIns="26999" rIns="26999" bIns="26999" rtlCol="0" anchor="ctr" anchorCtr="0">
            <a:noAutofit/>
          </a:bodyPr>
          <a:lstStyle/>
          <a:p>
            <a:pPr marL="0" marR="0" lvl="0" indent="0" algn="l" defTabSz="4319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>
                <a:ln w="12700"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ICU admissions​</a:t>
            </a:r>
            <a:endParaRPr kumimoji="0" lang="en-ZA" sz="1350" b="0" i="0" u="none" strike="noStrike" kern="0" cap="none" spc="0" normalizeH="0" baseline="0" noProof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24F541E-F6AA-9E82-A3F9-50A71F7F2E6D}"/>
              </a:ext>
            </a:extLst>
          </p:cNvPr>
          <p:cNvSpPr txBox="1"/>
          <p:nvPr/>
        </p:nvSpPr>
        <p:spPr>
          <a:xfrm>
            <a:off x="293340" y="3309917"/>
            <a:ext cx="891540" cy="342900"/>
          </a:xfrm>
          <a:prstGeom prst="rect">
            <a:avLst/>
          </a:prstGeom>
          <a:noFill/>
        </p:spPr>
        <p:txBody>
          <a:bodyPr wrap="square" lIns="26999" tIns="26999" rIns="26999" bIns="26999" rtlCol="0" anchor="ctr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300</a:t>
            </a:r>
            <a:endParaRPr kumimoji="0" lang="en-ZA" sz="1600" b="1" i="0" u="none" strike="noStrike" kern="0" cap="none" spc="0" normalizeH="0" baseline="0" noProof="0">
              <a:ln>
                <a:noFill/>
              </a:ln>
              <a:solidFill>
                <a:srgbClr val="0064A8"/>
              </a:solidFill>
              <a:effectLst/>
              <a:uLnTx/>
              <a:uFillTx/>
              <a:latin typeface="Arial Black" panose="020B0A040201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440D9D-077A-8336-46D1-D46C2B3CFC8B}"/>
              </a:ext>
            </a:extLst>
          </p:cNvPr>
          <p:cNvSpPr txBox="1"/>
          <p:nvPr/>
        </p:nvSpPr>
        <p:spPr>
          <a:xfrm>
            <a:off x="1725757" y="3309917"/>
            <a:ext cx="1234440" cy="342900"/>
          </a:xfrm>
          <a:prstGeom prst="rect">
            <a:avLst/>
          </a:prstGeom>
          <a:noFill/>
        </p:spPr>
        <p:txBody>
          <a:bodyPr wrap="square" lIns="26999" tIns="26999" rIns="26999" bIns="26999" rtlCol="0" anchor="ctr" anchorCtr="0">
            <a:noAutofit/>
          </a:bodyPr>
          <a:lstStyle/>
          <a:p>
            <a:pPr marL="0" marR="0" lvl="0" indent="0" algn="l" defTabSz="4319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>
                <a:ln w="12700"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Members on</a:t>
            </a:r>
            <a:br>
              <a:rPr kumimoji="0" lang="en-US" sz="900" b="0" i="0" u="none" strike="noStrike" kern="0" cap="none" spc="0" normalizeH="0" baseline="0" noProof="0">
                <a:ln w="12700"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900" b="0" i="0" u="none" strike="noStrike" kern="0" cap="none" spc="0" normalizeH="0" baseline="0" noProof="0">
                <a:ln w="12700"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chronic dialysis​</a:t>
            </a:r>
            <a:endParaRPr kumimoji="0" lang="en-ZA" sz="1350" b="0" i="0" u="none" strike="noStrike" kern="0" cap="none" spc="0" normalizeH="0" baseline="0" noProof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8" name="Graphic 27" descr="Ambulance outline">
            <a:extLst>
              <a:ext uri="{FF2B5EF4-FFF2-40B4-BE49-F238E27FC236}">
                <a16:creationId xmlns:a16="http://schemas.microsoft.com/office/drawing/2014/main" id="{7E891DA8-4DA4-A45E-57BD-0F42DC931A34}"/>
              </a:ext>
            </a:extLst>
          </p:cNvPr>
          <p:cNvPicPr>
            <a:picLocks noChangeAspect="1"/>
          </p:cNvPicPr>
          <p:nvPr/>
        </p:nvPicPr>
        <p:blipFill>
          <a:blip r:embed="rId20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1358328" y="2270701"/>
            <a:ext cx="298463" cy="29846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FC63B55-B022-B38E-C44D-F357E105B37B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469" y="1671113"/>
            <a:ext cx="378731" cy="37873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58072C7-AC38-AC17-C440-52273C8007A1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305" y="3328669"/>
            <a:ext cx="351710" cy="351710"/>
          </a:xfrm>
          <a:prstGeom prst="rect">
            <a:avLst/>
          </a:prstGeom>
        </p:spPr>
      </p:pic>
      <p:pic>
        <p:nvPicPr>
          <p:cNvPr id="31" name="Graphic 30" descr="Helicopter outline">
            <a:extLst>
              <a:ext uri="{FF2B5EF4-FFF2-40B4-BE49-F238E27FC236}">
                <a16:creationId xmlns:a16="http://schemas.microsoft.com/office/drawing/2014/main" id="{413292E9-6F98-AABE-EAEE-B66FD05245CE}"/>
              </a:ext>
            </a:extLst>
          </p:cNvPr>
          <p:cNvPicPr>
            <a:picLocks noChangeAspect="1"/>
          </p:cNvPicPr>
          <p:nvPr/>
        </p:nvPicPr>
        <p:blipFill>
          <a:blip r:embed="rId2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284501" y="2711162"/>
            <a:ext cx="441256" cy="441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906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76D0DE0-E6D1-C928-E2EF-7FA025A7C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>
                <a:latin typeface="Arial"/>
                <a:cs typeface="Arial"/>
              </a:rPr>
              <a:t>Highest quality of care and financial protection for members from extreme events</a:t>
            </a:r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0D0EC3B2-8054-91B5-9069-D9A21504929E}"/>
              </a:ext>
            </a:extLst>
          </p:cNvPr>
          <p:cNvSpPr/>
          <p:nvPr/>
        </p:nvSpPr>
        <p:spPr>
          <a:xfrm>
            <a:off x="274141" y="1462864"/>
            <a:ext cx="5647857" cy="3125011"/>
          </a:xfrm>
          <a:prstGeom prst="roundRect">
            <a:avLst>
              <a:gd name="adj" fmla="val 6643"/>
            </a:avLst>
          </a:prstGeom>
          <a:solidFill>
            <a:schemeClr val="bg2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1" name="Text Placeholder 54">
            <a:extLst>
              <a:ext uri="{FF2B5EF4-FFF2-40B4-BE49-F238E27FC236}">
                <a16:creationId xmlns:a16="http://schemas.microsoft.com/office/drawing/2014/main" id="{A7FD39AD-D5BA-61F8-D6E4-84D2B36F09FA}"/>
              </a:ext>
            </a:extLst>
          </p:cNvPr>
          <p:cNvSpPr txBox="1">
            <a:spLocks/>
          </p:cNvSpPr>
          <p:nvPr/>
        </p:nvSpPr>
        <p:spPr>
          <a:xfrm>
            <a:off x="274141" y="950913"/>
            <a:ext cx="8575564" cy="46502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175" cap="flat" cmpd="sng" algn="ctr">
            <a:solidFill>
              <a:srgbClr val="E0E0E0">
                <a:lumMod val="50000"/>
              </a:srgbClr>
            </a:solidFill>
            <a:prstDash val="solid"/>
            <a:miter lim="800000"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txBody>
          <a:bodyPr vert="horz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None/>
              <a:defRPr lang="en-ZA" sz="1600" b="1" kern="1200" dirty="0">
                <a:solidFill>
                  <a:schemeClr val="l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Open Sans Light" panose="020B0306030504020204" pitchFamily="34" charset="0"/>
              <a:buChar char="–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Open Sans Semibold" panose="020B0606030504020204" pitchFamily="34" charset="0"/>
                <a:cs typeface="Open Sans Semibold" panose="020B0606030504020204" pitchFamily="34" charset="0"/>
              </a:rPr>
              <a:t>The highest individual claims highlight that major medical treatments can be required at any age</a:t>
            </a:r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7A6383B3-C933-FB0A-CE80-FC69FFEAAA33}"/>
              </a:ext>
            </a:extLst>
          </p:cNvPr>
          <p:cNvSpPr/>
          <p:nvPr/>
        </p:nvSpPr>
        <p:spPr>
          <a:xfrm>
            <a:off x="6149705" y="1462864"/>
            <a:ext cx="2700000" cy="3125011"/>
          </a:xfrm>
          <a:prstGeom prst="roundRect">
            <a:avLst>
              <a:gd name="adj" fmla="val 8934"/>
            </a:avLst>
          </a:prstGeom>
          <a:solidFill>
            <a:schemeClr val="bg2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5" name="TextBox 14">
            <a:extLst>
              <a:ext uri="{FF2B5EF4-FFF2-40B4-BE49-F238E27FC236}">
                <a16:creationId xmlns:a16="http://schemas.microsoft.com/office/drawing/2014/main" id="{D22F0161-4F59-2866-2E16-280F7C502067}"/>
              </a:ext>
            </a:extLst>
          </p:cNvPr>
          <p:cNvSpPr txBox="1"/>
          <p:nvPr/>
        </p:nvSpPr>
        <p:spPr>
          <a:xfrm>
            <a:off x="6303039" y="1895778"/>
            <a:ext cx="2391277" cy="481350"/>
          </a:xfrm>
          <a:prstGeom prst="rect">
            <a:avLst/>
          </a:prstGeom>
          <a:noFill/>
        </p:spPr>
        <p:txBody>
          <a:bodyPr wrap="square" lIns="68580" tIns="34290" rIns="68580" bIns="3429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US" sz="2100" b="1" i="0" u="none" strike="noStrike" kern="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89 years</a:t>
            </a:r>
          </a:p>
          <a:p>
            <a:pPr marL="0" marR="0" lvl="0" indent="0" algn="ctr" defTabSz="362887" rtl="0" eaLnBrk="1" fontAlgn="t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88" b="1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worth of contributions to fund the top claim</a:t>
            </a:r>
          </a:p>
        </p:txBody>
      </p:sp>
      <p:sp>
        <p:nvSpPr>
          <p:cNvPr id="136" name="TextBox 15">
            <a:extLst>
              <a:ext uri="{FF2B5EF4-FFF2-40B4-BE49-F238E27FC236}">
                <a16:creationId xmlns:a16="http://schemas.microsoft.com/office/drawing/2014/main" id="{585D7BE7-ABF2-DD95-ECC8-02840B7350ED}"/>
              </a:ext>
            </a:extLst>
          </p:cNvPr>
          <p:cNvSpPr txBox="1"/>
          <p:nvPr/>
        </p:nvSpPr>
        <p:spPr>
          <a:xfrm>
            <a:off x="6170629" y="2964775"/>
            <a:ext cx="2604902" cy="481350"/>
          </a:xfrm>
          <a:prstGeom prst="rect">
            <a:avLst/>
          </a:prstGeom>
          <a:noFill/>
        </p:spPr>
        <p:txBody>
          <a:bodyPr wrap="square" lIns="68580" tIns="34290" rIns="68580" bIns="3429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US" sz="2100" b="1" i="0" u="none" strike="noStrike" kern="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129</a:t>
            </a:r>
          </a:p>
          <a:p>
            <a:pPr marL="0" marR="0" lvl="0" indent="0" algn="ctr" defTabSz="362887" rtl="0" eaLnBrk="1" fontAlgn="t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88" b="1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beneficiaries claimed over R1 million</a:t>
            </a:r>
          </a:p>
        </p:txBody>
      </p:sp>
      <p:sp>
        <p:nvSpPr>
          <p:cNvPr id="137" name="TextBox 19">
            <a:extLst>
              <a:ext uri="{FF2B5EF4-FFF2-40B4-BE49-F238E27FC236}">
                <a16:creationId xmlns:a16="http://schemas.microsoft.com/office/drawing/2014/main" id="{DD8C4263-0E72-C8F9-3770-CD282E9BA5E2}"/>
              </a:ext>
            </a:extLst>
          </p:cNvPr>
          <p:cNvSpPr txBox="1"/>
          <p:nvPr/>
        </p:nvSpPr>
        <p:spPr>
          <a:xfrm>
            <a:off x="6230851" y="3976140"/>
            <a:ext cx="2535656" cy="481350"/>
          </a:xfrm>
          <a:prstGeom prst="rect">
            <a:avLst/>
          </a:prstGeom>
          <a:noFill/>
        </p:spPr>
        <p:txBody>
          <a:bodyPr wrap="square" lIns="68580" tIns="34290" rIns="68580" bIns="3429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US" sz="2100" b="1" i="0" u="none" strike="noStrike" kern="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454</a:t>
            </a:r>
          </a:p>
          <a:p>
            <a:pPr marL="0" marR="0" lvl="0" indent="0" algn="ctr" defTabSz="362887" rtl="0" eaLnBrk="1" fontAlgn="t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88" b="1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beneficiaries claimed over R500 000</a:t>
            </a:r>
          </a:p>
        </p:txBody>
      </p:sp>
      <p:pic>
        <p:nvPicPr>
          <p:cNvPr id="138" name="Picture 137">
            <a:extLst>
              <a:ext uri="{FF2B5EF4-FFF2-40B4-BE49-F238E27FC236}">
                <a16:creationId xmlns:a16="http://schemas.microsoft.com/office/drawing/2014/main" id="{B1B3A14B-6124-94CD-858C-9F90AAAA46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 amt="35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18868" y="2435371"/>
            <a:ext cx="306866" cy="306866"/>
          </a:xfrm>
          <a:prstGeom prst="rect">
            <a:avLst/>
          </a:prstGeom>
        </p:spPr>
      </p:pic>
      <p:pic>
        <p:nvPicPr>
          <p:cNvPr id="139" name="Picture 138">
            <a:extLst>
              <a:ext uri="{FF2B5EF4-FFF2-40B4-BE49-F238E27FC236}">
                <a16:creationId xmlns:a16="http://schemas.microsoft.com/office/drawing/2014/main" id="{A9A08548-4632-DE45-5289-194EFB3973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 amt="35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18868" y="2938480"/>
            <a:ext cx="306866" cy="306866"/>
          </a:xfrm>
          <a:prstGeom prst="rect">
            <a:avLst/>
          </a:prstGeom>
        </p:spPr>
      </p:pic>
      <p:pic>
        <p:nvPicPr>
          <p:cNvPr id="140" name="Picture 139">
            <a:extLst>
              <a:ext uri="{FF2B5EF4-FFF2-40B4-BE49-F238E27FC236}">
                <a16:creationId xmlns:a16="http://schemas.microsoft.com/office/drawing/2014/main" id="{46DBE39D-0992-B10A-A39F-D607FB6FA5A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 amt="35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18868" y="3441589"/>
            <a:ext cx="306866" cy="306866"/>
          </a:xfrm>
          <a:prstGeom prst="rect">
            <a:avLst/>
          </a:prstGeom>
        </p:spPr>
      </p:pic>
      <p:pic>
        <p:nvPicPr>
          <p:cNvPr id="142" name="Picture 141">
            <a:extLst>
              <a:ext uri="{FF2B5EF4-FFF2-40B4-BE49-F238E27FC236}">
                <a16:creationId xmlns:a16="http://schemas.microsoft.com/office/drawing/2014/main" id="{FB2C6D2A-4A24-60BD-CC82-1C6832A6E7E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9417" y="1560004"/>
            <a:ext cx="378731" cy="378731"/>
          </a:xfrm>
          <a:prstGeom prst="rect">
            <a:avLst/>
          </a:prstGeom>
        </p:spPr>
      </p:pic>
      <p:pic>
        <p:nvPicPr>
          <p:cNvPr id="143" name="Picture 142">
            <a:extLst>
              <a:ext uri="{FF2B5EF4-FFF2-40B4-BE49-F238E27FC236}">
                <a16:creationId xmlns:a16="http://schemas.microsoft.com/office/drawing/2014/main" id="{57F284C9-041E-60C2-63B5-591699A89B4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9730" y="2673012"/>
            <a:ext cx="318105" cy="318105"/>
          </a:xfrm>
          <a:prstGeom prst="rect">
            <a:avLst/>
          </a:prstGeom>
        </p:spPr>
      </p:pic>
      <p:pic>
        <p:nvPicPr>
          <p:cNvPr id="144" name="Picture 143">
            <a:extLst>
              <a:ext uri="{FF2B5EF4-FFF2-40B4-BE49-F238E27FC236}">
                <a16:creationId xmlns:a16="http://schemas.microsoft.com/office/drawing/2014/main" id="{17685811-5D14-29EF-3CA5-58BCC9A9ACB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9730" y="3691676"/>
            <a:ext cx="318105" cy="318105"/>
          </a:xfrm>
          <a:prstGeom prst="rect">
            <a:avLst/>
          </a:prstGeom>
        </p:spPr>
      </p:pic>
      <p:pic>
        <p:nvPicPr>
          <p:cNvPr id="146" name="Picture 145" descr="Icon&#10;&#10;Description automatically generated">
            <a:extLst>
              <a:ext uri="{FF2B5EF4-FFF2-40B4-BE49-F238E27FC236}">
                <a16:creationId xmlns:a16="http://schemas.microsoft.com/office/drawing/2014/main" id="{BC7B107B-A191-0B24-81C0-08BF16D5946E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5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73718" y="1841962"/>
            <a:ext cx="397166" cy="397166"/>
          </a:xfrm>
          <a:prstGeom prst="rect">
            <a:avLst/>
          </a:prstGeom>
        </p:spPr>
      </p:pic>
      <p:sp>
        <p:nvSpPr>
          <p:cNvPr id="148" name="TextBox 147">
            <a:extLst>
              <a:ext uri="{FF2B5EF4-FFF2-40B4-BE49-F238E27FC236}">
                <a16:creationId xmlns:a16="http://schemas.microsoft.com/office/drawing/2014/main" id="{E3DC5227-5FFF-E74B-1C17-229D4227F007}"/>
              </a:ext>
            </a:extLst>
          </p:cNvPr>
          <p:cNvSpPr txBox="1"/>
          <p:nvPr/>
        </p:nvSpPr>
        <p:spPr>
          <a:xfrm>
            <a:off x="1685259" y="1881848"/>
            <a:ext cx="971454" cy="317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R3.3 M</a:t>
            </a: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| 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105DDCF4-1D39-9D80-056A-8D05CEF7E3B5}"/>
              </a:ext>
            </a:extLst>
          </p:cNvPr>
          <p:cNvSpPr txBox="1"/>
          <p:nvPr/>
        </p:nvSpPr>
        <p:spPr>
          <a:xfrm>
            <a:off x="1670216" y="2415267"/>
            <a:ext cx="971454" cy="317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R3.2 M</a:t>
            </a: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| 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10920573-955A-1B5E-C12F-4C864AD62502}"/>
              </a:ext>
            </a:extLst>
          </p:cNvPr>
          <p:cNvSpPr txBox="1"/>
          <p:nvPr/>
        </p:nvSpPr>
        <p:spPr>
          <a:xfrm>
            <a:off x="1663219" y="2945372"/>
            <a:ext cx="971454" cy="317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R3.0 M</a:t>
            </a: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| 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C4099F1A-E7F7-64D8-FDCF-C9C88D776C3F}"/>
              </a:ext>
            </a:extLst>
          </p:cNvPr>
          <p:cNvSpPr txBox="1"/>
          <p:nvPr/>
        </p:nvSpPr>
        <p:spPr>
          <a:xfrm>
            <a:off x="1678115" y="3433189"/>
            <a:ext cx="971454" cy="317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R2.7 M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 | 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97FD3B73-9D48-4A14-BD75-E3280D9E7102}"/>
              </a:ext>
            </a:extLst>
          </p:cNvPr>
          <p:cNvSpPr txBox="1"/>
          <p:nvPr/>
        </p:nvSpPr>
        <p:spPr>
          <a:xfrm>
            <a:off x="1660946" y="4008895"/>
            <a:ext cx="971454" cy="317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R1.2 M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 | 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F6C9FF03-54B5-311E-733D-E2B967D8FBD8}"/>
              </a:ext>
            </a:extLst>
          </p:cNvPr>
          <p:cNvSpPr txBox="1"/>
          <p:nvPr/>
        </p:nvSpPr>
        <p:spPr>
          <a:xfrm>
            <a:off x="3257864" y="1924135"/>
            <a:ext cx="2436692" cy="248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Long-term use of a ventilator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3976D476-4EE3-D1CE-FF95-BE38AF9617E2}"/>
              </a:ext>
            </a:extLst>
          </p:cNvPr>
          <p:cNvSpPr txBox="1"/>
          <p:nvPr/>
        </p:nvSpPr>
        <p:spPr>
          <a:xfrm>
            <a:off x="3257864" y="2457554"/>
            <a:ext cx="2436692" cy="248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Lung transplant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C7D8CDDD-AF33-0567-B212-81E41F6B9783}"/>
              </a:ext>
            </a:extLst>
          </p:cNvPr>
          <p:cNvSpPr txBox="1"/>
          <p:nvPr/>
        </p:nvSpPr>
        <p:spPr>
          <a:xfrm>
            <a:off x="3257864" y="2987659"/>
            <a:ext cx="2436692" cy="248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Long-term use of a ventilator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78E9A6C0-6193-5F19-D8C7-CF0D49424DA3}"/>
              </a:ext>
            </a:extLst>
          </p:cNvPr>
          <p:cNvSpPr txBox="1"/>
          <p:nvPr/>
        </p:nvSpPr>
        <p:spPr>
          <a:xfrm>
            <a:off x="3257864" y="3475476"/>
            <a:ext cx="3770128" cy="248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Surgery for infection/ disease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3AD7EF3F-9079-F65D-62D4-2CB960DB51AA}"/>
              </a:ext>
            </a:extLst>
          </p:cNvPr>
          <p:cNvSpPr txBox="1"/>
          <p:nvPr/>
        </p:nvSpPr>
        <p:spPr>
          <a:xfrm>
            <a:off x="3257864" y="4051182"/>
            <a:ext cx="2412649" cy="248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Lymphoma</a:t>
            </a:r>
          </a:p>
        </p:txBody>
      </p:sp>
      <p:pic>
        <p:nvPicPr>
          <p:cNvPr id="179" name="Picture 178">
            <a:extLst>
              <a:ext uri="{FF2B5EF4-FFF2-40B4-BE49-F238E27FC236}">
                <a16:creationId xmlns:a16="http://schemas.microsoft.com/office/drawing/2014/main" id="{678516FF-D386-36C6-8E5C-50DF506C545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407" y="4026472"/>
            <a:ext cx="445789" cy="445789"/>
          </a:xfrm>
          <a:prstGeom prst="rect">
            <a:avLst/>
          </a:prstGeom>
        </p:spPr>
      </p:pic>
      <p:sp>
        <p:nvSpPr>
          <p:cNvPr id="180" name="TextBox 179">
            <a:extLst>
              <a:ext uri="{FF2B5EF4-FFF2-40B4-BE49-F238E27FC236}">
                <a16:creationId xmlns:a16="http://schemas.microsoft.com/office/drawing/2014/main" id="{21D5E93C-D06C-1D14-98FA-77FC4E4072B0}"/>
              </a:ext>
            </a:extLst>
          </p:cNvPr>
          <p:cNvSpPr txBox="1"/>
          <p:nvPr/>
        </p:nvSpPr>
        <p:spPr>
          <a:xfrm>
            <a:off x="274141" y="1530033"/>
            <a:ext cx="5588344" cy="297000"/>
          </a:xfrm>
          <a:prstGeom prst="rect">
            <a:avLst/>
          </a:prstGeom>
          <a:noFill/>
        </p:spPr>
        <p:txBody>
          <a:bodyPr wrap="square" lIns="27000" tIns="27000" rIns="27000" bIns="2700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5 of the highest LA Health claims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AF8DD3-F595-3F15-1D22-163629B663D6}"/>
              </a:ext>
            </a:extLst>
          </p:cNvPr>
          <p:cNvSpPr txBox="1"/>
          <p:nvPr/>
        </p:nvSpPr>
        <p:spPr>
          <a:xfrm>
            <a:off x="2546613" y="1916312"/>
            <a:ext cx="817757" cy="2484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Age 55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EB8A60-2BE8-2523-0330-21C223B4D1DA}"/>
              </a:ext>
            </a:extLst>
          </p:cNvPr>
          <p:cNvSpPr txBox="1"/>
          <p:nvPr/>
        </p:nvSpPr>
        <p:spPr>
          <a:xfrm>
            <a:off x="2546613" y="2449731"/>
            <a:ext cx="817757" cy="2484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Age 57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B80985F-630D-B402-01D7-B0000CF2DCD2}"/>
              </a:ext>
            </a:extLst>
          </p:cNvPr>
          <p:cNvSpPr txBox="1"/>
          <p:nvPr/>
        </p:nvSpPr>
        <p:spPr>
          <a:xfrm>
            <a:off x="2546613" y="2979836"/>
            <a:ext cx="817757" cy="2484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Age 76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79B88A-4615-7C54-7A5E-5000F85ADE0E}"/>
              </a:ext>
            </a:extLst>
          </p:cNvPr>
          <p:cNvSpPr txBox="1"/>
          <p:nvPr/>
        </p:nvSpPr>
        <p:spPr>
          <a:xfrm>
            <a:off x="2546613" y="3467653"/>
            <a:ext cx="817757" cy="2484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Age 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DBD6AA-F3B6-7CB0-23B1-1F52AB9020DB}"/>
              </a:ext>
            </a:extLst>
          </p:cNvPr>
          <p:cNvSpPr txBox="1"/>
          <p:nvPr/>
        </p:nvSpPr>
        <p:spPr>
          <a:xfrm>
            <a:off x="2546613" y="4043359"/>
            <a:ext cx="817757" cy="2484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Age 11</a:t>
            </a:r>
          </a:p>
        </p:txBody>
      </p:sp>
    </p:spTree>
    <p:extLst>
      <p:ext uri="{BB962C8B-B14F-4D97-AF65-F5344CB8AC3E}">
        <p14:creationId xmlns:p14="http://schemas.microsoft.com/office/powerpoint/2010/main" val="1246458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FD9BDA0-22E6-50AE-12EF-E3EF897064E7}"/>
              </a:ext>
            </a:extLst>
          </p:cNvPr>
          <p:cNvSpPr/>
          <p:nvPr/>
        </p:nvSpPr>
        <p:spPr>
          <a:xfrm>
            <a:off x="3222000" y="1462865"/>
            <a:ext cx="2700000" cy="3135778"/>
          </a:xfrm>
          <a:prstGeom prst="roundRect">
            <a:avLst>
              <a:gd name="adj" fmla="val 8667"/>
            </a:avLst>
          </a:prstGeom>
          <a:solidFill>
            <a:schemeClr val="bg2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D92DCD8-FFCF-2ED9-A044-74A0F638A48A}"/>
              </a:ext>
            </a:extLst>
          </p:cNvPr>
          <p:cNvSpPr txBox="1"/>
          <p:nvPr/>
        </p:nvSpPr>
        <p:spPr>
          <a:xfrm>
            <a:off x="3769398" y="1667722"/>
            <a:ext cx="16278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PROVIDER PROFILING AND ANALYSIS</a:t>
            </a:r>
            <a:endParaRPr kumimoji="0" lang="en-US" sz="788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375A807-398B-CB80-A307-2B5AA34A9351}"/>
              </a:ext>
            </a:extLst>
          </p:cNvPr>
          <p:cNvSpPr txBox="1"/>
          <p:nvPr/>
        </p:nvSpPr>
        <p:spPr>
          <a:xfrm>
            <a:off x="3412866" y="2925392"/>
            <a:ext cx="2272812" cy="346249"/>
          </a:xfrm>
          <a:prstGeom prst="rect">
            <a:avLst/>
          </a:prstGeom>
          <a:noFill/>
        </p:spPr>
        <p:txBody>
          <a:bodyPr wrap="square" lIns="68580" tIns="34290" rIns="68580" bIns="3429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SUPPORTING PROVIDER </a:t>
            </a:r>
            <a:br>
              <a:rPr kumimoji="0" lang="en-US" sz="9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</a:br>
            <a:r>
              <a:rPr kumimoji="0" lang="en-US" sz="9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WELLBEING</a:t>
            </a:r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AF494FD0-D5C5-0BDC-1071-CA314DB1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251327"/>
            <a:ext cx="6853314" cy="396000"/>
          </a:xfrm>
        </p:spPr>
        <p:txBody>
          <a:bodyPr/>
          <a:lstStyle/>
          <a:p>
            <a:r>
              <a:rPr lang="en-US" sz="2000" dirty="0">
                <a:latin typeface="Arial"/>
                <a:cs typeface="Arial"/>
              </a:rPr>
              <a:t>Superior healthcare quality and cover for members when accessing routine care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56A1B9D3-801C-114C-ACE1-33FAE48B24D6}"/>
              </a:ext>
            </a:extLst>
          </p:cNvPr>
          <p:cNvSpPr/>
          <p:nvPr/>
        </p:nvSpPr>
        <p:spPr>
          <a:xfrm>
            <a:off x="274142" y="1462865"/>
            <a:ext cx="2700000" cy="3135778"/>
          </a:xfrm>
          <a:prstGeom prst="roundRect">
            <a:avLst>
              <a:gd name="adj" fmla="val 8934"/>
            </a:avLst>
          </a:prstGeom>
          <a:solidFill>
            <a:schemeClr val="bg2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Text Placeholder 54">
            <a:extLst>
              <a:ext uri="{FF2B5EF4-FFF2-40B4-BE49-F238E27FC236}">
                <a16:creationId xmlns:a16="http://schemas.microsoft.com/office/drawing/2014/main" id="{32D84DCB-CD9C-AF1E-C5DF-23778F0B1B66}"/>
              </a:ext>
            </a:extLst>
          </p:cNvPr>
          <p:cNvSpPr txBox="1">
            <a:spLocks/>
          </p:cNvSpPr>
          <p:nvPr/>
        </p:nvSpPr>
        <p:spPr>
          <a:xfrm>
            <a:off x="274142" y="950913"/>
            <a:ext cx="2700000" cy="46502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175" cap="flat" cmpd="sng" algn="ctr">
            <a:solidFill>
              <a:srgbClr val="E0E0E0">
                <a:lumMod val="50000"/>
              </a:srgbClr>
            </a:solidFill>
            <a:prstDash val="solid"/>
            <a:miter lim="800000"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txBody>
          <a:bodyPr vert="horz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None/>
              <a:defRPr lang="en-ZA" sz="1600" b="1" kern="1200" dirty="0">
                <a:solidFill>
                  <a:schemeClr val="l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Open Sans Light" panose="020B0306030504020204" pitchFamily="34" charset="0"/>
              <a:buChar char="–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Open Sans Semibold" panose="020B0606030504020204" pitchFamily="34" charset="0"/>
                <a:cs typeface="Open Sans Semibold" panose="020B0606030504020204" pitchFamily="34" charset="0"/>
              </a:rPr>
              <a:t>Extensive provider networks to </a:t>
            </a:r>
            <a:r>
              <a:rPr kumimoji="0" lang="en-US" sz="11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Open Sans Semibold" panose="020B0606030504020204" pitchFamily="34" charset="0"/>
                <a:cs typeface="Open Sans Semibold" panose="020B0606030504020204" pitchFamily="34" charset="0"/>
              </a:rPr>
              <a:t>minimise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Open Sans Semibold" panose="020B0606030504020204" pitchFamily="34" charset="0"/>
                <a:cs typeface="Open Sans Semibold" panose="020B0606030504020204" pitchFamily="34" charset="0"/>
              </a:rPr>
              <a:t> member shortfalls</a:t>
            </a:r>
          </a:p>
        </p:txBody>
      </p:sp>
      <p:sp>
        <p:nvSpPr>
          <p:cNvPr id="33" name="Text Placeholder 55">
            <a:extLst>
              <a:ext uri="{FF2B5EF4-FFF2-40B4-BE49-F238E27FC236}">
                <a16:creationId xmlns:a16="http://schemas.microsoft.com/office/drawing/2014/main" id="{B3250E3B-610A-D47F-B8AD-F4C798D7A80D}"/>
              </a:ext>
            </a:extLst>
          </p:cNvPr>
          <p:cNvSpPr txBox="1">
            <a:spLocks/>
          </p:cNvSpPr>
          <p:nvPr/>
        </p:nvSpPr>
        <p:spPr>
          <a:xfrm>
            <a:off x="3221999" y="950913"/>
            <a:ext cx="2700000" cy="46502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175" cap="flat" cmpd="sng" algn="ctr">
            <a:solidFill>
              <a:srgbClr val="E0E0E0">
                <a:lumMod val="50000"/>
              </a:srgbClr>
            </a:solidFill>
            <a:prstDash val="solid"/>
            <a:miter lim="800000"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txBody>
          <a:bodyPr vert="horz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None/>
              <a:defRPr lang="en-ZA" sz="1600" b="1" kern="1200" dirty="0">
                <a:solidFill>
                  <a:schemeClr val="l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Open Sans Light" panose="020B0306030504020204" pitchFamily="34" charset="0"/>
              <a:buChar char="–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Open Sans Semibold" panose="020B0606030504020204" pitchFamily="34" charset="0"/>
                <a:cs typeface="Open Sans Semibold" panose="020B0606030504020204" pitchFamily="34" charset="0"/>
              </a:rPr>
              <a:t>Highest quality care through regular provider engagement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1A69620B-1BF0-C5AF-A290-4D9E7D99DD03}"/>
              </a:ext>
            </a:extLst>
          </p:cNvPr>
          <p:cNvSpPr/>
          <p:nvPr/>
        </p:nvSpPr>
        <p:spPr>
          <a:xfrm>
            <a:off x="6149705" y="1462865"/>
            <a:ext cx="2700000" cy="3135778"/>
          </a:xfrm>
          <a:prstGeom prst="roundRect">
            <a:avLst>
              <a:gd name="adj" fmla="val 8934"/>
            </a:avLst>
          </a:prstGeom>
          <a:solidFill>
            <a:schemeClr val="bg2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Text Placeholder 58">
            <a:extLst>
              <a:ext uri="{FF2B5EF4-FFF2-40B4-BE49-F238E27FC236}">
                <a16:creationId xmlns:a16="http://schemas.microsoft.com/office/drawing/2014/main" id="{9BEEF95D-C91D-35A3-6981-C75AAFCCF7A8}"/>
              </a:ext>
            </a:extLst>
          </p:cNvPr>
          <p:cNvSpPr txBox="1">
            <a:spLocks/>
          </p:cNvSpPr>
          <p:nvPr/>
        </p:nvSpPr>
        <p:spPr>
          <a:xfrm>
            <a:off x="6149705" y="950913"/>
            <a:ext cx="2700000" cy="46502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175" cap="flat" cmpd="sng" algn="ctr">
            <a:solidFill>
              <a:srgbClr val="E0E0E0">
                <a:lumMod val="50000"/>
              </a:srgbClr>
            </a:solidFill>
            <a:prstDash val="solid"/>
            <a:miter lim="800000"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txBody>
          <a:bodyPr vert="horz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None/>
              <a:defRPr lang="en-ZA" sz="1600" b="1" kern="1200" dirty="0">
                <a:solidFill>
                  <a:schemeClr val="l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Open Sans Light" panose="020B0306030504020204" pitchFamily="34" charset="0"/>
              <a:buChar char="–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With superior high-value benefits for routine healthcare</a:t>
            </a:r>
          </a:p>
        </p:txBody>
      </p: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3BE06106-739E-384B-4E5F-6CFD21F62D89}"/>
              </a:ext>
            </a:extLst>
          </p:cNvPr>
          <p:cNvGrpSpPr/>
          <p:nvPr/>
        </p:nvGrpSpPr>
        <p:grpSpPr>
          <a:xfrm>
            <a:off x="801182" y="1727520"/>
            <a:ext cx="1645920" cy="1189298"/>
            <a:chOff x="481058" y="2881260"/>
            <a:chExt cx="2194560" cy="1585730"/>
          </a:xfrm>
        </p:grpSpPr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1A2191F3-25D2-1B91-6747-179E36F89A9A}"/>
                </a:ext>
              </a:extLst>
            </p:cNvPr>
            <p:cNvSpPr txBox="1"/>
            <p:nvPr/>
          </p:nvSpPr>
          <p:spPr>
            <a:xfrm>
              <a:off x="500139" y="2881260"/>
              <a:ext cx="2091856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>
                  <a:ln>
                    <a:noFill/>
                  </a:ln>
                  <a:solidFill>
                    <a:srgbClr val="454545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Discovery 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>
                  <a:ln>
                    <a:noFill/>
                  </a:ln>
                  <a:solidFill>
                    <a:srgbClr val="454545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GP network </a:t>
              </a:r>
              <a:endParaRPr kumimoji="0" lang="en-US" sz="800" b="1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1C53EE2A-E2D2-F778-36B6-09B80D889E7A}"/>
                </a:ext>
              </a:extLst>
            </p:cNvPr>
            <p:cNvSpPr txBox="1"/>
            <p:nvPr/>
          </p:nvSpPr>
          <p:spPr>
            <a:xfrm>
              <a:off x="481058" y="3436886"/>
              <a:ext cx="2194560" cy="566309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4C5C6"/>
                </a:buClr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0" cap="none" spc="0" normalizeH="0" baseline="0" noProof="0">
                  <a:ln>
                    <a:noFill/>
                  </a:ln>
                  <a:solidFill>
                    <a:srgbClr val="0064A8"/>
                  </a:solidFill>
                  <a:effectLst/>
                  <a:uLnTx/>
                  <a:uFillTx/>
                  <a:latin typeface="Arial Black" panose="020B0A04020102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&gt;5,933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1F35EF7A-B6D3-6269-A186-C86BD68CF65D}"/>
                </a:ext>
              </a:extLst>
            </p:cNvPr>
            <p:cNvSpPr txBox="1"/>
            <p:nvPr/>
          </p:nvSpPr>
          <p:spPr>
            <a:xfrm>
              <a:off x="616921" y="4005325"/>
              <a:ext cx="1961587" cy="461665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25" b="0" i="0" u="none" strike="noStrike" kern="0" cap="none" spc="0" normalizeH="0" baseline="0" noProof="0">
                  <a:ln>
                    <a:noFill/>
                  </a:ln>
                  <a:solidFill>
                    <a:srgbClr val="454545"/>
                  </a:solidFill>
                  <a:effectLst/>
                  <a:uLnTx/>
                  <a:uFillTx/>
                  <a:latin typeface="Calibri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Contracted GPs throughout South Africa</a:t>
              </a:r>
              <a:endParaRPr kumimoji="0" lang="en-US" sz="1072" b="0" i="0" u="none" strike="noStrike" kern="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63435AE2-E5EC-AE8D-B490-2D6DD07D9405}"/>
              </a:ext>
            </a:extLst>
          </p:cNvPr>
          <p:cNvGrpSpPr/>
          <p:nvPr/>
        </p:nvGrpSpPr>
        <p:grpSpPr>
          <a:xfrm>
            <a:off x="677984" y="3159565"/>
            <a:ext cx="1892315" cy="1189297"/>
            <a:chOff x="2956640" y="2196766"/>
            <a:chExt cx="2523086" cy="1585730"/>
          </a:xfrm>
        </p:grpSpPr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6F6090FC-2BF9-5EF4-89C6-5F3F9187E3F0}"/>
                </a:ext>
              </a:extLst>
            </p:cNvPr>
            <p:cNvSpPr txBox="1"/>
            <p:nvPr/>
          </p:nvSpPr>
          <p:spPr>
            <a:xfrm>
              <a:off x="2956640" y="2196766"/>
              <a:ext cx="2523086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1200" cap="none" spc="0" normalizeH="0" baseline="0" noProof="0">
                  <a:ln>
                    <a:noFill/>
                  </a:ln>
                  <a:solidFill>
                    <a:srgbClr val="454545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KeyPlus Primary Care Network </a:t>
              </a:r>
              <a:endParaRPr kumimoji="0" lang="en-US" sz="788" b="1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248F011E-FA1F-4B74-8E5D-06875D63A276}"/>
                </a:ext>
              </a:extLst>
            </p:cNvPr>
            <p:cNvSpPr txBox="1"/>
            <p:nvPr/>
          </p:nvSpPr>
          <p:spPr>
            <a:xfrm>
              <a:off x="3109337" y="2713288"/>
              <a:ext cx="2194560" cy="566309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4C5C6"/>
                </a:buClr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0" cap="none" spc="0" normalizeH="0" baseline="0" noProof="0">
                  <a:ln>
                    <a:noFill/>
                  </a:ln>
                  <a:solidFill>
                    <a:srgbClr val="0064A8"/>
                  </a:solidFill>
                  <a:effectLst/>
                  <a:uLnTx/>
                  <a:uFillTx/>
                  <a:latin typeface="Arial Black" panose="020B0A04020102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&gt;2,220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4673713B-6145-1092-2E3F-7CB1EE96FE19}"/>
                </a:ext>
              </a:extLst>
            </p:cNvPr>
            <p:cNvSpPr txBox="1"/>
            <p:nvPr/>
          </p:nvSpPr>
          <p:spPr>
            <a:xfrm>
              <a:off x="3245200" y="3320831"/>
              <a:ext cx="1961586" cy="461665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25" b="0" i="0" u="none" strike="noStrike" kern="0" cap="none" spc="0" normalizeH="0" baseline="0" noProof="0">
                  <a:ln>
                    <a:noFill/>
                  </a:ln>
                  <a:solidFill>
                    <a:srgbClr val="454545"/>
                  </a:solidFill>
                  <a:effectLst/>
                  <a:uLnTx/>
                  <a:uFillTx/>
                  <a:latin typeface="Calibri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Contracted GPs throughout South Africa</a:t>
              </a:r>
              <a:endParaRPr kumimoji="0" lang="en-US" sz="1072" b="0" i="0" u="none" strike="noStrike" kern="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44" name="TextBox 143">
            <a:extLst>
              <a:ext uri="{FF2B5EF4-FFF2-40B4-BE49-F238E27FC236}">
                <a16:creationId xmlns:a16="http://schemas.microsoft.com/office/drawing/2014/main" id="{45AE6D10-77DF-DD0E-7FFB-754D49376AB3}"/>
              </a:ext>
            </a:extLst>
          </p:cNvPr>
          <p:cNvSpPr txBox="1"/>
          <p:nvPr/>
        </p:nvSpPr>
        <p:spPr>
          <a:xfrm>
            <a:off x="3344757" y="2279914"/>
            <a:ext cx="948388" cy="323165"/>
          </a:xfrm>
          <a:prstGeom prst="rect">
            <a:avLst/>
          </a:prstGeom>
          <a:noFill/>
        </p:spPr>
        <p:txBody>
          <a:bodyPr wrap="square" lIns="68580" tIns="34290" rIns="68580" bIns="34290" rtlCol="0" anchor="ctr" anchorCtr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Inefficiency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 Report</a:t>
            </a:r>
            <a:endParaRPr kumimoji="0" lang="en-US" sz="1072" b="0" i="0" u="none" strike="noStrike" kern="0" cap="none" spc="0" normalizeH="0" baseline="0" noProof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93A16C8B-CF11-F884-9B0F-FE0B8A319118}"/>
              </a:ext>
            </a:extLst>
          </p:cNvPr>
          <p:cNvSpPr txBox="1"/>
          <p:nvPr/>
        </p:nvSpPr>
        <p:spPr>
          <a:xfrm>
            <a:off x="4099660" y="2276048"/>
            <a:ext cx="948388" cy="323165"/>
          </a:xfrm>
          <a:prstGeom prst="rect">
            <a:avLst/>
          </a:prstGeom>
          <a:noFill/>
        </p:spPr>
        <p:txBody>
          <a:bodyPr wrap="square" lIns="68580" tIns="34290" rIns="68580" bIns="34290" rtlCol="0" anchor="ctr" anchorCtr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Direct engagements</a:t>
            </a:r>
            <a:endParaRPr kumimoji="0" lang="en-US" sz="1072" b="0" i="0" u="none" strike="noStrike" kern="0" cap="none" spc="0" normalizeH="0" baseline="0" noProof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DB5D62F6-2795-8CB6-CCDE-FE3E81CBC376}"/>
              </a:ext>
            </a:extLst>
          </p:cNvPr>
          <p:cNvSpPr txBox="1"/>
          <p:nvPr/>
        </p:nvSpPr>
        <p:spPr>
          <a:xfrm>
            <a:off x="4896042" y="2285326"/>
            <a:ext cx="948388" cy="323165"/>
          </a:xfrm>
          <a:prstGeom prst="rect">
            <a:avLst/>
          </a:prstGeom>
          <a:noFill/>
        </p:spPr>
        <p:txBody>
          <a:bodyPr wrap="square" lIns="68580" tIns="34290" rIns="68580" bIns="34290" rtlCol="0" anchor="ctr" anchorCtr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Monthly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 trackers</a:t>
            </a:r>
            <a:endParaRPr kumimoji="0" lang="en-US" sz="1072" b="0" i="0" u="none" strike="noStrike" kern="0" cap="none" spc="0" normalizeH="0" baseline="0" noProof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47" name="Picture 146">
            <a:extLst>
              <a:ext uri="{FF2B5EF4-FFF2-40B4-BE49-F238E27FC236}">
                <a16:creationId xmlns:a16="http://schemas.microsoft.com/office/drawing/2014/main" id="{13400073-B0A1-8A15-AD05-D90FBD5A770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26463" y="2080160"/>
            <a:ext cx="184977" cy="184977"/>
          </a:xfrm>
          <a:prstGeom prst="rect">
            <a:avLst/>
          </a:prstGeom>
        </p:spPr>
      </p:pic>
      <p:pic>
        <p:nvPicPr>
          <p:cNvPr id="148" name="Picture 147" descr="Icon&#10;&#10;Description automatically generated">
            <a:extLst>
              <a:ext uri="{FF2B5EF4-FFF2-40B4-BE49-F238E27FC236}">
                <a16:creationId xmlns:a16="http://schemas.microsoft.com/office/drawing/2014/main" id="{E7FED572-2636-CF7E-0A51-0340B6CFCAE7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757" y="2056067"/>
            <a:ext cx="240959" cy="240959"/>
          </a:xfrm>
          <a:prstGeom prst="rect">
            <a:avLst/>
          </a:prstGeom>
        </p:spPr>
      </p:pic>
      <p:pic>
        <p:nvPicPr>
          <p:cNvPr id="149" name="Picture 148">
            <a:extLst>
              <a:ext uri="{FF2B5EF4-FFF2-40B4-BE49-F238E27FC236}">
                <a16:creationId xmlns:a16="http://schemas.microsoft.com/office/drawing/2014/main" id="{4ADD7DCA-5803-2898-5C26-A04385F9C82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711" y="2054705"/>
            <a:ext cx="218287" cy="218287"/>
          </a:xfrm>
          <a:prstGeom prst="rect">
            <a:avLst/>
          </a:prstGeom>
          <a:effectLst/>
        </p:spPr>
      </p:pic>
      <p:sp>
        <p:nvSpPr>
          <p:cNvPr id="150" name="TextBox 149">
            <a:extLst>
              <a:ext uri="{FF2B5EF4-FFF2-40B4-BE49-F238E27FC236}">
                <a16:creationId xmlns:a16="http://schemas.microsoft.com/office/drawing/2014/main" id="{D2FF67D9-5C6C-5674-87F3-69BE1BCD386B}"/>
              </a:ext>
            </a:extLst>
          </p:cNvPr>
          <p:cNvSpPr txBox="1"/>
          <p:nvPr/>
        </p:nvSpPr>
        <p:spPr>
          <a:xfrm>
            <a:off x="3758083" y="1612843"/>
            <a:ext cx="162783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Provider profiling and analysis</a:t>
            </a:r>
            <a:endParaRPr kumimoji="0" lang="en-US" sz="800" b="1" i="0" u="none" strike="noStrike" kern="1200" cap="none" spc="0" normalizeH="0" baseline="0" noProof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3D4B7009-0786-B17D-5AE7-518C722E223D}"/>
              </a:ext>
            </a:extLst>
          </p:cNvPr>
          <p:cNvSpPr txBox="1"/>
          <p:nvPr/>
        </p:nvSpPr>
        <p:spPr>
          <a:xfrm>
            <a:off x="4077073" y="4106622"/>
            <a:ext cx="1012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Mental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b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900" b="0" i="0" u="none" strike="noStrike" kern="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wellbeing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D929AFC8-FF1A-C7D9-42D0-E03CFD567AFC}"/>
              </a:ext>
            </a:extLst>
          </p:cNvPr>
          <p:cNvSpPr txBox="1"/>
          <p:nvPr/>
        </p:nvSpPr>
        <p:spPr>
          <a:xfrm>
            <a:off x="4845904" y="4106622"/>
            <a:ext cx="1012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Financial wellbeing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A9D957DA-5029-97D7-6274-B474C85B7A92}"/>
              </a:ext>
            </a:extLst>
          </p:cNvPr>
          <p:cNvSpPr txBox="1"/>
          <p:nvPr/>
        </p:nvSpPr>
        <p:spPr>
          <a:xfrm>
            <a:off x="3326377" y="2825909"/>
            <a:ext cx="2491246" cy="223138"/>
          </a:xfrm>
          <a:prstGeom prst="rect">
            <a:avLst/>
          </a:prstGeom>
          <a:noFill/>
        </p:spPr>
        <p:txBody>
          <a:bodyPr wrap="square" lIns="68580" tIns="34290" rIns="68580" bIns="3429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"/>
                <a:cs typeface="Open Sans"/>
              </a:rPr>
              <a:t>Supporting provider wellbeing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4F115DED-6771-76E1-205A-7721B4042E8E}"/>
              </a:ext>
            </a:extLst>
          </p:cNvPr>
          <p:cNvSpPr txBox="1"/>
          <p:nvPr/>
        </p:nvSpPr>
        <p:spPr>
          <a:xfrm>
            <a:off x="3308243" y="4106622"/>
            <a:ext cx="1012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Physical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b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900" b="0" i="0" u="none" strike="noStrike" kern="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wellbeing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090B16EC-946B-6D81-B1BA-F55FDBB7E2D7}"/>
              </a:ext>
            </a:extLst>
          </p:cNvPr>
          <p:cNvSpPr txBox="1"/>
          <p:nvPr/>
        </p:nvSpPr>
        <p:spPr>
          <a:xfrm>
            <a:off x="6718382" y="2345091"/>
            <a:ext cx="2091846" cy="356605"/>
          </a:xfrm>
          <a:prstGeom prst="rect">
            <a:avLst/>
          </a:prstGeom>
          <a:noFill/>
        </p:spPr>
        <p:txBody>
          <a:bodyPr wrap="square" lIns="0" tIns="36000" rIns="36000">
            <a:no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Available to every LA Health beneficiary</a:t>
            </a:r>
          </a:p>
        </p:txBody>
      </p:sp>
      <p:pic>
        <p:nvPicPr>
          <p:cNvPr id="177" name="Graphic 176">
            <a:extLst>
              <a:ext uri="{FF2B5EF4-FFF2-40B4-BE49-F238E27FC236}">
                <a16:creationId xmlns:a16="http://schemas.microsoft.com/office/drawing/2014/main" id="{333E07FA-EC75-17DB-1BEB-E7D17D71FBB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313711" y="3804985"/>
            <a:ext cx="358369" cy="358369"/>
          </a:xfrm>
          <a:prstGeom prst="rect">
            <a:avLst/>
          </a:prstGeom>
        </p:spPr>
      </p:pic>
      <p:pic>
        <p:nvPicPr>
          <p:cNvPr id="178" name="Graphic 177">
            <a:extLst>
              <a:ext uri="{FF2B5EF4-FFF2-40B4-BE49-F238E27FC236}">
                <a16:creationId xmlns:a16="http://schemas.microsoft.com/office/drawing/2014/main" id="{07B4BE3A-F3D0-A3AC-5FBA-9D0255438A1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301219" y="1538728"/>
            <a:ext cx="383353" cy="383351"/>
          </a:xfrm>
          <a:prstGeom prst="rect">
            <a:avLst/>
          </a:prstGeom>
        </p:spPr>
      </p:pic>
      <p:sp>
        <p:nvSpPr>
          <p:cNvPr id="179" name="TextBox 178">
            <a:extLst>
              <a:ext uri="{FF2B5EF4-FFF2-40B4-BE49-F238E27FC236}">
                <a16:creationId xmlns:a16="http://schemas.microsoft.com/office/drawing/2014/main" id="{EEDFE21E-9473-5268-4BEE-E6BBD17BF79E}"/>
              </a:ext>
            </a:extLst>
          </p:cNvPr>
          <p:cNvSpPr txBox="1"/>
          <p:nvPr/>
        </p:nvSpPr>
        <p:spPr>
          <a:xfrm>
            <a:off x="6718382" y="1563436"/>
            <a:ext cx="2004602" cy="213264"/>
          </a:xfrm>
          <a:prstGeom prst="rect">
            <a:avLst/>
          </a:prstGeom>
          <a:noFill/>
        </p:spPr>
        <p:txBody>
          <a:bodyPr wrap="square" lIns="0" tIns="34290" rIns="68580" bIns="34290" anchor="t">
            <a:no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Preventative healthcare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0064A8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7A4CA706-8D3F-D895-16A7-BF2F62DDED3E}"/>
              </a:ext>
            </a:extLst>
          </p:cNvPr>
          <p:cNvSpPr txBox="1"/>
          <p:nvPr/>
        </p:nvSpPr>
        <p:spPr>
          <a:xfrm>
            <a:off x="6604082" y="3834292"/>
            <a:ext cx="2048906" cy="5933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Mental health routine care</a:t>
            </a:r>
          </a:p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Wellbeing assessment, risk-funded consultations, digital therapeutics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4632F29F-4024-E0A7-204C-E8FEFB269693}"/>
              </a:ext>
            </a:extLst>
          </p:cNvPr>
          <p:cNvSpPr txBox="1"/>
          <p:nvPr/>
        </p:nvSpPr>
        <p:spPr>
          <a:xfrm>
            <a:off x="6718382" y="3004496"/>
            <a:ext cx="1758246" cy="236347"/>
          </a:xfrm>
          <a:prstGeom prst="rect">
            <a:avLst/>
          </a:prstGeom>
          <a:noFill/>
        </p:spPr>
        <p:txBody>
          <a:bodyPr wrap="square" lIns="0">
            <a:no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Rich day-to-day cover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0064A8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82" name="Graphic 181" descr="Soccer outline">
            <a:extLst>
              <a:ext uri="{FF2B5EF4-FFF2-40B4-BE49-F238E27FC236}">
                <a16:creationId xmlns:a16="http://schemas.microsoft.com/office/drawing/2014/main" id="{0793354F-AD31-94D3-7DD9-DF243C72ED9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350067" y="3096971"/>
            <a:ext cx="285656" cy="285656"/>
          </a:xfrm>
          <a:prstGeom prst="rect">
            <a:avLst/>
          </a:prstGeom>
        </p:spPr>
      </p:pic>
      <p:sp>
        <p:nvSpPr>
          <p:cNvPr id="184" name="TextBox 183">
            <a:extLst>
              <a:ext uri="{FF2B5EF4-FFF2-40B4-BE49-F238E27FC236}">
                <a16:creationId xmlns:a16="http://schemas.microsoft.com/office/drawing/2014/main" id="{F2D1EDB1-6602-D1FE-CAB9-8E445B4B4719}"/>
              </a:ext>
            </a:extLst>
          </p:cNvPr>
          <p:cNvSpPr txBox="1"/>
          <p:nvPr/>
        </p:nvSpPr>
        <p:spPr>
          <a:xfrm>
            <a:off x="6718382" y="3170366"/>
            <a:ext cx="1869358" cy="503728"/>
          </a:xfrm>
          <a:prstGeom prst="rect">
            <a:avLst/>
          </a:prstGeom>
          <a:noFill/>
        </p:spPr>
        <p:txBody>
          <a:bodyPr wrap="square" lIns="0">
            <a:no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Including Medical Savings Accounts, Extended Day-to-day benefit or Above-Threshold Benefit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D28FB16A-4E0D-D1AD-9062-A0FA62DD205C}"/>
              </a:ext>
            </a:extLst>
          </p:cNvPr>
          <p:cNvSpPr txBox="1"/>
          <p:nvPr/>
        </p:nvSpPr>
        <p:spPr>
          <a:xfrm>
            <a:off x="6718382" y="1726303"/>
            <a:ext cx="2161738" cy="503728"/>
          </a:xfrm>
          <a:prstGeom prst="rect">
            <a:avLst/>
          </a:prstGeom>
          <a:noFill/>
        </p:spPr>
        <p:txBody>
          <a:bodyPr wrap="square" lIns="0">
            <a:no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Cover for various screening tests, as well as access to wellness </a:t>
            </a:r>
            <a:r>
              <a:rPr kumimoji="0" lang="en-US" sz="800" b="0" u="none" strike="noStrike" kern="1200" cap="none" spc="0" normalizeH="0" baseline="0" noProof="0" dirty="0" err="1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programme</a:t>
            </a:r>
            <a:r>
              <a:rPr kumimoji="0" lang="en-US" sz="800" b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for effective preventative healthcare</a:t>
            </a:r>
          </a:p>
        </p:txBody>
      </p:sp>
      <p:pic>
        <p:nvPicPr>
          <p:cNvPr id="5" name="Picture 4" descr="A heart with a pulse line&#10;&#10;Description automatically generated">
            <a:extLst>
              <a:ext uri="{FF2B5EF4-FFF2-40B4-BE49-F238E27FC236}">
                <a16:creationId xmlns:a16="http://schemas.microsoft.com/office/drawing/2014/main" id="{9EB83FB9-AE74-3B4C-2838-2B76B0003CB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22029" y="2430590"/>
            <a:ext cx="333460" cy="33346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A173E5C-710C-6391-BA8F-A078B34E41A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294777" y="3100871"/>
            <a:ext cx="2554445" cy="1054699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6274C94D-2918-A824-C514-50B616326D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10" t="42790" r="28590" b="47481"/>
          <a:stretch/>
        </p:blipFill>
        <p:spPr bwMode="auto">
          <a:xfrm>
            <a:off x="6718383" y="2400272"/>
            <a:ext cx="877660" cy="207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5032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ECD5D-6B59-9ACA-7EEA-F38CB1E74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>
                <a:latin typeface="Arial"/>
                <a:cs typeface="Arial"/>
              </a:rPr>
              <a:t>Highest quality care and provider networks to meet the advanced healthcare needs of members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A9A8F8-210B-4372-7F1B-5CFE80DEEE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323BEC-FF09-48DB-BCDE-7C596F72EAC5}" type="slidenum">
              <a:rPr kumimoji="0" lang="en-ZA" sz="800" b="0" i="0" u="none" strike="noStrike" kern="1200" cap="none" spc="0" normalizeH="0" baseline="0" noProof="0" smtClean="0">
                <a:ln>
                  <a:noFill/>
                </a:ln>
                <a:solidFill>
                  <a:srgbClr val="454545">
                    <a:tint val="82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ZA" sz="800" b="0" i="0" u="none" strike="noStrike" kern="1200" cap="none" spc="0" normalizeH="0" baseline="0" noProof="0">
              <a:ln>
                <a:noFill/>
              </a:ln>
              <a:solidFill>
                <a:srgbClr val="454545">
                  <a:tint val="82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6DDBC9C-496E-AEDE-445E-4B54A2013ECC}"/>
              </a:ext>
            </a:extLst>
          </p:cNvPr>
          <p:cNvSpPr/>
          <p:nvPr/>
        </p:nvSpPr>
        <p:spPr>
          <a:xfrm>
            <a:off x="274142" y="1462864"/>
            <a:ext cx="2700000" cy="3125011"/>
          </a:xfrm>
          <a:prstGeom prst="roundRect">
            <a:avLst>
              <a:gd name="adj" fmla="val 8934"/>
            </a:avLst>
          </a:prstGeom>
          <a:solidFill>
            <a:schemeClr val="bg2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 Placeholder 54">
            <a:extLst>
              <a:ext uri="{FF2B5EF4-FFF2-40B4-BE49-F238E27FC236}">
                <a16:creationId xmlns:a16="http://schemas.microsoft.com/office/drawing/2014/main" id="{219869A8-9CAE-428B-5A02-AE054E883EF6}"/>
              </a:ext>
            </a:extLst>
          </p:cNvPr>
          <p:cNvSpPr txBox="1">
            <a:spLocks/>
          </p:cNvSpPr>
          <p:nvPr/>
        </p:nvSpPr>
        <p:spPr>
          <a:xfrm>
            <a:off x="274142" y="950913"/>
            <a:ext cx="2700000" cy="46502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175" cap="flat" cmpd="sng" algn="ctr">
            <a:solidFill>
              <a:srgbClr val="E0E0E0">
                <a:lumMod val="50000"/>
              </a:srgbClr>
            </a:solidFill>
            <a:prstDash val="solid"/>
            <a:miter lim="800000"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txBody>
          <a:bodyPr vert="horz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None/>
              <a:defRPr lang="en-ZA" sz="1600" b="1" kern="1200" dirty="0">
                <a:solidFill>
                  <a:schemeClr val="l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Open Sans Light" panose="020B0306030504020204" pitchFamily="34" charset="0"/>
              <a:buChar char="–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Open Sans Semibold" panose="020B0606030504020204" pitchFamily="34" charset="0"/>
                <a:cs typeface="Open Sans Semibold" panose="020B0606030504020204" pitchFamily="34" charset="0"/>
              </a:rPr>
              <a:t>Extensive provider networks to </a:t>
            </a:r>
            <a:r>
              <a:rPr kumimoji="0" lang="en-US" sz="11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Open Sans Semibold" panose="020B0606030504020204" pitchFamily="34" charset="0"/>
                <a:cs typeface="Open Sans Semibold" panose="020B0606030504020204" pitchFamily="34" charset="0"/>
              </a:rPr>
              <a:t>minimise</a:t>
            </a: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Open Sans Semibold" panose="020B0606030504020204" pitchFamily="34" charset="0"/>
                <a:cs typeface="Open Sans Semibold" panose="020B0606030504020204" pitchFamily="34" charset="0"/>
              </a:rPr>
              <a:t> member shortfalls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3F583D5-DE06-7E59-4195-22548A4160B8}"/>
              </a:ext>
            </a:extLst>
          </p:cNvPr>
          <p:cNvSpPr/>
          <p:nvPr/>
        </p:nvSpPr>
        <p:spPr>
          <a:xfrm>
            <a:off x="3222000" y="1462864"/>
            <a:ext cx="2700000" cy="3125011"/>
          </a:xfrm>
          <a:prstGeom prst="roundRect">
            <a:avLst>
              <a:gd name="adj" fmla="val 8667"/>
            </a:avLst>
          </a:prstGeom>
          <a:solidFill>
            <a:schemeClr val="bg2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 Placeholder 55">
            <a:extLst>
              <a:ext uri="{FF2B5EF4-FFF2-40B4-BE49-F238E27FC236}">
                <a16:creationId xmlns:a16="http://schemas.microsoft.com/office/drawing/2014/main" id="{3C6985E4-50C0-98EA-D69A-A14A5DDFC529}"/>
              </a:ext>
            </a:extLst>
          </p:cNvPr>
          <p:cNvSpPr txBox="1">
            <a:spLocks/>
          </p:cNvSpPr>
          <p:nvPr/>
        </p:nvSpPr>
        <p:spPr>
          <a:xfrm>
            <a:off x="3221999" y="950913"/>
            <a:ext cx="2700000" cy="46502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175" cap="flat" cmpd="sng" algn="ctr">
            <a:solidFill>
              <a:srgbClr val="E0E0E0">
                <a:lumMod val="50000"/>
              </a:srgbClr>
            </a:solidFill>
            <a:prstDash val="solid"/>
            <a:miter lim="800000"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txBody>
          <a:bodyPr vert="horz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None/>
              <a:defRPr lang="en-ZA" sz="1600" b="1" kern="1200" dirty="0">
                <a:solidFill>
                  <a:schemeClr val="l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Open Sans Light" panose="020B0306030504020204" pitchFamily="34" charset="0"/>
              <a:buChar char="–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Open Sans Semibold" panose="020B0606030504020204" pitchFamily="34" charset="0"/>
                <a:cs typeface="Open Sans Semibold" panose="020B0606030504020204" pitchFamily="34" charset="0"/>
              </a:rPr>
              <a:t>Exceptional in-hospital cover levels across plan range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C84C527-8233-3283-DEE4-674CA8DDE90F}"/>
              </a:ext>
            </a:extLst>
          </p:cNvPr>
          <p:cNvSpPr/>
          <p:nvPr/>
        </p:nvSpPr>
        <p:spPr>
          <a:xfrm>
            <a:off x="6149705" y="1462864"/>
            <a:ext cx="2700000" cy="3125011"/>
          </a:xfrm>
          <a:prstGeom prst="roundRect">
            <a:avLst>
              <a:gd name="adj" fmla="val 8934"/>
            </a:avLst>
          </a:prstGeom>
          <a:solidFill>
            <a:schemeClr val="bg2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 Placeholder 58">
            <a:extLst>
              <a:ext uri="{FF2B5EF4-FFF2-40B4-BE49-F238E27FC236}">
                <a16:creationId xmlns:a16="http://schemas.microsoft.com/office/drawing/2014/main" id="{8469C57F-88A8-7E07-9026-A10B3579C9BE}"/>
              </a:ext>
            </a:extLst>
          </p:cNvPr>
          <p:cNvSpPr txBox="1">
            <a:spLocks/>
          </p:cNvSpPr>
          <p:nvPr/>
        </p:nvSpPr>
        <p:spPr>
          <a:xfrm>
            <a:off x="6149705" y="950913"/>
            <a:ext cx="2700000" cy="46502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175" cap="flat" cmpd="sng" algn="ctr">
            <a:solidFill>
              <a:srgbClr val="E0E0E0">
                <a:lumMod val="50000"/>
              </a:srgbClr>
            </a:solidFill>
            <a:prstDash val="solid"/>
            <a:miter lim="800000"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txBody>
          <a:bodyPr vert="horz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None/>
              <a:defRPr lang="en-ZA" sz="1600" b="1" kern="1200" dirty="0">
                <a:solidFill>
                  <a:schemeClr val="l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Open Sans Light" panose="020B0306030504020204" pitchFamily="34" charset="0"/>
              <a:buChar char="–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Superior, high-value benefits for advanced healthcare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6714CE-E6C0-7E88-6003-E0EDB7F4FEEF}"/>
              </a:ext>
            </a:extLst>
          </p:cNvPr>
          <p:cNvSpPr txBox="1"/>
          <p:nvPr/>
        </p:nvSpPr>
        <p:spPr>
          <a:xfrm>
            <a:off x="3273802" y="1608742"/>
            <a:ext cx="2593504" cy="297000"/>
          </a:xfrm>
          <a:prstGeom prst="rect">
            <a:avLst/>
          </a:prstGeom>
          <a:noFill/>
        </p:spPr>
        <p:txBody>
          <a:bodyPr wrap="square" lIns="27000" tIns="27000" rIns="27000" bIns="2700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LA Health in-hospital cover ratio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B40106-ED8D-D7A4-EAAE-A5CCE5E297F1}"/>
              </a:ext>
            </a:extLst>
          </p:cNvPr>
          <p:cNvSpPr txBox="1"/>
          <p:nvPr/>
        </p:nvSpPr>
        <p:spPr>
          <a:xfrm>
            <a:off x="836683" y="1608742"/>
            <a:ext cx="156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Discovery 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Specialist Network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588FAAD-32CB-49F0-4EF2-712A4EB1DB66}"/>
              </a:ext>
            </a:extLst>
          </p:cNvPr>
          <p:cNvGrpSpPr/>
          <p:nvPr/>
        </p:nvGrpSpPr>
        <p:grpSpPr>
          <a:xfrm>
            <a:off x="805244" y="2890799"/>
            <a:ext cx="1645920" cy="772576"/>
            <a:chOff x="481058" y="3436888"/>
            <a:chExt cx="2194560" cy="1030102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1CEA8AA-3F9D-DC4F-D787-80053CD43B2E}"/>
                </a:ext>
              </a:extLst>
            </p:cNvPr>
            <p:cNvSpPr txBox="1"/>
            <p:nvPr/>
          </p:nvSpPr>
          <p:spPr>
            <a:xfrm>
              <a:off x="481058" y="3436888"/>
              <a:ext cx="2194560" cy="566310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4C5C6"/>
                </a:buClr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0" cap="none" spc="0" normalizeH="0" baseline="0" noProof="0">
                  <a:ln>
                    <a:noFill/>
                  </a:ln>
                  <a:solidFill>
                    <a:srgbClr val="0064A8"/>
                  </a:solidFill>
                  <a:effectLst/>
                  <a:uLnTx/>
                  <a:uFillTx/>
                  <a:latin typeface="Calibri"/>
                  <a:ea typeface="Open Sans" panose="020B0606030504020204" pitchFamily="34" charset="0"/>
                  <a:cs typeface="Open Sans" panose="020B0606030504020204" pitchFamily="34" charset="0"/>
                </a:rPr>
                <a:t>&gt;5,400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6940B4A-81F8-97F6-51D6-F198F4184047}"/>
                </a:ext>
              </a:extLst>
            </p:cNvPr>
            <p:cNvSpPr txBox="1"/>
            <p:nvPr/>
          </p:nvSpPr>
          <p:spPr>
            <a:xfrm>
              <a:off x="616921" y="4005325"/>
              <a:ext cx="1961587" cy="461665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25" b="0" i="0" u="none" strike="noStrike" kern="0" cap="none" spc="0" normalizeH="0" baseline="0" noProof="0">
                  <a:ln>
                    <a:noFill/>
                  </a:ln>
                  <a:solidFill>
                    <a:srgbClr val="454545"/>
                  </a:solidFill>
                  <a:effectLst/>
                  <a:uLnTx/>
                  <a:uFillTx/>
                  <a:latin typeface="Calibri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Contracted Specialists throughout South Africa</a:t>
              </a:r>
              <a:endParaRPr kumimoji="0" lang="en-US" sz="1072" b="0" i="0" u="none" strike="noStrike" kern="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5" name="Graphic 14">
            <a:extLst>
              <a:ext uri="{FF2B5EF4-FFF2-40B4-BE49-F238E27FC236}">
                <a16:creationId xmlns:a16="http://schemas.microsoft.com/office/drawing/2014/main" id="{29D373AC-C233-F78D-8A49-75BE8C2B36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22049" y="2257546"/>
            <a:ext cx="598160" cy="59816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A5066C2-45EB-7B5F-75DC-5AE68AADF1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0864" y="2266437"/>
            <a:ext cx="395250" cy="33990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8CD3D84-E431-E7C3-1290-EBE27FA4E6B5}"/>
              </a:ext>
            </a:extLst>
          </p:cNvPr>
          <p:cNvSpPr txBox="1"/>
          <p:nvPr/>
        </p:nvSpPr>
        <p:spPr>
          <a:xfrm>
            <a:off x="6807494" y="2092337"/>
            <a:ext cx="1915183" cy="6785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20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Oncology Benefit</a:t>
            </a: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20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US" sz="825" b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Including Oncology Innovation Benefit &amp; Oncology Precision Benefit for access to novel medication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9480664D-7671-5E14-D3E9-EEA34D90B5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09103" y="1548253"/>
            <a:ext cx="458772" cy="45877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8466480-4DC6-2378-E3B9-D3E0444296D5}"/>
              </a:ext>
            </a:extLst>
          </p:cNvPr>
          <p:cNvSpPr txBox="1"/>
          <p:nvPr/>
        </p:nvSpPr>
        <p:spPr>
          <a:xfrm>
            <a:off x="6807494" y="1573943"/>
            <a:ext cx="1873916" cy="2363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Extensive Maternity benefits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82217A-FC17-C56B-4958-48A39F4314E8}"/>
              </a:ext>
            </a:extLst>
          </p:cNvPr>
          <p:cNvSpPr txBox="1"/>
          <p:nvPr/>
        </p:nvSpPr>
        <p:spPr>
          <a:xfrm>
            <a:off x="6807494" y="3737401"/>
            <a:ext cx="2004603" cy="388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Mental Health </a:t>
            </a:r>
            <a:r>
              <a:rPr kumimoji="0" lang="en-US" sz="900" b="1" i="0" u="none" strike="noStrike" kern="1200" cap="none" spc="0" normalizeH="0" baseline="0" noProof="0" err="1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Programme</a:t>
            </a:r>
            <a:endParaRPr kumimoji="0" lang="en-US" sz="900" b="1" i="0" u="none" strike="noStrike" kern="1200" cap="none" spc="0" normalizeH="0" baseline="0" noProof="0">
              <a:ln>
                <a:noFill/>
              </a:ln>
              <a:solidFill>
                <a:srgbClr val="0064A8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128588" marR="0" lvl="0" indent="-128588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900" b="1" i="0" u="none" strike="noStrike" kern="1200" cap="none" spc="0" normalizeH="0" baseline="0" noProof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0C30F85-8F04-06F9-B26E-20223D5F7ACE}"/>
              </a:ext>
            </a:extLst>
          </p:cNvPr>
          <p:cNvSpPr txBox="1"/>
          <p:nvPr/>
        </p:nvSpPr>
        <p:spPr>
          <a:xfrm>
            <a:off x="6807494" y="1732834"/>
            <a:ext cx="1765679" cy="224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Including post-birth benefits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45F4523-7B46-2951-8BE2-B0FDE1D58141}"/>
              </a:ext>
            </a:extLst>
          </p:cNvPr>
          <p:cNvSpPr txBox="1"/>
          <p:nvPr/>
        </p:nvSpPr>
        <p:spPr>
          <a:xfrm>
            <a:off x="6807494" y="3920236"/>
            <a:ext cx="1765679" cy="5037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Comprehensive mental health benefits including in-hospital and out-of-hospital care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BFB4E6C-3A97-F9B6-B431-9C2AC7E8B2C0}"/>
              </a:ext>
            </a:extLst>
          </p:cNvPr>
          <p:cNvSpPr txBox="1"/>
          <p:nvPr/>
        </p:nvSpPr>
        <p:spPr>
          <a:xfrm>
            <a:off x="6807494" y="2983726"/>
            <a:ext cx="2167624" cy="2363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Chronic Illness Benefit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4254395-46D4-CEBD-5263-36EA84B6191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6864" y="3049050"/>
            <a:ext cx="263250" cy="26325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40592D0-EAD9-2BA6-35E5-420DAA400AEC}"/>
              </a:ext>
            </a:extLst>
          </p:cNvPr>
          <p:cNvSpPr txBox="1"/>
          <p:nvPr/>
        </p:nvSpPr>
        <p:spPr>
          <a:xfrm>
            <a:off x="6807494" y="3149928"/>
            <a:ext cx="1765679" cy="364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Dedicated care for members with chronic illness</a:t>
            </a:r>
          </a:p>
        </p:txBody>
      </p:sp>
      <p:pic>
        <p:nvPicPr>
          <p:cNvPr id="37" name="Picture 36" descr="A black and white image of a head with a heart in the middle&#10;&#10;Description automatically generated">
            <a:extLst>
              <a:ext uri="{FF2B5EF4-FFF2-40B4-BE49-F238E27FC236}">
                <a16:creationId xmlns:a16="http://schemas.microsoft.com/office/drawing/2014/main" id="{B6FF5F01-09D4-1E4F-81FC-88BDA4B2BAB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80225" y="3799450"/>
            <a:ext cx="316529" cy="316529"/>
          </a:xfrm>
          <a:prstGeom prst="rect">
            <a:avLst/>
          </a:prstGeom>
        </p:spPr>
      </p:pic>
      <p:graphicFrame>
        <p:nvGraphicFramePr>
          <p:cNvPr id="38" name="Chart 37">
            <a:extLst>
              <a:ext uri="{FF2B5EF4-FFF2-40B4-BE49-F238E27FC236}">
                <a16:creationId xmlns:a16="http://schemas.microsoft.com/office/drawing/2014/main" id="{7E093F37-1143-10D5-E485-2E241045B026}"/>
              </a:ext>
            </a:extLst>
          </p:cNvPr>
          <p:cNvGraphicFramePr/>
          <p:nvPr/>
        </p:nvGraphicFramePr>
        <p:xfrm>
          <a:off x="3191080" y="3173911"/>
          <a:ext cx="2730919" cy="1746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AAC317F7-723D-BC6D-F539-D876E4AB1C9A}"/>
              </a:ext>
            </a:extLst>
          </p:cNvPr>
          <p:cNvCxnSpPr>
            <a:cxnSpLocks/>
          </p:cNvCxnSpPr>
          <p:nvPr/>
        </p:nvCxnSpPr>
        <p:spPr>
          <a:xfrm>
            <a:off x="3468151" y="2909102"/>
            <a:ext cx="2332747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miter lim="800000"/>
          </a:ln>
          <a:effectLst/>
        </p:spPr>
      </p:cxn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203983B5-4769-FF1D-6D52-1FB0A4D09713}"/>
              </a:ext>
            </a:extLst>
          </p:cNvPr>
          <p:cNvGraphicFramePr/>
          <p:nvPr/>
        </p:nvGraphicFramePr>
        <p:xfrm>
          <a:off x="3811563" y="1756405"/>
          <a:ext cx="1853435" cy="13195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A379A029-A2FE-1AD4-F67A-AAD277410578}"/>
              </a:ext>
            </a:extLst>
          </p:cNvPr>
          <p:cNvSpPr txBox="1"/>
          <p:nvPr/>
        </p:nvSpPr>
        <p:spPr>
          <a:xfrm>
            <a:off x="3273802" y="2916229"/>
            <a:ext cx="2593504" cy="297000"/>
          </a:xfrm>
          <a:prstGeom prst="rect">
            <a:avLst/>
          </a:prstGeom>
          <a:noFill/>
        </p:spPr>
        <p:txBody>
          <a:bodyPr wrap="square" lIns="27000" tIns="27000" rIns="27000" bIns="2700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In-hospital cover levels maintained across all plans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2786FC7-E3A6-670C-C88B-B90F38EA3E79}"/>
              </a:ext>
            </a:extLst>
          </p:cNvPr>
          <p:cNvSpPr txBox="1"/>
          <p:nvPr/>
        </p:nvSpPr>
        <p:spPr>
          <a:xfrm>
            <a:off x="3915320" y="2144497"/>
            <a:ext cx="1645920" cy="4247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97%</a:t>
            </a:r>
          </a:p>
        </p:txBody>
      </p:sp>
    </p:spTree>
    <p:extLst>
      <p:ext uri="{BB962C8B-B14F-4D97-AF65-F5344CB8AC3E}">
        <p14:creationId xmlns:p14="http://schemas.microsoft.com/office/powerpoint/2010/main" val="1895051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134F227-7CD0-5971-3BF5-F2247384F308}"/>
              </a:ext>
            </a:extLst>
          </p:cNvPr>
          <p:cNvSpPr/>
          <p:nvPr/>
        </p:nvSpPr>
        <p:spPr>
          <a:xfrm>
            <a:off x="3226594" y="3914983"/>
            <a:ext cx="5617680" cy="107414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42F1BD6-76EF-2EF3-D38D-DD5B87EEE625}"/>
              </a:ext>
            </a:extLst>
          </p:cNvPr>
          <p:cNvSpPr/>
          <p:nvPr/>
        </p:nvSpPr>
        <p:spPr>
          <a:xfrm>
            <a:off x="3226594" y="981907"/>
            <a:ext cx="2686050" cy="2862183"/>
          </a:xfrm>
          <a:prstGeom prst="roundRect">
            <a:avLst>
              <a:gd name="adj" fmla="val 10627"/>
            </a:avLst>
          </a:prstGeom>
          <a:solidFill>
            <a:schemeClr val="bg1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BD8FA7B-DB0B-AA0A-4719-64913CB97911}"/>
              </a:ext>
            </a:extLst>
          </p:cNvPr>
          <p:cNvSpPr/>
          <p:nvPr/>
        </p:nvSpPr>
        <p:spPr>
          <a:xfrm>
            <a:off x="6158225" y="981907"/>
            <a:ext cx="2686050" cy="2862183"/>
          </a:xfrm>
          <a:prstGeom prst="roundRect">
            <a:avLst>
              <a:gd name="adj" fmla="val 10627"/>
            </a:avLst>
          </a:prstGeom>
          <a:solidFill>
            <a:schemeClr val="bg1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502A68-FD6C-8C8C-EFE4-3F92C2A917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1" r="1846" b="4254"/>
          <a:stretch/>
        </p:blipFill>
        <p:spPr>
          <a:xfrm>
            <a:off x="287337" y="1665747"/>
            <a:ext cx="2651944" cy="2618644"/>
          </a:xfrm>
          <a:prstGeom prst="flowChartConnector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8FF436D-D7B6-6775-F5D1-7F901D56F302}"/>
              </a:ext>
            </a:extLst>
          </p:cNvPr>
          <p:cNvSpPr txBox="1"/>
          <p:nvPr/>
        </p:nvSpPr>
        <p:spPr>
          <a:xfrm>
            <a:off x="3681870" y="1692169"/>
            <a:ext cx="1803161" cy="646331"/>
          </a:xfrm>
          <a:prstGeom prst="rect">
            <a:avLst/>
          </a:prstGeom>
          <a:noFill/>
        </p:spPr>
        <p:txBody>
          <a:bodyPr wrap="square" lIns="68580" tIns="34290" rIns="68580" bIns="3429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US" sz="2100" b="1" i="0" u="none" strike="noStrike" kern="0" cap="none" spc="0" normalizeH="0" baseline="0" noProof="0" dirty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/>
                <a:ea typeface="Open Sans"/>
                <a:cs typeface="Open Sans"/>
              </a:rPr>
              <a:t>18%</a:t>
            </a:r>
          </a:p>
          <a:p>
            <a:pPr marL="0" marR="0" lvl="0" indent="0" algn="ctr" defTabSz="362887" rtl="0" eaLnBrk="1" fontAlgn="t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of memberships have unlocked their WELLTH Fund benefits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C5ACEF-FBC8-E44D-8F0E-9218C68DF242}"/>
              </a:ext>
            </a:extLst>
          </p:cNvPr>
          <p:cNvSpPr txBox="1"/>
          <p:nvPr/>
        </p:nvSpPr>
        <p:spPr>
          <a:xfrm>
            <a:off x="3890911" y="2783532"/>
            <a:ext cx="1385078" cy="588623"/>
          </a:xfrm>
          <a:prstGeom prst="rect">
            <a:avLst/>
          </a:prstGeom>
          <a:noFill/>
        </p:spPr>
        <p:txBody>
          <a:bodyPr wrap="square" lIns="68580" tIns="34290" rIns="68580" bIns="3429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1" i="0" u="none" strike="noStrike" kern="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 Extrabold"/>
                <a:cs typeface="Open Sans Extrabold"/>
              </a:rPr>
              <a:t>R70M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1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additional day-to-day benefits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2CC139-7298-BB41-0F4E-22CF73AE81CA}"/>
              </a:ext>
            </a:extLst>
          </p:cNvPr>
          <p:cNvSpPr txBox="1"/>
          <p:nvPr/>
        </p:nvSpPr>
        <p:spPr>
          <a:xfrm>
            <a:off x="6441240" y="4187304"/>
            <a:ext cx="1874407" cy="474361"/>
          </a:xfrm>
          <a:prstGeom prst="rect">
            <a:avLst/>
          </a:prstGeom>
          <a:noFill/>
        </p:spPr>
        <p:txBody>
          <a:bodyPr wrap="square" lIns="68580" tIns="34290" rIns="68580" bIns="3429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US" sz="2100" b="1" i="0" u="none" strike="noStrike" kern="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R3,650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1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Average value per membership</a:t>
            </a:r>
          </a:p>
        </p:txBody>
      </p:sp>
      <p:pic>
        <p:nvPicPr>
          <p:cNvPr id="14" name="Graphic 13" descr="Unlock outline">
            <a:extLst>
              <a:ext uri="{FF2B5EF4-FFF2-40B4-BE49-F238E27FC236}">
                <a16:creationId xmlns:a16="http://schemas.microsoft.com/office/drawing/2014/main" id="{B083F006-332A-D30E-1F82-0E8D368EBA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08551" y="1306840"/>
            <a:ext cx="349799" cy="34979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22E02AA-9020-3742-FDBA-AF540DC7D2FA}"/>
              </a:ext>
            </a:extLst>
          </p:cNvPr>
          <p:cNvSpPr txBox="1"/>
          <p:nvPr/>
        </p:nvSpPr>
        <p:spPr>
          <a:xfrm>
            <a:off x="6621160" y="1048969"/>
            <a:ext cx="1760181" cy="291452"/>
          </a:xfrm>
          <a:prstGeom prst="rect">
            <a:avLst/>
          </a:prstGeom>
          <a:noFill/>
        </p:spPr>
        <p:txBody>
          <a:bodyPr wrap="square" lIns="25513" tIns="25513" rIns="25513" bIns="25513" rtlCol="0" anchor="t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Top 5 claims paid by provider type</a:t>
            </a:r>
          </a:p>
          <a:p>
            <a:pPr marL="0" marR="0" lvl="0" indent="0" algn="l" defTabSz="6479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25" b="0" i="0" u="none" strike="noStrike" kern="1200" cap="none" spc="0" normalizeH="0" baseline="0" noProof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E04D5D-72C6-32F1-605B-CEB9A7FEB793}"/>
              </a:ext>
            </a:extLst>
          </p:cNvPr>
          <p:cNvSpPr txBox="1"/>
          <p:nvPr/>
        </p:nvSpPr>
        <p:spPr>
          <a:xfrm>
            <a:off x="3790853" y="4392352"/>
            <a:ext cx="2207527" cy="323999"/>
          </a:xfrm>
          <a:prstGeom prst="rect">
            <a:avLst/>
          </a:prstGeom>
          <a:noFill/>
        </p:spPr>
        <p:txBody>
          <a:bodyPr wrap="square" lIns="25513" tIns="25513" rIns="25513" bIns="25513" rtlCol="0" anchor="t" anchorCtr="0">
            <a:noAutofit/>
          </a:bodyPr>
          <a:lstStyle/>
          <a:p>
            <a:pPr marL="0" marR="0" lvl="0" indent="0" algn="ctr" defTabSz="6479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Average value of additional WELLTH Fund benefits</a:t>
            </a:r>
          </a:p>
          <a:p>
            <a:pPr marL="0" marR="0" lvl="0" indent="0" algn="l" defTabSz="6479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D8C6152-6115-F126-D6FC-A9EFBD064F47}"/>
              </a:ext>
            </a:extLst>
          </p:cNvPr>
          <p:cNvGrpSpPr/>
          <p:nvPr/>
        </p:nvGrpSpPr>
        <p:grpSpPr>
          <a:xfrm>
            <a:off x="6321203" y="1536303"/>
            <a:ext cx="2707640" cy="2183095"/>
            <a:chOff x="8226214" y="2970350"/>
            <a:chExt cx="3610186" cy="2146791"/>
          </a:xfrm>
        </p:grpSpPr>
        <p:graphicFrame>
          <p:nvGraphicFramePr>
            <p:cNvPr id="21" name="Chart 20">
              <a:extLst>
                <a:ext uri="{FF2B5EF4-FFF2-40B4-BE49-F238E27FC236}">
                  <a16:creationId xmlns:a16="http://schemas.microsoft.com/office/drawing/2014/main" id="{C1CE1947-1598-5116-7AF5-84F4029527D8}"/>
                </a:ext>
              </a:extLst>
            </p:cNvPr>
            <p:cNvGraphicFramePr/>
            <p:nvPr/>
          </p:nvGraphicFramePr>
          <p:xfrm>
            <a:off x="8226214" y="2970350"/>
            <a:ext cx="3154360" cy="214679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D87118A-A628-20D0-0733-BF57BE39A63D}"/>
                </a:ext>
              </a:extLst>
            </p:cNvPr>
            <p:cNvSpPr txBox="1"/>
            <p:nvPr/>
          </p:nvSpPr>
          <p:spPr>
            <a:xfrm>
              <a:off x="10786075" y="3206675"/>
              <a:ext cx="1050325" cy="2289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1200" cap="none" spc="0" normalizeH="0" baseline="0" noProof="0">
                  <a:ln>
                    <a:noFill/>
                  </a:ln>
                  <a:solidFill>
                    <a:srgbClr val="454545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R14 M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75AAD64-A770-8E24-E051-116CFDC93AFB}"/>
                </a:ext>
              </a:extLst>
            </p:cNvPr>
            <p:cNvSpPr txBox="1"/>
            <p:nvPr/>
          </p:nvSpPr>
          <p:spPr>
            <a:xfrm>
              <a:off x="10154190" y="3591488"/>
              <a:ext cx="1050325" cy="2289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1200" cap="none" spc="0" normalizeH="0" baseline="0" noProof="0">
                  <a:ln>
                    <a:noFill/>
                  </a:ln>
                  <a:solidFill>
                    <a:srgbClr val="454545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R6 M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5014F5A-F689-62E9-B143-0923F16713AC}"/>
                </a:ext>
              </a:extLst>
            </p:cNvPr>
            <p:cNvSpPr txBox="1"/>
            <p:nvPr/>
          </p:nvSpPr>
          <p:spPr>
            <a:xfrm>
              <a:off x="9835147" y="3967889"/>
              <a:ext cx="1050325" cy="2289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1200" cap="none" spc="0" normalizeH="0" baseline="0" noProof="0">
                  <a:ln>
                    <a:noFill/>
                  </a:ln>
                  <a:solidFill>
                    <a:srgbClr val="454545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R3 M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D285B3D-A68A-22BE-62B7-2EB80538D760}"/>
                </a:ext>
              </a:extLst>
            </p:cNvPr>
            <p:cNvSpPr txBox="1"/>
            <p:nvPr/>
          </p:nvSpPr>
          <p:spPr>
            <a:xfrm>
              <a:off x="9783803" y="4393032"/>
              <a:ext cx="1050325" cy="2289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1200" cap="none" spc="0" normalizeH="0" baseline="0" noProof="0">
                  <a:ln>
                    <a:noFill/>
                  </a:ln>
                  <a:solidFill>
                    <a:srgbClr val="454545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R2 M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DB3D9E6-C42F-4EDC-EF0D-C6C895F1B4CD}"/>
                </a:ext>
              </a:extLst>
            </p:cNvPr>
            <p:cNvSpPr txBox="1"/>
            <p:nvPr/>
          </p:nvSpPr>
          <p:spPr>
            <a:xfrm>
              <a:off x="9735750" y="4792141"/>
              <a:ext cx="1050325" cy="2289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1200" cap="none" spc="0" normalizeH="0" baseline="0" noProof="0">
                  <a:ln>
                    <a:noFill/>
                  </a:ln>
                  <a:solidFill>
                    <a:srgbClr val="454545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R1 M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7970EE7-60A4-9476-9D43-10246EFA1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>
                <a:latin typeface="Arial"/>
                <a:cs typeface="Arial"/>
              </a:rPr>
              <a:t>Proactive, preventative screening has unlocked additional value for members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D7D073B-D00C-9051-0205-196674C1260B}"/>
              </a:ext>
            </a:extLst>
          </p:cNvPr>
          <p:cNvGrpSpPr>
            <a:grpSpLocks noChangeAspect="1"/>
          </p:cNvGrpSpPr>
          <p:nvPr/>
        </p:nvGrpSpPr>
        <p:grpSpPr>
          <a:xfrm>
            <a:off x="3010908" y="986390"/>
            <a:ext cx="161155" cy="4002736"/>
            <a:chOff x="4076700" y="2083337"/>
            <a:chExt cx="181644" cy="4199187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61FCC48-3A36-B1E3-7C5A-6021DB7D9FBF}"/>
                </a:ext>
              </a:extLst>
            </p:cNvPr>
            <p:cNvCxnSpPr>
              <a:cxnSpLocks/>
            </p:cNvCxnSpPr>
            <p:nvPr/>
          </p:nvCxnSpPr>
          <p:spPr>
            <a:xfrm>
              <a:off x="4076700" y="2083337"/>
              <a:ext cx="0" cy="1908000"/>
            </a:xfrm>
            <a:prstGeom prst="line">
              <a:avLst/>
            </a:prstGeom>
            <a:noFill/>
            <a:ln w="6350" cap="flat" cmpd="sng" algn="ctr">
              <a:solidFill>
                <a:srgbClr val="292B2C">
                  <a:lumMod val="50000"/>
                  <a:lumOff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69238AB-DE45-D635-51E6-B7CC48CECF0D}"/>
                </a:ext>
              </a:extLst>
            </p:cNvPr>
            <p:cNvCxnSpPr>
              <a:cxnSpLocks/>
            </p:cNvCxnSpPr>
            <p:nvPr/>
          </p:nvCxnSpPr>
          <p:spPr>
            <a:xfrm>
              <a:off x="4076700" y="4374524"/>
              <a:ext cx="0" cy="1908000"/>
            </a:xfrm>
            <a:prstGeom prst="line">
              <a:avLst/>
            </a:prstGeom>
            <a:noFill/>
            <a:ln w="6350" cap="flat" cmpd="sng" algn="ctr">
              <a:solidFill>
                <a:srgbClr val="292B2C">
                  <a:lumMod val="50000"/>
                  <a:lumOff val="50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27" name="Arrow: Chevron 26">
              <a:extLst>
                <a:ext uri="{FF2B5EF4-FFF2-40B4-BE49-F238E27FC236}">
                  <a16:creationId xmlns:a16="http://schemas.microsoft.com/office/drawing/2014/main" id="{84ABBCF4-3EA1-DF69-9F62-C07686BFFE56}"/>
                </a:ext>
              </a:extLst>
            </p:cNvPr>
            <p:cNvSpPr/>
            <p:nvPr/>
          </p:nvSpPr>
          <p:spPr>
            <a:xfrm>
              <a:off x="4087449" y="4029918"/>
              <a:ext cx="170895" cy="293474"/>
            </a:xfrm>
            <a:prstGeom prst="chevron">
              <a:avLst>
                <a:gd name="adj" fmla="val 90089"/>
              </a:avLst>
            </a:prstGeom>
            <a:solidFill>
              <a:srgbClr val="292B2C">
                <a:lumMod val="50000"/>
                <a:lumOff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350" b="0" i="0" u="none" strike="noStrike" kern="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39" name="Picture 38">
            <a:extLst>
              <a:ext uri="{FF2B5EF4-FFF2-40B4-BE49-F238E27FC236}">
                <a16:creationId xmlns:a16="http://schemas.microsoft.com/office/drawing/2014/main" id="{0A452BC3-168F-3E38-FDB0-569F77A5DCF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7885" y="2432284"/>
            <a:ext cx="391131" cy="39113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F0373AC7-A911-BDD7-F177-92C900282266}"/>
              </a:ext>
            </a:extLst>
          </p:cNvPr>
          <p:cNvCxnSpPr>
            <a:cxnSpLocks/>
          </p:cNvCxnSpPr>
          <p:nvPr/>
        </p:nvCxnSpPr>
        <p:spPr>
          <a:xfrm>
            <a:off x="6158225" y="4171512"/>
            <a:ext cx="0" cy="5059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Graphic 16" descr="First aid kit outline">
            <a:extLst>
              <a:ext uri="{FF2B5EF4-FFF2-40B4-BE49-F238E27FC236}">
                <a16:creationId xmlns:a16="http://schemas.microsoft.com/office/drawing/2014/main" id="{32B7E55E-AE80-2AE1-B1ED-EB08C8785FA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699052" y="3991738"/>
            <a:ext cx="391131" cy="391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298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13E44BE3-FA27-807B-3B74-AEBBD1DB2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>
                <a:latin typeface="Arial"/>
                <a:cs typeface="Arial"/>
              </a:rPr>
              <a:t>Proactive, preventative screening has unlocked additional value for members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BC8DC05-6034-64C5-C8E6-532956D0D6AD}"/>
              </a:ext>
            </a:extLst>
          </p:cNvPr>
          <p:cNvSpPr/>
          <p:nvPr/>
        </p:nvSpPr>
        <p:spPr>
          <a:xfrm rot="5400000">
            <a:off x="4357699" y="-3227399"/>
            <a:ext cx="428601" cy="878522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04817A1-0113-4932-8C3C-1363F57BB9C9}"/>
              </a:ext>
            </a:extLst>
          </p:cNvPr>
          <p:cNvSpPr txBox="1"/>
          <p:nvPr/>
        </p:nvSpPr>
        <p:spPr>
          <a:xfrm>
            <a:off x="287337" y="1014107"/>
            <a:ext cx="867727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Incentivising</a:t>
            </a: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member screening has had unprecedented success in driving healthy member </a:t>
            </a:r>
            <a:r>
              <a:rPr kumimoji="0" lang="en-US" sz="105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behaviour</a:t>
            </a: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87A1E8F8-9535-233E-E0E1-7D453FB5A421}"/>
              </a:ext>
            </a:extLst>
          </p:cNvPr>
          <p:cNvSpPr/>
          <p:nvPr/>
        </p:nvSpPr>
        <p:spPr>
          <a:xfrm>
            <a:off x="304959" y="1470064"/>
            <a:ext cx="8659652" cy="3117811"/>
          </a:xfrm>
          <a:prstGeom prst="roundRect">
            <a:avLst>
              <a:gd name="adj" fmla="val 7442"/>
            </a:avLst>
          </a:prstGeom>
          <a:solidFill>
            <a:schemeClr val="bg2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BA26235-4102-2639-B52A-F488E6170D4B}"/>
              </a:ext>
            </a:extLst>
          </p:cNvPr>
          <p:cNvSpPr txBox="1"/>
          <p:nvPr/>
        </p:nvSpPr>
        <p:spPr>
          <a:xfrm>
            <a:off x="1159728" y="1616401"/>
            <a:ext cx="2527610" cy="323999"/>
          </a:xfrm>
          <a:prstGeom prst="rect">
            <a:avLst/>
          </a:prstGeom>
          <a:noFill/>
        </p:spPr>
        <p:txBody>
          <a:bodyPr wrap="square" lIns="25513" tIns="25513" rIns="25513" bIns="25513" rtlCol="0" anchor="t" anchorCtr="0">
            <a:noAutofit/>
          </a:bodyPr>
          <a:lstStyle/>
          <a:p>
            <a:pPr marL="0" marR="0" lvl="0" indent="0" algn="ctr" defTabSz="6479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Number of beneficiaries completing screening assessments </a:t>
            </a:r>
          </a:p>
          <a:p>
            <a:pPr marL="0" marR="0" lvl="0" indent="0" algn="ctr" defTabSz="6479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1200" cap="none" spc="0" normalizeH="0" baseline="0" noProof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957E7A1-9665-1573-4D79-944FFE4C8920}"/>
              </a:ext>
            </a:extLst>
          </p:cNvPr>
          <p:cNvGrpSpPr/>
          <p:nvPr/>
        </p:nvGrpSpPr>
        <p:grpSpPr>
          <a:xfrm>
            <a:off x="770361" y="2064865"/>
            <a:ext cx="3091636" cy="2030329"/>
            <a:chOff x="531376" y="1974426"/>
            <a:chExt cx="3508917" cy="2304364"/>
          </a:xfrm>
        </p:grpSpPr>
        <p:graphicFrame>
          <p:nvGraphicFramePr>
            <p:cNvPr id="2" name="Chart 1">
              <a:extLst>
                <a:ext uri="{FF2B5EF4-FFF2-40B4-BE49-F238E27FC236}">
                  <a16:creationId xmlns:a16="http://schemas.microsoft.com/office/drawing/2014/main" id="{6B7FCB06-361C-E2F9-5B17-1820A573DC69}"/>
                </a:ext>
              </a:extLst>
            </p:cNvPr>
            <p:cNvGraphicFramePr/>
            <p:nvPr/>
          </p:nvGraphicFramePr>
          <p:xfrm>
            <a:off x="531376" y="1974426"/>
            <a:ext cx="3508917" cy="230436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" name="Text Placeholder 2">
              <a:extLst>
                <a:ext uri="{FF2B5EF4-FFF2-40B4-BE49-F238E27FC236}">
                  <a16:creationId xmlns:a16="http://schemas.microsoft.com/office/drawing/2014/main" id="{5468AB7D-8EE9-79C3-ED4A-79DEBAC3CD0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129743" y="2011828"/>
              <a:ext cx="405000" cy="130930"/>
            </a:xfrm>
            <a:prstGeom prst="rect">
              <a:avLst/>
            </a:prstGeom>
            <a:noFill/>
            <a:ln w="9525" cmpd="sng">
              <a:noFill/>
            </a:ln>
            <a:effectLst/>
          </p:spPr>
          <p:txBody>
            <a:bodyPr vert="horz" wrap="none" lIns="0" tIns="0" rIns="0" bIns="0" rtlCol="0" anchor="ctr">
              <a:noAutofit/>
            </a:bodyPr>
            <a:lstStyle>
              <a:defPPr>
                <a:defRPr lang="en-US"/>
              </a:defPPr>
              <a:lvl1pPr indent="0" algn="ctr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None/>
                <a:defRPr sz="1200" b="1">
                  <a:effectLst/>
                </a:defRPr>
              </a:lvl1pPr>
              <a:lvl2pPr marL="179388" indent="-179388">
                <a:lnSpc>
                  <a:spcPct val="100000"/>
                </a:lnSpc>
                <a:spcBef>
                  <a:spcPts val="0"/>
                </a:spcBef>
                <a:buClr>
                  <a:schemeClr val="tx1"/>
                </a:buClr>
                <a:buFont typeface="Wingdings" panose="05000000000000000000" pitchFamily="2" charset="2"/>
                <a:buChar char="§"/>
                <a:defRPr sz="1400"/>
              </a:lvl2pPr>
              <a:lvl3pPr marL="358775" indent="-179388">
                <a:lnSpc>
                  <a:spcPct val="100000"/>
                </a:lnSpc>
                <a:spcBef>
                  <a:spcPts val="0"/>
                </a:spcBef>
                <a:buClr>
                  <a:schemeClr val="tx1"/>
                </a:buClr>
                <a:buFont typeface="Open Sans" pitchFamily="2" charset="0"/>
                <a:buChar char="−"/>
                <a:defRPr sz="1400"/>
              </a:lvl3pPr>
              <a:lvl4pPr marL="538163" indent="-179388">
                <a:lnSpc>
                  <a:spcPct val="100000"/>
                </a:lnSpc>
                <a:spcBef>
                  <a:spcPts val="0"/>
                </a:spcBef>
                <a:buClr>
                  <a:schemeClr val="tx1"/>
                </a:buClr>
                <a:buFont typeface="Wingdings" panose="05000000000000000000" pitchFamily="2" charset="2"/>
                <a:buChar char="§"/>
                <a:defRPr sz="1400"/>
              </a:lvl4pPr>
              <a:lvl5pPr marL="717550" indent="-179388">
                <a:lnSpc>
                  <a:spcPct val="100000"/>
                </a:lnSpc>
                <a:spcBef>
                  <a:spcPts val="0"/>
                </a:spcBef>
                <a:buClr>
                  <a:schemeClr val="tx1"/>
                </a:buClr>
                <a:buFont typeface="Open Sans" pitchFamily="2" charset="0"/>
                <a:buChar char="−"/>
                <a:defRPr sz="1400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Open Sans" panose="020B0606030504020204" pitchFamily="34" charset="0"/>
                  <a:cs typeface="Open Sans" panose="020B0606030504020204" pitchFamily="34" charset="0"/>
                </a:rPr>
                <a:t>11 X increase</a:t>
              </a:r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B0EC9E2-E09F-96C0-F894-94F896A83F1B}"/>
                </a:ext>
              </a:extLst>
            </p:cNvPr>
            <p:cNvSpPr/>
            <p:nvPr/>
          </p:nvSpPr>
          <p:spPr>
            <a:xfrm>
              <a:off x="1260071" y="2395758"/>
              <a:ext cx="1739343" cy="1067776"/>
            </a:xfrm>
            <a:custGeom>
              <a:avLst/>
              <a:gdLst>
                <a:gd name="connsiteX0" fmla="*/ 0 w 897255"/>
                <a:gd name="connsiteY0" fmla="*/ 222885 h 222885"/>
                <a:gd name="connsiteX1" fmla="*/ 0 w 897255"/>
                <a:gd name="connsiteY1" fmla="*/ 0 h 222885"/>
                <a:gd name="connsiteX2" fmla="*/ 897255 w 897255"/>
                <a:gd name="connsiteY2" fmla="*/ 0 h 222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97255" h="222885">
                  <a:moveTo>
                    <a:pt x="0" y="222885"/>
                  </a:moveTo>
                  <a:lnTo>
                    <a:pt x="0" y="0"/>
                  </a:lnTo>
                  <a:lnTo>
                    <a:pt x="897255" y="0"/>
                  </a:lnTo>
                </a:path>
              </a:pathLst>
            </a:custGeom>
            <a:noFill/>
            <a:ln w="12700" cap="flat" cmpd="sng" algn="ctr">
              <a:solidFill>
                <a:srgbClr val="FFFFFF">
                  <a:lumMod val="65000"/>
                </a:srgbClr>
              </a:solidFill>
              <a:prstDash val="solid"/>
              <a:miter lim="800000"/>
              <a:tailEnd type="arrow"/>
            </a:ln>
            <a:effectLst/>
          </p:spPr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140007CC-3902-6978-D033-55B1FAF14EC3}"/>
              </a:ext>
            </a:extLst>
          </p:cNvPr>
          <p:cNvSpPr txBox="1"/>
          <p:nvPr/>
        </p:nvSpPr>
        <p:spPr>
          <a:xfrm>
            <a:off x="5784237" y="1616400"/>
            <a:ext cx="1874886" cy="323999"/>
          </a:xfrm>
          <a:prstGeom prst="rect">
            <a:avLst/>
          </a:prstGeom>
          <a:noFill/>
        </p:spPr>
        <p:txBody>
          <a:bodyPr wrap="square" lIns="25513" tIns="25513" rIns="25513" bIns="25513" rtlCol="0" anchor="t" anchorCtr="0">
            <a:noAutofit/>
          </a:bodyPr>
          <a:lstStyle/>
          <a:p>
            <a:pPr marL="0" marR="0" lvl="0" indent="0" algn="ctr" defTabSz="6479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Wellness rewards unlocked for members</a:t>
            </a:r>
          </a:p>
          <a:p>
            <a:pPr marL="0" marR="0" lvl="0" indent="0" algn="l" defTabSz="6479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923F9E-2FD1-712F-60F8-2A336CB10822}"/>
              </a:ext>
            </a:extLst>
          </p:cNvPr>
          <p:cNvSpPr txBox="1"/>
          <p:nvPr/>
        </p:nvSpPr>
        <p:spPr>
          <a:xfrm>
            <a:off x="5693406" y="3074834"/>
            <a:ext cx="2149799" cy="720197"/>
          </a:xfrm>
          <a:prstGeom prst="rect">
            <a:avLst/>
          </a:prstGeom>
          <a:noFill/>
        </p:spPr>
        <p:txBody>
          <a:bodyPr wrap="square" lIns="68580" tIns="34290" rIns="68580" bIns="3429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37,000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Vouchers redeemed in 2023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8F37B8F-5A04-EEA2-3BE1-3ECC01795D04}"/>
              </a:ext>
            </a:extLst>
          </p:cNvPr>
          <p:cNvCxnSpPr>
            <a:cxnSpLocks/>
          </p:cNvCxnSpPr>
          <p:nvPr/>
        </p:nvCxnSpPr>
        <p:spPr>
          <a:xfrm>
            <a:off x="4572000" y="1628819"/>
            <a:ext cx="0" cy="28323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4BFD4C82-9DBD-F289-2B0E-75B68A83CF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983" y="2138605"/>
            <a:ext cx="777393" cy="777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67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Oval 99">
            <a:extLst>
              <a:ext uri="{FF2B5EF4-FFF2-40B4-BE49-F238E27FC236}">
                <a16:creationId xmlns:a16="http://schemas.microsoft.com/office/drawing/2014/main" id="{EF3681C5-06DF-6A4E-6E98-3FA8CD025B87}"/>
              </a:ext>
            </a:extLst>
          </p:cNvPr>
          <p:cNvSpPr/>
          <p:nvPr/>
        </p:nvSpPr>
        <p:spPr>
          <a:xfrm>
            <a:off x="2017015" y="2268860"/>
            <a:ext cx="1664494" cy="1664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702000" rIns="0" bIns="0" rtlCol="0" anchor="t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BFD80CFE-F4D5-3523-D93E-14872165A11B}"/>
              </a:ext>
            </a:extLst>
          </p:cNvPr>
          <p:cNvSpPr/>
          <p:nvPr/>
        </p:nvSpPr>
        <p:spPr>
          <a:xfrm>
            <a:off x="287337" y="2268860"/>
            <a:ext cx="1664494" cy="1664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702000" rIns="0" bIns="0" rtlCol="0" anchor="t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E26925-0434-D151-F478-D2C45D538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comprehensive, value-for-money care for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local government employees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F737C6-E1A3-4185-CAAA-B353C9DA4A30}"/>
              </a:ext>
            </a:extLst>
          </p:cNvPr>
          <p:cNvSpPr/>
          <p:nvPr/>
        </p:nvSpPr>
        <p:spPr>
          <a:xfrm>
            <a:off x="309584" y="1539675"/>
            <a:ext cx="1620000" cy="55491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27000" tIns="27000" rIns="27000" bIns="27000" rtlCol="0" anchor="b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Scheme of Choice for local government employees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CF62574-EA2F-513B-BE97-40976F258379}"/>
              </a:ext>
            </a:extLst>
          </p:cNvPr>
          <p:cNvSpPr/>
          <p:nvPr/>
        </p:nvSpPr>
        <p:spPr>
          <a:xfrm>
            <a:off x="2039261" y="1539675"/>
            <a:ext cx="1620000" cy="55491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27000" tIns="27000" rIns="27000" bIns="27000" rtlCol="0" anchor="b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Ensuring highest quality care &amp; service for members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823E7AD-BB75-9342-0C0C-11DF834668C0}"/>
              </a:ext>
            </a:extLst>
          </p:cNvPr>
          <p:cNvSpPr/>
          <p:nvPr/>
        </p:nvSpPr>
        <p:spPr>
          <a:xfrm>
            <a:off x="5498617" y="1539675"/>
            <a:ext cx="1440722" cy="55491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27000" tIns="27000" rIns="27000" bIns="27000" rtlCol="0" anchor="b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Ensuring sustained value for members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AC32845-4433-F00E-DE9A-F19BB61EC2B9}"/>
              </a:ext>
            </a:extLst>
          </p:cNvPr>
          <p:cNvSpPr/>
          <p:nvPr/>
        </p:nvSpPr>
        <p:spPr>
          <a:xfrm>
            <a:off x="3902131" y="1532048"/>
            <a:ext cx="1306110" cy="55491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27000" tIns="27000" rIns="27000" bIns="27000" rtlCol="0" anchor="b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 Health Benefit Option summary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03B9BF3-CDBB-751B-4F58-8247E7615518}"/>
              </a:ext>
            </a:extLst>
          </p:cNvPr>
          <p:cNvSpPr/>
          <p:nvPr/>
        </p:nvSpPr>
        <p:spPr>
          <a:xfrm>
            <a:off x="7407570" y="1532048"/>
            <a:ext cx="1440723" cy="55491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27000" tIns="27000" rIns="27000" bIns="27000" rtlCol="0" anchor="b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Promoting wellness and a healthy lifestyle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DD932DC-0DC9-A87B-E494-1A71BE455384}"/>
              </a:ext>
            </a:extLst>
          </p:cNvPr>
          <p:cNvSpPr/>
          <p:nvPr/>
        </p:nvSpPr>
        <p:spPr>
          <a:xfrm>
            <a:off x="7206048" y="2268860"/>
            <a:ext cx="1664494" cy="1664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702000" rIns="0" bIns="0" rtlCol="0" anchor="t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4BBE4089-D933-403E-535D-AEDBE51F95FE}"/>
              </a:ext>
            </a:extLst>
          </p:cNvPr>
          <p:cNvSpPr/>
          <p:nvPr/>
        </p:nvSpPr>
        <p:spPr>
          <a:xfrm>
            <a:off x="5476371" y="2268860"/>
            <a:ext cx="1664494" cy="1664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702000" rIns="0" bIns="0" rtlCol="0" anchor="t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2C6147D8-C3AE-A52B-0EDF-D4F9820BA5A4}"/>
              </a:ext>
            </a:extLst>
          </p:cNvPr>
          <p:cNvSpPr/>
          <p:nvPr/>
        </p:nvSpPr>
        <p:spPr>
          <a:xfrm>
            <a:off x="3746693" y="2268860"/>
            <a:ext cx="1664494" cy="1664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702000" rIns="0" bIns="0" rtlCol="0" anchor="t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F4F8D22C-6C63-A051-1E8B-4D066DECEB35}"/>
              </a:ext>
            </a:extLst>
          </p:cNvPr>
          <p:cNvGrpSpPr/>
          <p:nvPr/>
        </p:nvGrpSpPr>
        <p:grpSpPr>
          <a:xfrm>
            <a:off x="2339081" y="2577252"/>
            <a:ext cx="992220" cy="780970"/>
            <a:chOff x="418944" y="1731095"/>
            <a:chExt cx="4965075" cy="4194890"/>
          </a:xfrm>
          <a:solidFill>
            <a:srgbClr val="35B876"/>
          </a:solidFill>
        </p:grpSpPr>
        <p:sp>
          <p:nvSpPr>
            <p:cNvPr id="1026" name="Freeform 48">
              <a:extLst>
                <a:ext uri="{FF2B5EF4-FFF2-40B4-BE49-F238E27FC236}">
                  <a16:creationId xmlns:a16="http://schemas.microsoft.com/office/drawing/2014/main" id="{04BD95D4-5309-DFEF-DFB5-704D80C19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944" y="2596072"/>
              <a:ext cx="2715819" cy="2673262"/>
            </a:xfrm>
            <a:custGeom>
              <a:avLst/>
              <a:gdLst>
                <a:gd name="T0" fmla="*/ 1324 w 7682"/>
                <a:gd name="T1" fmla="*/ 6092 h 8000"/>
                <a:gd name="T2" fmla="*/ 1588 w 7682"/>
                <a:gd name="T3" fmla="*/ 5911 h 8000"/>
                <a:gd name="T4" fmla="*/ 1816 w 7682"/>
                <a:gd name="T5" fmla="*/ 5599 h 8000"/>
                <a:gd name="T6" fmla="*/ 2091 w 7682"/>
                <a:gd name="T7" fmla="*/ 5863 h 8000"/>
                <a:gd name="T8" fmla="*/ 2127 w 7682"/>
                <a:gd name="T9" fmla="*/ 6188 h 8000"/>
                <a:gd name="T10" fmla="*/ 2259 w 7682"/>
                <a:gd name="T11" fmla="*/ 6668 h 8000"/>
                <a:gd name="T12" fmla="*/ 2415 w 7682"/>
                <a:gd name="T13" fmla="*/ 7052 h 8000"/>
                <a:gd name="T14" fmla="*/ 2655 w 7682"/>
                <a:gd name="T15" fmla="*/ 7340 h 8000"/>
                <a:gd name="T16" fmla="*/ 2643 w 7682"/>
                <a:gd name="T17" fmla="*/ 7700 h 8000"/>
                <a:gd name="T18" fmla="*/ 2799 w 7682"/>
                <a:gd name="T19" fmla="*/ 7580 h 8000"/>
                <a:gd name="T20" fmla="*/ 3087 w 7682"/>
                <a:gd name="T21" fmla="*/ 7364 h 8000"/>
                <a:gd name="T22" fmla="*/ 3219 w 7682"/>
                <a:gd name="T23" fmla="*/ 7484 h 8000"/>
                <a:gd name="T24" fmla="*/ 3267 w 7682"/>
                <a:gd name="T25" fmla="*/ 7880 h 8000"/>
                <a:gd name="T26" fmla="*/ 3687 w 7682"/>
                <a:gd name="T27" fmla="*/ 8000 h 8000"/>
                <a:gd name="T28" fmla="*/ 3915 w 7682"/>
                <a:gd name="T29" fmla="*/ 7760 h 8000"/>
                <a:gd name="T30" fmla="*/ 4155 w 7682"/>
                <a:gd name="T31" fmla="*/ 7508 h 8000"/>
                <a:gd name="T32" fmla="*/ 4371 w 7682"/>
                <a:gd name="T33" fmla="*/ 7268 h 8000"/>
                <a:gd name="T34" fmla="*/ 4719 w 7682"/>
                <a:gd name="T35" fmla="*/ 7232 h 8000"/>
                <a:gd name="T36" fmla="*/ 4863 w 7682"/>
                <a:gd name="T37" fmla="*/ 6896 h 8000"/>
                <a:gd name="T38" fmla="*/ 5271 w 7682"/>
                <a:gd name="T39" fmla="*/ 6872 h 8000"/>
                <a:gd name="T40" fmla="*/ 5727 w 7682"/>
                <a:gd name="T41" fmla="*/ 7016 h 8000"/>
                <a:gd name="T42" fmla="*/ 6134 w 7682"/>
                <a:gd name="T43" fmla="*/ 6704 h 8000"/>
                <a:gd name="T44" fmla="*/ 6542 w 7682"/>
                <a:gd name="T45" fmla="*/ 6848 h 8000"/>
                <a:gd name="T46" fmla="*/ 6890 w 7682"/>
                <a:gd name="T47" fmla="*/ 6440 h 8000"/>
                <a:gd name="T48" fmla="*/ 7428 w 7682"/>
                <a:gd name="T49" fmla="*/ 6260 h 8000"/>
                <a:gd name="T50" fmla="*/ 7682 w 7682"/>
                <a:gd name="T51" fmla="*/ 6032 h 8000"/>
                <a:gd name="T52" fmla="*/ 7490 w 7682"/>
                <a:gd name="T53" fmla="*/ 5575 h 8000"/>
                <a:gd name="T54" fmla="*/ 6854 w 7682"/>
                <a:gd name="T55" fmla="*/ 4915 h 8000"/>
                <a:gd name="T56" fmla="*/ 6926 w 7682"/>
                <a:gd name="T57" fmla="*/ 4267 h 8000"/>
                <a:gd name="T58" fmla="*/ 7226 w 7682"/>
                <a:gd name="T59" fmla="*/ 3379 h 8000"/>
                <a:gd name="T60" fmla="*/ 7238 w 7682"/>
                <a:gd name="T61" fmla="*/ 3163 h 8000"/>
                <a:gd name="T62" fmla="*/ 7178 w 7682"/>
                <a:gd name="T63" fmla="*/ 2935 h 8000"/>
                <a:gd name="T64" fmla="*/ 7046 w 7682"/>
                <a:gd name="T65" fmla="*/ 2683 h 8000"/>
                <a:gd name="T66" fmla="*/ 6866 w 7682"/>
                <a:gd name="T67" fmla="*/ 3151 h 8000"/>
                <a:gd name="T68" fmla="*/ 6794 w 7682"/>
                <a:gd name="T69" fmla="*/ 2887 h 8000"/>
                <a:gd name="T70" fmla="*/ 6494 w 7682"/>
                <a:gd name="T71" fmla="*/ 2779 h 8000"/>
                <a:gd name="T72" fmla="*/ 6314 w 7682"/>
                <a:gd name="T73" fmla="*/ 2587 h 8000"/>
                <a:gd name="T74" fmla="*/ 5774 w 7682"/>
                <a:gd name="T75" fmla="*/ 2455 h 8000"/>
                <a:gd name="T76" fmla="*/ 5631 w 7682"/>
                <a:gd name="T77" fmla="*/ 2083 h 8000"/>
                <a:gd name="T78" fmla="*/ 5427 w 7682"/>
                <a:gd name="T79" fmla="*/ 1686 h 8000"/>
                <a:gd name="T80" fmla="*/ 5319 w 7682"/>
                <a:gd name="T81" fmla="*/ 1422 h 8000"/>
                <a:gd name="T82" fmla="*/ 5079 w 7682"/>
                <a:gd name="T83" fmla="*/ 1386 h 8000"/>
                <a:gd name="T84" fmla="*/ 4767 w 7682"/>
                <a:gd name="T85" fmla="*/ 1734 h 8000"/>
                <a:gd name="T86" fmla="*/ 4455 w 7682"/>
                <a:gd name="T87" fmla="*/ 1842 h 8000"/>
                <a:gd name="T88" fmla="*/ 4179 w 7682"/>
                <a:gd name="T89" fmla="*/ 1962 h 8000"/>
                <a:gd name="T90" fmla="*/ 3759 w 7682"/>
                <a:gd name="T91" fmla="*/ 1950 h 8000"/>
                <a:gd name="T92" fmla="*/ 3471 w 7682"/>
                <a:gd name="T93" fmla="*/ 1806 h 8000"/>
                <a:gd name="T94" fmla="*/ 3615 w 7682"/>
                <a:gd name="T95" fmla="*/ 1386 h 8000"/>
                <a:gd name="T96" fmla="*/ 3543 w 7682"/>
                <a:gd name="T97" fmla="*/ 918 h 8000"/>
                <a:gd name="T98" fmla="*/ 3195 w 7682"/>
                <a:gd name="T99" fmla="*/ 186 h 8000"/>
                <a:gd name="T100" fmla="*/ 2871 w 7682"/>
                <a:gd name="T101" fmla="*/ 3619 h 8000"/>
                <a:gd name="T102" fmla="*/ 2583 w 7682"/>
                <a:gd name="T103" fmla="*/ 3835 h 8000"/>
                <a:gd name="T104" fmla="*/ 2271 w 7682"/>
                <a:gd name="T105" fmla="*/ 3919 h 8000"/>
                <a:gd name="T106" fmla="*/ 1852 w 7682"/>
                <a:gd name="T107" fmla="*/ 4003 h 8000"/>
                <a:gd name="T108" fmla="*/ 1228 w 7682"/>
                <a:gd name="T109" fmla="*/ 3955 h 8000"/>
                <a:gd name="T110" fmla="*/ 856 w 7682"/>
                <a:gd name="T111" fmla="*/ 3715 h 8000"/>
                <a:gd name="T112" fmla="*/ 490 w 7682"/>
                <a:gd name="T113" fmla="*/ 3299 h 8000"/>
                <a:gd name="T114" fmla="*/ 220 w 7682"/>
                <a:gd name="T115" fmla="*/ 3655 h 8000"/>
                <a:gd name="T116" fmla="*/ 160 w 7682"/>
                <a:gd name="T117" fmla="*/ 4243 h 8000"/>
                <a:gd name="T118" fmla="*/ 748 w 7682"/>
                <a:gd name="T119" fmla="*/ 5503 h 8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682" h="8000">
                  <a:moveTo>
                    <a:pt x="1156" y="6308"/>
                  </a:moveTo>
                  <a:lnTo>
                    <a:pt x="1240" y="6188"/>
                  </a:lnTo>
                  <a:lnTo>
                    <a:pt x="1324" y="6092"/>
                  </a:lnTo>
                  <a:lnTo>
                    <a:pt x="1348" y="5923"/>
                  </a:lnTo>
                  <a:lnTo>
                    <a:pt x="1480" y="5947"/>
                  </a:lnTo>
                  <a:lnTo>
                    <a:pt x="1588" y="5911"/>
                  </a:lnTo>
                  <a:lnTo>
                    <a:pt x="1648" y="5791"/>
                  </a:lnTo>
                  <a:lnTo>
                    <a:pt x="1684" y="5647"/>
                  </a:lnTo>
                  <a:lnTo>
                    <a:pt x="1816" y="5599"/>
                  </a:lnTo>
                  <a:lnTo>
                    <a:pt x="1864" y="5647"/>
                  </a:lnTo>
                  <a:lnTo>
                    <a:pt x="2007" y="5719"/>
                  </a:lnTo>
                  <a:lnTo>
                    <a:pt x="2091" y="5863"/>
                  </a:lnTo>
                  <a:lnTo>
                    <a:pt x="2163" y="5839"/>
                  </a:lnTo>
                  <a:lnTo>
                    <a:pt x="2115" y="6020"/>
                  </a:lnTo>
                  <a:lnTo>
                    <a:pt x="2127" y="6188"/>
                  </a:lnTo>
                  <a:lnTo>
                    <a:pt x="2187" y="6308"/>
                  </a:lnTo>
                  <a:lnTo>
                    <a:pt x="2259" y="6500"/>
                  </a:lnTo>
                  <a:lnTo>
                    <a:pt x="2259" y="6668"/>
                  </a:lnTo>
                  <a:lnTo>
                    <a:pt x="2283" y="6812"/>
                  </a:lnTo>
                  <a:lnTo>
                    <a:pt x="2319" y="6956"/>
                  </a:lnTo>
                  <a:lnTo>
                    <a:pt x="2415" y="7052"/>
                  </a:lnTo>
                  <a:lnTo>
                    <a:pt x="2523" y="7148"/>
                  </a:lnTo>
                  <a:lnTo>
                    <a:pt x="2655" y="7220"/>
                  </a:lnTo>
                  <a:lnTo>
                    <a:pt x="2655" y="7340"/>
                  </a:lnTo>
                  <a:lnTo>
                    <a:pt x="2583" y="7448"/>
                  </a:lnTo>
                  <a:lnTo>
                    <a:pt x="2679" y="7592"/>
                  </a:lnTo>
                  <a:lnTo>
                    <a:pt x="2643" y="7700"/>
                  </a:lnTo>
                  <a:lnTo>
                    <a:pt x="2751" y="7760"/>
                  </a:lnTo>
                  <a:lnTo>
                    <a:pt x="2751" y="7664"/>
                  </a:lnTo>
                  <a:lnTo>
                    <a:pt x="2799" y="7580"/>
                  </a:lnTo>
                  <a:lnTo>
                    <a:pt x="2871" y="7472"/>
                  </a:lnTo>
                  <a:lnTo>
                    <a:pt x="3015" y="7460"/>
                  </a:lnTo>
                  <a:lnTo>
                    <a:pt x="3087" y="7364"/>
                  </a:lnTo>
                  <a:lnTo>
                    <a:pt x="3195" y="7280"/>
                  </a:lnTo>
                  <a:lnTo>
                    <a:pt x="3267" y="7316"/>
                  </a:lnTo>
                  <a:lnTo>
                    <a:pt x="3219" y="7484"/>
                  </a:lnTo>
                  <a:lnTo>
                    <a:pt x="3171" y="7604"/>
                  </a:lnTo>
                  <a:lnTo>
                    <a:pt x="3243" y="7772"/>
                  </a:lnTo>
                  <a:lnTo>
                    <a:pt x="3267" y="7880"/>
                  </a:lnTo>
                  <a:lnTo>
                    <a:pt x="3423" y="8000"/>
                  </a:lnTo>
                  <a:lnTo>
                    <a:pt x="3567" y="7988"/>
                  </a:lnTo>
                  <a:lnTo>
                    <a:pt x="3687" y="8000"/>
                  </a:lnTo>
                  <a:lnTo>
                    <a:pt x="3783" y="7904"/>
                  </a:lnTo>
                  <a:lnTo>
                    <a:pt x="3819" y="7748"/>
                  </a:lnTo>
                  <a:lnTo>
                    <a:pt x="3915" y="7760"/>
                  </a:lnTo>
                  <a:lnTo>
                    <a:pt x="4059" y="7652"/>
                  </a:lnTo>
                  <a:lnTo>
                    <a:pt x="4023" y="7532"/>
                  </a:lnTo>
                  <a:lnTo>
                    <a:pt x="4155" y="7508"/>
                  </a:lnTo>
                  <a:lnTo>
                    <a:pt x="4263" y="7388"/>
                  </a:lnTo>
                  <a:lnTo>
                    <a:pt x="4359" y="7364"/>
                  </a:lnTo>
                  <a:lnTo>
                    <a:pt x="4371" y="7268"/>
                  </a:lnTo>
                  <a:lnTo>
                    <a:pt x="4527" y="7244"/>
                  </a:lnTo>
                  <a:lnTo>
                    <a:pt x="4635" y="7340"/>
                  </a:lnTo>
                  <a:lnTo>
                    <a:pt x="4719" y="7232"/>
                  </a:lnTo>
                  <a:lnTo>
                    <a:pt x="4851" y="7124"/>
                  </a:lnTo>
                  <a:lnTo>
                    <a:pt x="4791" y="7052"/>
                  </a:lnTo>
                  <a:lnTo>
                    <a:pt x="4863" y="6896"/>
                  </a:lnTo>
                  <a:lnTo>
                    <a:pt x="4995" y="6644"/>
                  </a:lnTo>
                  <a:lnTo>
                    <a:pt x="5163" y="6728"/>
                  </a:lnTo>
                  <a:lnTo>
                    <a:pt x="5271" y="6872"/>
                  </a:lnTo>
                  <a:lnTo>
                    <a:pt x="5475" y="6872"/>
                  </a:lnTo>
                  <a:lnTo>
                    <a:pt x="5583" y="6956"/>
                  </a:lnTo>
                  <a:lnTo>
                    <a:pt x="5727" y="7016"/>
                  </a:lnTo>
                  <a:lnTo>
                    <a:pt x="5763" y="6872"/>
                  </a:lnTo>
                  <a:lnTo>
                    <a:pt x="5906" y="6764"/>
                  </a:lnTo>
                  <a:lnTo>
                    <a:pt x="6134" y="6704"/>
                  </a:lnTo>
                  <a:lnTo>
                    <a:pt x="6290" y="6848"/>
                  </a:lnTo>
                  <a:lnTo>
                    <a:pt x="6434" y="6764"/>
                  </a:lnTo>
                  <a:lnTo>
                    <a:pt x="6542" y="6848"/>
                  </a:lnTo>
                  <a:lnTo>
                    <a:pt x="6794" y="6776"/>
                  </a:lnTo>
                  <a:lnTo>
                    <a:pt x="6830" y="6656"/>
                  </a:lnTo>
                  <a:lnTo>
                    <a:pt x="6890" y="6440"/>
                  </a:lnTo>
                  <a:lnTo>
                    <a:pt x="7070" y="6464"/>
                  </a:lnTo>
                  <a:lnTo>
                    <a:pt x="7238" y="6332"/>
                  </a:lnTo>
                  <a:lnTo>
                    <a:pt x="7428" y="6260"/>
                  </a:lnTo>
                  <a:lnTo>
                    <a:pt x="7586" y="6260"/>
                  </a:lnTo>
                  <a:lnTo>
                    <a:pt x="7682" y="6164"/>
                  </a:lnTo>
                  <a:lnTo>
                    <a:pt x="7682" y="6032"/>
                  </a:lnTo>
                  <a:lnTo>
                    <a:pt x="7670" y="5863"/>
                  </a:lnTo>
                  <a:lnTo>
                    <a:pt x="7670" y="5695"/>
                  </a:lnTo>
                  <a:lnTo>
                    <a:pt x="7490" y="5575"/>
                  </a:lnTo>
                  <a:lnTo>
                    <a:pt x="7274" y="5371"/>
                  </a:lnTo>
                  <a:lnTo>
                    <a:pt x="7058" y="5071"/>
                  </a:lnTo>
                  <a:lnTo>
                    <a:pt x="6854" y="4915"/>
                  </a:lnTo>
                  <a:lnTo>
                    <a:pt x="6698" y="4795"/>
                  </a:lnTo>
                  <a:lnTo>
                    <a:pt x="6734" y="4639"/>
                  </a:lnTo>
                  <a:lnTo>
                    <a:pt x="6926" y="4267"/>
                  </a:lnTo>
                  <a:lnTo>
                    <a:pt x="7082" y="4003"/>
                  </a:lnTo>
                  <a:lnTo>
                    <a:pt x="7178" y="3511"/>
                  </a:lnTo>
                  <a:lnTo>
                    <a:pt x="7226" y="3379"/>
                  </a:lnTo>
                  <a:lnTo>
                    <a:pt x="7274" y="3259"/>
                  </a:lnTo>
                  <a:lnTo>
                    <a:pt x="7310" y="3127"/>
                  </a:lnTo>
                  <a:lnTo>
                    <a:pt x="7238" y="3163"/>
                  </a:lnTo>
                  <a:lnTo>
                    <a:pt x="7082" y="3127"/>
                  </a:lnTo>
                  <a:lnTo>
                    <a:pt x="7070" y="3031"/>
                  </a:lnTo>
                  <a:lnTo>
                    <a:pt x="7178" y="2935"/>
                  </a:lnTo>
                  <a:lnTo>
                    <a:pt x="7310" y="2827"/>
                  </a:lnTo>
                  <a:lnTo>
                    <a:pt x="7166" y="2779"/>
                  </a:lnTo>
                  <a:lnTo>
                    <a:pt x="7046" y="2683"/>
                  </a:lnTo>
                  <a:lnTo>
                    <a:pt x="6986" y="2779"/>
                  </a:lnTo>
                  <a:lnTo>
                    <a:pt x="6986" y="2995"/>
                  </a:lnTo>
                  <a:lnTo>
                    <a:pt x="6866" y="3151"/>
                  </a:lnTo>
                  <a:lnTo>
                    <a:pt x="6806" y="3115"/>
                  </a:lnTo>
                  <a:lnTo>
                    <a:pt x="6758" y="3007"/>
                  </a:lnTo>
                  <a:lnTo>
                    <a:pt x="6794" y="2887"/>
                  </a:lnTo>
                  <a:lnTo>
                    <a:pt x="6710" y="2767"/>
                  </a:lnTo>
                  <a:lnTo>
                    <a:pt x="6590" y="2803"/>
                  </a:lnTo>
                  <a:lnTo>
                    <a:pt x="6494" y="2779"/>
                  </a:lnTo>
                  <a:lnTo>
                    <a:pt x="6470" y="2623"/>
                  </a:lnTo>
                  <a:lnTo>
                    <a:pt x="6410" y="2443"/>
                  </a:lnTo>
                  <a:lnTo>
                    <a:pt x="6314" y="2587"/>
                  </a:lnTo>
                  <a:lnTo>
                    <a:pt x="6170" y="2599"/>
                  </a:lnTo>
                  <a:lnTo>
                    <a:pt x="5954" y="2515"/>
                  </a:lnTo>
                  <a:lnTo>
                    <a:pt x="5774" y="2455"/>
                  </a:lnTo>
                  <a:lnTo>
                    <a:pt x="5547" y="2275"/>
                  </a:lnTo>
                  <a:lnTo>
                    <a:pt x="5535" y="2155"/>
                  </a:lnTo>
                  <a:lnTo>
                    <a:pt x="5631" y="2083"/>
                  </a:lnTo>
                  <a:lnTo>
                    <a:pt x="5559" y="1962"/>
                  </a:lnTo>
                  <a:lnTo>
                    <a:pt x="5535" y="1758"/>
                  </a:lnTo>
                  <a:lnTo>
                    <a:pt x="5427" y="1686"/>
                  </a:lnTo>
                  <a:lnTo>
                    <a:pt x="5271" y="1638"/>
                  </a:lnTo>
                  <a:lnTo>
                    <a:pt x="5307" y="1530"/>
                  </a:lnTo>
                  <a:lnTo>
                    <a:pt x="5319" y="1422"/>
                  </a:lnTo>
                  <a:lnTo>
                    <a:pt x="5271" y="1230"/>
                  </a:lnTo>
                  <a:lnTo>
                    <a:pt x="5199" y="1326"/>
                  </a:lnTo>
                  <a:lnTo>
                    <a:pt x="5079" y="1386"/>
                  </a:lnTo>
                  <a:lnTo>
                    <a:pt x="4935" y="1458"/>
                  </a:lnTo>
                  <a:lnTo>
                    <a:pt x="4839" y="1602"/>
                  </a:lnTo>
                  <a:lnTo>
                    <a:pt x="4767" y="1734"/>
                  </a:lnTo>
                  <a:lnTo>
                    <a:pt x="4635" y="1794"/>
                  </a:lnTo>
                  <a:lnTo>
                    <a:pt x="4527" y="1770"/>
                  </a:lnTo>
                  <a:lnTo>
                    <a:pt x="4455" y="1842"/>
                  </a:lnTo>
                  <a:lnTo>
                    <a:pt x="4479" y="1926"/>
                  </a:lnTo>
                  <a:lnTo>
                    <a:pt x="4311" y="1986"/>
                  </a:lnTo>
                  <a:lnTo>
                    <a:pt x="4179" y="1962"/>
                  </a:lnTo>
                  <a:lnTo>
                    <a:pt x="4035" y="1962"/>
                  </a:lnTo>
                  <a:lnTo>
                    <a:pt x="3891" y="1986"/>
                  </a:lnTo>
                  <a:lnTo>
                    <a:pt x="3759" y="1950"/>
                  </a:lnTo>
                  <a:lnTo>
                    <a:pt x="3603" y="1986"/>
                  </a:lnTo>
                  <a:lnTo>
                    <a:pt x="3483" y="1938"/>
                  </a:lnTo>
                  <a:lnTo>
                    <a:pt x="3471" y="1806"/>
                  </a:lnTo>
                  <a:lnTo>
                    <a:pt x="3435" y="1626"/>
                  </a:lnTo>
                  <a:lnTo>
                    <a:pt x="3555" y="1494"/>
                  </a:lnTo>
                  <a:lnTo>
                    <a:pt x="3615" y="1386"/>
                  </a:lnTo>
                  <a:lnTo>
                    <a:pt x="3663" y="1254"/>
                  </a:lnTo>
                  <a:lnTo>
                    <a:pt x="3663" y="1050"/>
                  </a:lnTo>
                  <a:lnTo>
                    <a:pt x="3543" y="918"/>
                  </a:lnTo>
                  <a:lnTo>
                    <a:pt x="3507" y="774"/>
                  </a:lnTo>
                  <a:lnTo>
                    <a:pt x="3435" y="630"/>
                  </a:lnTo>
                  <a:lnTo>
                    <a:pt x="3195" y="186"/>
                  </a:lnTo>
                  <a:lnTo>
                    <a:pt x="2894" y="0"/>
                  </a:lnTo>
                  <a:lnTo>
                    <a:pt x="2967" y="3535"/>
                  </a:lnTo>
                  <a:lnTo>
                    <a:pt x="2871" y="3619"/>
                  </a:lnTo>
                  <a:lnTo>
                    <a:pt x="2739" y="3607"/>
                  </a:lnTo>
                  <a:lnTo>
                    <a:pt x="2583" y="3691"/>
                  </a:lnTo>
                  <a:lnTo>
                    <a:pt x="2583" y="3835"/>
                  </a:lnTo>
                  <a:lnTo>
                    <a:pt x="2487" y="3955"/>
                  </a:lnTo>
                  <a:lnTo>
                    <a:pt x="2391" y="3871"/>
                  </a:lnTo>
                  <a:lnTo>
                    <a:pt x="2271" y="3919"/>
                  </a:lnTo>
                  <a:lnTo>
                    <a:pt x="2259" y="4039"/>
                  </a:lnTo>
                  <a:lnTo>
                    <a:pt x="2019" y="4003"/>
                  </a:lnTo>
                  <a:lnTo>
                    <a:pt x="1852" y="4003"/>
                  </a:lnTo>
                  <a:lnTo>
                    <a:pt x="1696" y="4039"/>
                  </a:lnTo>
                  <a:lnTo>
                    <a:pt x="1480" y="4087"/>
                  </a:lnTo>
                  <a:lnTo>
                    <a:pt x="1228" y="3955"/>
                  </a:lnTo>
                  <a:lnTo>
                    <a:pt x="1084" y="3871"/>
                  </a:lnTo>
                  <a:lnTo>
                    <a:pt x="904" y="3883"/>
                  </a:lnTo>
                  <a:lnTo>
                    <a:pt x="856" y="3715"/>
                  </a:lnTo>
                  <a:lnTo>
                    <a:pt x="760" y="3523"/>
                  </a:lnTo>
                  <a:lnTo>
                    <a:pt x="628" y="3415"/>
                  </a:lnTo>
                  <a:lnTo>
                    <a:pt x="490" y="3299"/>
                  </a:lnTo>
                  <a:lnTo>
                    <a:pt x="376" y="3283"/>
                  </a:lnTo>
                  <a:lnTo>
                    <a:pt x="289" y="3373"/>
                  </a:lnTo>
                  <a:lnTo>
                    <a:pt x="220" y="3655"/>
                  </a:lnTo>
                  <a:lnTo>
                    <a:pt x="72" y="3703"/>
                  </a:lnTo>
                  <a:lnTo>
                    <a:pt x="0" y="3871"/>
                  </a:lnTo>
                  <a:lnTo>
                    <a:pt x="160" y="4243"/>
                  </a:lnTo>
                  <a:lnTo>
                    <a:pt x="268" y="4279"/>
                  </a:lnTo>
                  <a:lnTo>
                    <a:pt x="604" y="5083"/>
                  </a:lnTo>
                  <a:lnTo>
                    <a:pt x="748" y="5503"/>
                  </a:lnTo>
                  <a:lnTo>
                    <a:pt x="1156" y="630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27" name="Freeform 49">
              <a:extLst>
                <a:ext uri="{FF2B5EF4-FFF2-40B4-BE49-F238E27FC236}">
                  <a16:creationId xmlns:a16="http://schemas.microsoft.com/office/drawing/2014/main" id="{82500B8A-A80F-E3D8-C722-C646E743B0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317" y="4466023"/>
              <a:ext cx="1927187" cy="1459962"/>
            </a:xfrm>
            <a:custGeom>
              <a:avLst/>
              <a:gdLst>
                <a:gd name="T0" fmla="*/ 491 w 5448"/>
                <a:gd name="T1" fmla="*/ 188 h 4368"/>
                <a:gd name="T2" fmla="*/ 191 w 5448"/>
                <a:gd name="T3" fmla="*/ 326 h 4368"/>
                <a:gd name="T4" fmla="*/ 0 w 5448"/>
                <a:gd name="T5" fmla="*/ 711 h 4368"/>
                <a:gd name="T6" fmla="*/ 552 w 5448"/>
                <a:gd name="T7" fmla="*/ 1884 h 4368"/>
                <a:gd name="T8" fmla="*/ 210 w 5448"/>
                <a:gd name="T9" fmla="*/ 2280 h 4368"/>
                <a:gd name="T10" fmla="*/ 336 w 5448"/>
                <a:gd name="T11" fmla="*/ 2604 h 4368"/>
                <a:gd name="T12" fmla="*/ 775 w 5448"/>
                <a:gd name="T13" fmla="*/ 3245 h 4368"/>
                <a:gd name="T14" fmla="*/ 742 w 5448"/>
                <a:gd name="T15" fmla="*/ 3926 h 4368"/>
                <a:gd name="T16" fmla="*/ 1010 w 5448"/>
                <a:gd name="T17" fmla="*/ 3688 h 4368"/>
                <a:gd name="T18" fmla="*/ 1434 w 5448"/>
                <a:gd name="T19" fmla="*/ 4008 h 4368"/>
                <a:gd name="T20" fmla="*/ 1848 w 5448"/>
                <a:gd name="T21" fmla="*/ 4260 h 4368"/>
                <a:gd name="T22" fmla="*/ 2244 w 5448"/>
                <a:gd name="T23" fmla="*/ 4134 h 4368"/>
                <a:gd name="T24" fmla="*/ 2694 w 5448"/>
                <a:gd name="T25" fmla="*/ 3954 h 4368"/>
                <a:gd name="T26" fmla="*/ 3270 w 5448"/>
                <a:gd name="T27" fmla="*/ 3846 h 4368"/>
                <a:gd name="T28" fmla="*/ 3666 w 5448"/>
                <a:gd name="T29" fmla="*/ 3666 h 4368"/>
                <a:gd name="T30" fmla="*/ 4152 w 5448"/>
                <a:gd name="T31" fmla="*/ 3486 h 4368"/>
                <a:gd name="T32" fmla="*/ 4746 w 5448"/>
                <a:gd name="T33" fmla="*/ 3522 h 4368"/>
                <a:gd name="T34" fmla="*/ 4854 w 5448"/>
                <a:gd name="T35" fmla="*/ 3162 h 4368"/>
                <a:gd name="T36" fmla="*/ 4638 w 5448"/>
                <a:gd name="T37" fmla="*/ 2838 h 4368"/>
                <a:gd name="T38" fmla="*/ 4332 w 5448"/>
                <a:gd name="T39" fmla="*/ 2640 h 4368"/>
                <a:gd name="T40" fmla="*/ 4800 w 5448"/>
                <a:gd name="T41" fmla="*/ 2244 h 4368"/>
                <a:gd name="T42" fmla="*/ 4926 w 5448"/>
                <a:gd name="T43" fmla="*/ 1722 h 4368"/>
                <a:gd name="T44" fmla="*/ 5340 w 5448"/>
                <a:gd name="T45" fmla="*/ 1632 h 4368"/>
                <a:gd name="T46" fmla="*/ 5390 w 5448"/>
                <a:gd name="T47" fmla="*/ 1247 h 4368"/>
                <a:gd name="T48" fmla="*/ 4976 w 5448"/>
                <a:gd name="T49" fmla="*/ 1103 h 4368"/>
                <a:gd name="T50" fmla="*/ 4572 w 5448"/>
                <a:gd name="T51" fmla="*/ 1416 h 4368"/>
                <a:gd name="T52" fmla="*/ 4118 w 5448"/>
                <a:gd name="T53" fmla="*/ 1272 h 4368"/>
                <a:gd name="T54" fmla="*/ 3716 w 5448"/>
                <a:gd name="T55" fmla="*/ 1277 h 4368"/>
                <a:gd name="T56" fmla="*/ 3564 w 5448"/>
                <a:gd name="T57" fmla="*/ 1631 h 4368"/>
                <a:gd name="T58" fmla="*/ 3216 w 5448"/>
                <a:gd name="T59" fmla="*/ 1668 h 4368"/>
                <a:gd name="T60" fmla="*/ 2999 w 5448"/>
                <a:gd name="T61" fmla="*/ 1908 h 4368"/>
                <a:gd name="T62" fmla="*/ 2760 w 5448"/>
                <a:gd name="T63" fmla="*/ 2160 h 4368"/>
                <a:gd name="T64" fmla="*/ 2531 w 5448"/>
                <a:gd name="T65" fmla="*/ 2399 h 4368"/>
                <a:gd name="T66" fmla="*/ 2112 w 5448"/>
                <a:gd name="T67" fmla="*/ 2283 h 4368"/>
                <a:gd name="T68" fmla="*/ 2066 w 5448"/>
                <a:gd name="T69" fmla="*/ 1877 h 4368"/>
                <a:gd name="T70" fmla="*/ 1932 w 5448"/>
                <a:gd name="T71" fmla="*/ 1763 h 4368"/>
                <a:gd name="T72" fmla="*/ 1647 w 5448"/>
                <a:gd name="T73" fmla="*/ 1970 h 4368"/>
                <a:gd name="T74" fmla="*/ 1488 w 5448"/>
                <a:gd name="T75" fmla="*/ 2102 h 4368"/>
                <a:gd name="T76" fmla="*/ 1500 w 5448"/>
                <a:gd name="T77" fmla="*/ 1739 h 4368"/>
                <a:gd name="T78" fmla="*/ 1260 w 5448"/>
                <a:gd name="T79" fmla="*/ 1452 h 4368"/>
                <a:gd name="T80" fmla="*/ 1103 w 5448"/>
                <a:gd name="T81" fmla="*/ 1067 h 4368"/>
                <a:gd name="T82" fmla="*/ 971 w 5448"/>
                <a:gd name="T83" fmla="*/ 591 h 4368"/>
                <a:gd name="T84" fmla="*/ 935 w 5448"/>
                <a:gd name="T85" fmla="*/ 263 h 4368"/>
                <a:gd name="T86" fmla="*/ 657 w 5448"/>
                <a:gd name="T87" fmla="*/ 0 h 4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48" h="4368">
                  <a:moveTo>
                    <a:pt x="657" y="0"/>
                  </a:moveTo>
                  <a:lnTo>
                    <a:pt x="527" y="47"/>
                  </a:lnTo>
                  <a:lnTo>
                    <a:pt x="491" y="188"/>
                  </a:lnTo>
                  <a:lnTo>
                    <a:pt x="434" y="312"/>
                  </a:lnTo>
                  <a:lnTo>
                    <a:pt x="323" y="347"/>
                  </a:lnTo>
                  <a:lnTo>
                    <a:pt x="191" y="326"/>
                  </a:lnTo>
                  <a:lnTo>
                    <a:pt x="168" y="492"/>
                  </a:lnTo>
                  <a:lnTo>
                    <a:pt x="86" y="584"/>
                  </a:lnTo>
                  <a:lnTo>
                    <a:pt x="0" y="711"/>
                  </a:lnTo>
                  <a:lnTo>
                    <a:pt x="246" y="1074"/>
                  </a:lnTo>
                  <a:lnTo>
                    <a:pt x="480" y="1326"/>
                  </a:lnTo>
                  <a:lnTo>
                    <a:pt x="552" y="1884"/>
                  </a:lnTo>
                  <a:lnTo>
                    <a:pt x="588" y="2172"/>
                  </a:lnTo>
                  <a:lnTo>
                    <a:pt x="426" y="2334"/>
                  </a:lnTo>
                  <a:lnTo>
                    <a:pt x="210" y="2280"/>
                  </a:lnTo>
                  <a:lnTo>
                    <a:pt x="156" y="2442"/>
                  </a:lnTo>
                  <a:lnTo>
                    <a:pt x="174" y="2586"/>
                  </a:lnTo>
                  <a:lnTo>
                    <a:pt x="336" y="2604"/>
                  </a:lnTo>
                  <a:lnTo>
                    <a:pt x="390" y="2820"/>
                  </a:lnTo>
                  <a:lnTo>
                    <a:pt x="354" y="2838"/>
                  </a:lnTo>
                  <a:lnTo>
                    <a:pt x="775" y="3245"/>
                  </a:lnTo>
                  <a:lnTo>
                    <a:pt x="696" y="3486"/>
                  </a:lnTo>
                  <a:lnTo>
                    <a:pt x="588" y="3684"/>
                  </a:lnTo>
                  <a:lnTo>
                    <a:pt x="742" y="3926"/>
                  </a:lnTo>
                  <a:lnTo>
                    <a:pt x="714" y="3720"/>
                  </a:lnTo>
                  <a:lnTo>
                    <a:pt x="840" y="3630"/>
                  </a:lnTo>
                  <a:lnTo>
                    <a:pt x="1010" y="3688"/>
                  </a:lnTo>
                  <a:lnTo>
                    <a:pt x="984" y="3864"/>
                  </a:lnTo>
                  <a:lnTo>
                    <a:pt x="1290" y="3846"/>
                  </a:lnTo>
                  <a:lnTo>
                    <a:pt x="1434" y="4008"/>
                  </a:lnTo>
                  <a:lnTo>
                    <a:pt x="1452" y="4134"/>
                  </a:lnTo>
                  <a:lnTo>
                    <a:pt x="1686" y="4296"/>
                  </a:lnTo>
                  <a:lnTo>
                    <a:pt x="1848" y="4260"/>
                  </a:lnTo>
                  <a:lnTo>
                    <a:pt x="2016" y="4368"/>
                  </a:lnTo>
                  <a:lnTo>
                    <a:pt x="2100" y="4260"/>
                  </a:lnTo>
                  <a:lnTo>
                    <a:pt x="2244" y="4134"/>
                  </a:lnTo>
                  <a:lnTo>
                    <a:pt x="2370" y="4026"/>
                  </a:lnTo>
                  <a:lnTo>
                    <a:pt x="2478" y="3882"/>
                  </a:lnTo>
                  <a:lnTo>
                    <a:pt x="2694" y="3954"/>
                  </a:lnTo>
                  <a:lnTo>
                    <a:pt x="2820" y="3882"/>
                  </a:lnTo>
                  <a:lnTo>
                    <a:pt x="3054" y="3936"/>
                  </a:lnTo>
                  <a:lnTo>
                    <a:pt x="3270" y="3846"/>
                  </a:lnTo>
                  <a:lnTo>
                    <a:pt x="3504" y="3882"/>
                  </a:lnTo>
                  <a:lnTo>
                    <a:pt x="3576" y="3774"/>
                  </a:lnTo>
                  <a:lnTo>
                    <a:pt x="3666" y="3666"/>
                  </a:lnTo>
                  <a:lnTo>
                    <a:pt x="3810" y="3576"/>
                  </a:lnTo>
                  <a:lnTo>
                    <a:pt x="4008" y="3576"/>
                  </a:lnTo>
                  <a:lnTo>
                    <a:pt x="4152" y="3486"/>
                  </a:lnTo>
                  <a:lnTo>
                    <a:pt x="4404" y="3576"/>
                  </a:lnTo>
                  <a:lnTo>
                    <a:pt x="4732" y="3586"/>
                  </a:lnTo>
                  <a:lnTo>
                    <a:pt x="4746" y="3522"/>
                  </a:lnTo>
                  <a:lnTo>
                    <a:pt x="4926" y="3432"/>
                  </a:lnTo>
                  <a:lnTo>
                    <a:pt x="4800" y="3342"/>
                  </a:lnTo>
                  <a:lnTo>
                    <a:pt x="4854" y="3162"/>
                  </a:lnTo>
                  <a:lnTo>
                    <a:pt x="5016" y="3036"/>
                  </a:lnTo>
                  <a:lnTo>
                    <a:pt x="4890" y="2892"/>
                  </a:lnTo>
                  <a:lnTo>
                    <a:pt x="4638" y="2838"/>
                  </a:lnTo>
                  <a:lnTo>
                    <a:pt x="4422" y="2892"/>
                  </a:lnTo>
                  <a:lnTo>
                    <a:pt x="4162" y="2871"/>
                  </a:lnTo>
                  <a:lnTo>
                    <a:pt x="4332" y="2640"/>
                  </a:lnTo>
                  <a:lnTo>
                    <a:pt x="4422" y="2424"/>
                  </a:lnTo>
                  <a:lnTo>
                    <a:pt x="4584" y="2262"/>
                  </a:lnTo>
                  <a:lnTo>
                    <a:pt x="4800" y="2244"/>
                  </a:lnTo>
                  <a:lnTo>
                    <a:pt x="4674" y="2082"/>
                  </a:lnTo>
                  <a:lnTo>
                    <a:pt x="4674" y="1830"/>
                  </a:lnTo>
                  <a:lnTo>
                    <a:pt x="4926" y="1722"/>
                  </a:lnTo>
                  <a:lnTo>
                    <a:pt x="5016" y="1632"/>
                  </a:lnTo>
                  <a:lnTo>
                    <a:pt x="5178" y="1650"/>
                  </a:lnTo>
                  <a:lnTo>
                    <a:pt x="5340" y="1632"/>
                  </a:lnTo>
                  <a:lnTo>
                    <a:pt x="5376" y="1506"/>
                  </a:lnTo>
                  <a:lnTo>
                    <a:pt x="5448" y="1416"/>
                  </a:lnTo>
                  <a:lnTo>
                    <a:pt x="5390" y="1247"/>
                  </a:lnTo>
                  <a:lnTo>
                    <a:pt x="5280" y="1166"/>
                  </a:lnTo>
                  <a:lnTo>
                    <a:pt x="5136" y="1247"/>
                  </a:lnTo>
                  <a:lnTo>
                    <a:pt x="4976" y="1103"/>
                  </a:lnTo>
                  <a:lnTo>
                    <a:pt x="4749" y="1166"/>
                  </a:lnTo>
                  <a:lnTo>
                    <a:pt x="4608" y="1274"/>
                  </a:lnTo>
                  <a:lnTo>
                    <a:pt x="4572" y="1416"/>
                  </a:lnTo>
                  <a:lnTo>
                    <a:pt x="4431" y="1358"/>
                  </a:lnTo>
                  <a:lnTo>
                    <a:pt x="4320" y="1271"/>
                  </a:lnTo>
                  <a:lnTo>
                    <a:pt x="4118" y="1272"/>
                  </a:lnTo>
                  <a:lnTo>
                    <a:pt x="4010" y="1128"/>
                  </a:lnTo>
                  <a:lnTo>
                    <a:pt x="3840" y="1044"/>
                  </a:lnTo>
                  <a:lnTo>
                    <a:pt x="3716" y="1277"/>
                  </a:lnTo>
                  <a:lnTo>
                    <a:pt x="3635" y="1451"/>
                  </a:lnTo>
                  <a:lnTo>
                    <a:pt x="3695" y="1526"/>
                  </a:lnTo>
                  <a:lnTo>
                    <a:pt x="3564" y="1631"/>
                  </a:lnTo>
                  <a:lnTo>
                    <a:pt x="3480" y="1740"/>
                  </a:lnTo>
                  <a:lnTo>
                    <a:pt x="3371" y="1644"/>
                  </a:lnTo>
                  <a:lnTo>
                    <a:pt x="3216" y="1668"/>
                  </a:lnTo>
                  <a:lnTo>
                    <a:pt x="3203" y="1763"/>
                  </a:lnTo>
                  <a:lnTo>
                    <a:pt x="3108" y="1790"/>
                  </a:lnTo>
                  <a:lnTo>
                    <a:pt x="2999" y="1908"/>
                  </a:lnTo>
                  <a:lnTo>
                    <a:pt x="2867" y="1932"/>
                  </a:lnTo>
                  <a:lnTo>
                    <a:pt x="2903" y="2052"/>
                  </a:lnTo>
                  <a:lnTo>
                    <a:pt x="2760" y="2160"/>
                  </a:lnTo>
                  <a:lnTo>
                    <a:pt x="2663" y="2148"/>
                  </a:lnTo>
                  <a:lnTo>
                    <a:pt x="2628" y="2301"/>
                  </a:lnTo>
                  <a:lnTo>
                    <a:pt x="2531" y="2399"/>
                  </a:lnTo>
                  <a:lnTo>
                    <a:pt x="2409" y="2387"/>
                  </a:lnTo>
                  <a:lnTo>
                    <a:pt x="2267" y="2400"/>
                  </a:lnTo>
                  <a:lnTo>
                    <a:pt x="2112" y="2283"/>
                  </a:lnTo>
                  <a:lnTo>
                    <a:pt x="2088" y="2171"/>
                  </a:lnTo>
                  <a:lnTo>
                    <a:pt x="2015" y="2003"/>
                  </a:lnTo>
                  <a:lnTo>
                    <a:pt x="2066" y="1877"/>
                  </a:lnTo>
                  <a:lnTo>
                    <a:pt x="2112" y="1716"/>
                  </a:lnTo>
                  <a:lnTo>
                    <a:pt x="2040" y="1680"/>
                  </a:lnTo>
                  <a:lnTo>
                    <a:pt x="1932" y="1763"/>
                  </a:lnTo>
                  <a:lnTo>
                    <a:pt x="1859" y="1859"/>
                  </a:lnTo>
                  <a:lnTo>
                    <a:pt x="1716" y="1874"/>
                  </a:lnTo>
                  <a:lnTo>
                    <a:pt x="1647" y="1970"/>
                  </a:lnTo>
                  <a:lnTo>
                    <a:pt x="1595" y="2067"/>
                  </a:lnTo>
                  <a:lnTo>
                    <a:pt x="1596" y="2160"/>
                  </a:lnTo>
                  <a:lnTo>
                    <a:pt x="1488" y="2102"/>
                  </a:lnTo>
                  <a:lnTo>
                    <a:pt x="1524" y="1994"/>
                  </a:lnTo>
                  <a:lnTo>
                    <a:pt x="1430" y="1848"/>
                  </a:lnTo>
                  <a:lnTo>
                    <a:pt x="1500" y="1739"/>
                  </a:lnTo>
                  <a:lnTo>
                    <a:pt x="1500" y="1622"/>
                  </a:lnTo>
                  <a:lnTo>
                    <a:pt x="1370" y="1548"/>
                  </a:lnTo>
                  <a:lnTo>
                    <a:pt x="1260" y="1452"/>
                  </a:lnTo>
                  <a:lnTo>
                    <a:pt x="1161" y="1352"/>
                  </a:lnTo>
                  <a:lnTo>
                    <a:pt x="1130" y="1217"/>
                  </a:lnTo>
                  <a:lnTo>
                    <a:pt x="1103" y="1067"/>
                  </a:lnTo>
                  <a:lnTo>
                    <a:pt x="1104" y="899"/>
                  </a:lnTo>
                  <a:lnTo>
                    <a:pt x="1032" y="708"/>
                  </a:lnTo>
                  <a:lnTo>
                    <a:pt x="971" y="591"/>
                  </a:lnTo>
                  <a:lnTo>
                    <a:pt x="960" y="419"/>
                  </a:lnTo>
                  <a:lnTo>
                    <a:pt x="1008" y="240"/>
                  </a:lnTo>
                  <a:lnTo>
                    <a:pt x="935" y="263"/>
                  </a:lnTo>
                  <a:lnTo>
                    <a:pt x="855" y="122"/>
                  </a:lnTo>
                  <a:lnTo>
                    <a:pt x="711" y="48"/>
                  </a:lnTo>
                  <a:lnTo>
                    <a:pt x="657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28" name="Freeform 50">
              <a:extLst>
                <a:ext uri="{FF2B5EF4-FFF2-40B4-BE49-F238E27FC236}">
                  <a16:creationId xmlns:a16="http://schemas.microsoft.com/office/drawing/2014/main" id="{DB979807-C255-C7FF-4129-6F5E83ED5B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3458" y="2527740"/>
              <a:ext cx="1709574" cy="1124971"/>
            </a:xfrm>
            <a:custGeom>
              <a:avLst/>
              <a:gdLst>
                <a:gd name="T0" fmla="*/ 48 w 4838"/>
                <a:gd name="T1" fmla="*/ 1621 h 3366"/>
                <a:gd name="T2" fmla="*/ 0 w 4838"/>
                <a:gd name="T3" fmla="*/ 1845 h 3366"/>
                <a:gd name="T4" fmla="*/ 264 w 4838"/>
                <a:gd name="T5" fmla="*/ 1965 h 3366"/>
                <a:gd name="T6" fmla="*/ 360 w 4838"/>
                <a:gd name="T7" fmla="*/ 2287 h 3366"/>
                <a:gd name="T8" fmla="*/ 278 w 4838"/>
                <a:gd name="T9" fmla="*/ 2478 h 3366"/>
                <a:gd name="T10" fmla="*/ 705 w 4838"/>
                <a:gd name="T11" fmla="*/ 2727 h 3366"/>
                <a:gd name="T12" fmla="*/ 1044 w 4838"/>
                <a:gd name="T13" fmla="*/ 2789 h 3366"/>
                <a:gd name="T14" fmla="*/ 1199 w 4838"/>
                <a:gd name="T15" fmla="*/ 2823 h 3366"/>
                <a:gd name="T16" fmla="*/ 1323 w 4838"/>
                <a:gd name="T17" fmla="*/ 3006 h 3366"/>
                <a:gd name="T18" fmla="*/ 1524 w 4838"/>
                <a:gd name="T19" fmla="*/ 3093 h 3366"/>
                <a:gd name="T20" fmla="*/ 1536 w 4838"/>
                <a:gd name="T21" fmla="*/ 3318 h 3366"/>
                <a:gd name="T22" fmla="*/ 1716 w 4838"/>
                <a:gd name="T23" fmla="*/ 3200 h 3366"/>
                <a:gd name="T24" fmla="*/ 1778 w 4838"/>
                <a:gd name="T25" fmla="*/ 2888 h 3366"/>
                <a:gd name="T26" fmla="*/ 2039 w 4838"/>
                <a:gd name="T27" fmla="*/ 3030 h 3366"/>
                <a:gd name="T28" fmla="*/ 1800 w 4838"/>
                <a:gd name="T29" fmla="*/ 3236 h 3366"/>
                <a:gd name="T30" fmla="*/ 1962 w 4838"/>
                <a:gd name="T31" fmla="*/ 3366 h 3366"/>
                <a:gd name="T32" fmla="*/ 2149 w 4838"/>
                <a:gd name="T33" fmla="*/ 3189 h 3366"/>
                <a:gd name="T34" fmla="*/ 2396 w 4838"/>
                <a:gd name="T35" fmla="*/ 2997 h 3366"/>
                <a:gd name="T36" fmla="*/ 2726 w 4838"/>
                <a:gd name="T37" fmla="*/ 2878 h 3366"/>
                <a:gd name="T38" fmla="*/ 2927 w 4838"/>
                <a:gd name="T39" fmla="*/ 2933 h 3366"/>
                <a:gd name="T40" fmla="*/ 3284 w 4838"/>
                <a:gd name="T41" fmla="*/ 2677 h 3366"/>
                <a:gd name="T42" fmla="*/ 3384 w 4838"/>
                <a:gd name="T43" fmla="*/ 2385 h 3366"/>
                <a:gd name="T44" fmla="*/ 3686 w 4838"/>
                <a:gd name="T45" fmla="*/ 2276 h 3366"/>
                <a:gd name="T46" fmla="*/ 3970 w 4838"/>
                <a:gd name="T47" fmla="*/ 2202 h 3366"/>
                <a:gd name="T48" fmla="*/ 4171 w 4838"/>
                <a:gd name="T49" fmla="*/ 2157 h 3366"/>
                <a:gd name="T50" fmla="*/ 4427 w 4838"/>
                <a:gd name="T51" fmla="*/ 2047 h 3366"/>
                <a:gd name="T52" fmla="*/ 4280 w 4838"/>
                <a:gd name="T53" fmla="*/ 1892 h 3366"/>
                <a:gd name="T54" fmla="*/ 4015 w 4838"/>
                <a:gd name="T55" fmla="*/ 1837 h 3366"/>
                <a:gd name="T56" fmla="*/ 4006 w 4838"/>
                <a:gd name="T57" fmla="*/ 1645 h 3366"/>
                <a:gd name="T58" fmla="*/ 4125 w 4838"/>
                <a:gd name="T59" fmla="*/ 1389 h 3366"/>
                <a:gd name="T60" fmla="*/ 4207 w 4838"/>
                <a:gd name="T61" fmla="*/ 1188 h 3366"/>
                <a:gd name="T62" fmla="*/ 4472 w 4838"/>
                <a:gd name="T63" fmla="*/ 1233 h 3366"/>
                <a:gd name="T64" fmla="*/ 4573 w 4838"/>
                <a:gd name="T65" fmla="*/ 1014 h 3366"/>
                <a:gd name="T66" fmla="*/ 4719 w 4838"/>
                <a:gd name="T67" fmla="*/ 768 h 3366"/>
                <a:gd name="T68" fmla="*/ 4774 w 4838"/>
                <a:gd name="T69" fmla="*/ 539 h 3366"/>
                <a:gd name="T70" fmla="*/ 4802 w 4838"/>
                <a:gd name="T71" fmla="*/ 439 h 3366"/>
                <a:gd name="T72" fmla="*/ 4454 w 4838"/>
                <a:gd name="T73" fmla="*/ 384 h 3366"/>
                <a:gd name="T74" fmla="*/ 4290 w 4838"/>
                <a:gd name="T75" fmla="*/ 393 h 3366"/>
                <a:gd name="T76" fmla="*/ 4116 w 4838"/>
                <a:gd name="T77" fmla="*/ 448 h 3366"/>
                <a:gd name="T78" fmla="*/ 3860 w 4838"/>
                <a:gd name="T79" fmla="*/ 274 h 3366"/>
                <a:gd name="T80" fmla="*/ 3622 w 4838"/>
                <a:gd name="T81" fmla="*/ 210 h 3366"/>
                <a:gd name="T82" fmla="*/ 3403 w 4838"/>
                <a:gd name="T83" fmla="*/ 201 h 3366"/>
                <a:gd name="T84" fmla="*/ 3202 w 4838"/>
                <a:gd name="T85" fmla="*/ 73 h 3366"/>
                <a:gd name="T86" fmla="*/ 3031 w 4838"/>
                <a:gd name="T87" fmla="*/ 73 h 3366"/>
                <a:gd name="T88" fmla="*/ 2808 w 4838"/>
                <a:gd name="T89" fmla="*/ 64 h 3366"/>
                <a:gd name="T90" fmla="*/ 2781 w 4838"/>
                <a:gd name="T91" fmla="*/ 201 h 3366"/>
                <a:gd name="T92" fmla="*/ 2690 w 4838"/>
                <a:gd name="T93" fmla="*/ 485 h 3366"/>
                <a:gd name="T94" fmla="*/ 2589 w 4838"/>
                <a:gd name="T95" fmla="*/ 759 h 3366"/>
                <a:gd name="T96" fmla="*/ 2359 w 4838"/>
                <a:gd name="T97" fmla="*/ 1041 h 3366"/>
                <a:gd name="T98" fmla="*/ 2058 w 4838"/>
                <a:gd name="T99" fmla="*/ 1078 h 3366"/>
                <a:gd name="T100" fmla="*/ 1948 w 4838"/>
                <a:gd name="T101" fmla="*/ 1169 h 3366"/>
                <a:gd name="T102" fmla="*/ 1573 w 4838"/>
                <a:gd name="T103" fmla="*/ 1124 h 3366"/>
                <a:gd name="T104" fmla="*/ 1354 w 4838"/>
                <a:gd name="T105" fmla="*/ 996 h 3366"/>
                <a:gd name="T106" fmla="*/ 1107 w 4838"/>
                <a:gd name="T107" fmla="*/ 1005 h 3366"/>
                <a:gd name="T108" fmla="*/ 887 w 4838"/>
                <a:gd name="T109" fmla="*/ 823 h 3366"/>
                <a:gd name="T110" fmla="*/ 650 w 4838"/>
                <a:gd name="T111" fmla="*/ 649 h 3366"/>
                <a:gd name="T112" fmla="*/ 450 w 4838"/>
                <a:gd name="T113" fmla="*/ 619 h 3366"/>
                <a:gd name="T114" fmla="*/ 198 w 4838"/>
                <a:gd name="T115" fmla="*/ 687 h 3366"/>
                <a:gd name="T116" fmla="*/ 110 w 4838"/>
                <a:gd name="T117" fmla="*/ 849 h 3366"/>
                <a:gd name="T118" fmla="*/ 83 w 4838"/>
                <a:gd name="T119" fmla="*/ 996 h 3366"/>
                <a:gd name="T120" fmla="*/ 74 w 4838"/>
                <a:gd name="T121" fmla="*/ 1188 h 3366"/>
                <a:gd name="T122" fmla="*/ 0 w 4838"/>
                <a:gd name="T123" fmla="*/ 1435 h 3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38" h="3366">
                  <a:moveTo>
                    <a:pt x="0" y="1435"/>
                  </a:moveTo>
                  <a:lnTo>
                    <a:pt x="48" y="1621"/>
                  </a:lnTo>
                  <a:lnTo>
                    <a:pt x="36" y="1731"/>
                  </a:lnTo>
                  <a:lnTo>
                    <a:pt x="0" y="1845"/>
                  </a:lnTo>
                  <a:lnTo>
                    <a:pt x="159" y="1891"/>
                  </a:lnTo>
                  <a:lnTo>
                    <a:pt x="264" y="1965"/>
                  </a:lnTo>
                  <a:lnTo>
                    <a:pt x="288" y="2163"/>
                  </a:lnTo>
                  <a:lnTo>
                    <a:pt x="360" y="2287"/>
                  </a:lnTo>
                  <a:lnTo>
                    <a:pt x="263" y="2361"/>
                  </a:lnTo>
                  <a:lnTo>
                    <a:pt x="278" y="2478"/>
                  </a:lnTo>
                  <a:lnTo>
                    <a:pt x="503" y="2657"/>
                  </a:lnTo>
                  <a:lnTo>
                    <a:pt x="705" y="2727"/>
                  </a:lnTo>
                  <a:lnTo>
                    <a:pt x="899" y="2802"/>
                  </a:lnTo>
                  <a:lnTo>
                    <a:pt x="1044" y="2789"/>
                  </a:lnTo>
                  <a:lnTo>
                    <a:pt x="1140" y="2648"/>
                  </a:lnTo>
                  <a:lnTo>
                    <a:pt x="1199" y="2823"/>
                  </a:lnTo>
                  <a:lnTo>
                    <a:pt x="1223" y="2982"/>
                  </a:lnTo>
                  <a:lnTo>
                    <a:pt x="1323" y="3006"/>
                  </a:lnTo>
                  <a:lnTo>
                    <a:pt x="1440" y="2972"/>
                  </a:lnTo>
                  <a:lnTo>
                    <a:pt x="1524" y="3093"/>
                  </a:lnTo>
                  <a:lnTo>
                    <a:pt x="1488" y="3210"/>
                  </a:lnTo>
                  <a:lnTo>
                    <a:pt x="1536" y="3318"/>
                  </a:lnTo>
                  <a:lnTo>
                    <a:pt x="1598" y="3354"/>
                  </a:lnTo>
                  <a:lnTo>
                    <a:pt x="1716" y="3200"/>
                  </a:lnTo>
                  <a:lnTo>
                    <a:pt x="1716" y="2982"/>
                  </a:lnTo>
                  <a:lnTo>
                    <a:pt x="1778" y="2888"/>
                  </a:lnTo>
                  <a:lnTo>
                    <a:pt x="1896" y="2982"/>
                  </a:lnTo>
                  <a:lnTo>
                    <a:pt x="2039" y="3030"/>
                  </a:lnTo>
                  <a:lnTo>
                    <a:pt x="1916" y="3131"/>
                  </a:lnTo>
                  <a:lnTo>
                    <a:pt x="1800" y="3236"/>
                  </a:lnTo>
                  <a:lnTo>
                    <a:pt x="1814" y="3329"/>
                  </a:lnTo>
                  <a:lnTo>
                    <a:pt x="1962" y="3366"/>
                  </a:lnTo>
                  <a:lnTo>
                    <a:pt x="2037" y="3333"/>
                  </a:lnTo>
                  <a:lnTo>
                    <a:pt x="2149" y="3189"/>
                  </a:lnTo>
                  <a:lnTo>
                    <a:pt x="2259" y="3097"/>
                  </a:lnTo>
                  <a:lnTo>
                    <a:pt x="2396" y="2997"/>
                  </a:lnTo>
                  <a:lnTo>
                    <a:pt x="2534" y="2951"/>
                  </a:lnTo>
                  <a:lnTo>
                    <a:pt x="2726" y="2878"/>
                  </a:lnTo>
                  <a:lnTo>
                    <a:pt x="2827" y="2933"/>
                  </a:lnTo>
                  <a:lnTo>
                    <a:pt x="2927" y="2933"/>
                  </a:lnTo>
                  <a:lnTo>
                    <a:pt x="3110" y="2741"/>
                  </a:lnTo>
                  <a:lnTo>
                    <a:pt x="3284" y="2677"/>
                  </a:lnTo>
                  <a:lnTo>
                    <a:pt x="3266" y="2522"/>
                  </a:lnTo>
                  <a:lnTo>
                    <a:pt x="3384" y="2385"/>
                  </a:lnTo>
                  <a:lnTo>
                    <a:pt x="3503" y="2285"/>
                  </a:lnTo>
                  <a:lnTo>
                    <a:pt x="3686" y="2276"/>
                  </a:lnTo>
                  <a:lnTo>
                    <a:pt x="3896" y="2257"/>
                  </a:lnTo>
                  <a:lnTo>
                    <a:pt x="3970" y="2202"/>
                  </a:lnTo>
                  <a:lnTo>
                    <a:pt x="4107" y="2248"/>
                  </a:lnTo>
                  <a:lnTo>
                    <a:pt x="4171" y="2157"/>
                  </a:lnTo>
                  <a:lnTo>
                    <a:pt x="4262" y="2102"/>
                  </a:lnTo>
                  <a:lnTo>
                    <a:pt x="4427" y="2047"/>
                  </a:lnTo>
                  <a:lnTo>
                    <a:pt x="4317" y="1992"/>
                  </a:lnTo>
                  <a:lnTo>
                    <a:pt x="4280" y="1892"/>
                  </a:lnTo>
                  <a:lnTo>
                    <a:pt x="4162" y="1782"/>
                  </a:lnTo>
                  <a:lnTo>
                    <a:pt x="4015" y="1837"/>
                  </a:lnTo>
                  <a:lnTo>
                    <a:pt x="3906" y="1754"/>
                  </a:lnTo>
                  <a:lnTo>
                    <a:pt x="4006" y="1645"/>
                  </a:lnTo>
                  <a:lnTo>
                    <a:pt x="4098" y="1553"/>
                  </a:lnTo>
                  <a:lnTo>
                    <a:pt x="4125" y="1389"/>
                  </a:lnTo>
                  <a:lnTo>
                    <a:pt x="4125" y="1242"/>
                  </a:lnTo>
                  <a:lnTo>
                    <a:pt x="4207" y="1188"/>
                  </a:lnTo>
                  <a:lnTo>
                    <a:pt x="4344" y="1206"/>
                  </a:lnTo>
                  <a:lnTo>
                    <a:pt x="4472" y="1233"/>
                  </a:lnTo>
                  <a:lnTo>
                    <a:pt x="4564" y="1169"/>
                  </a:lnTo>
                  <a:lnTo>
                    <a:pt x="4573" y="1014"/>
                  </a:lnTo>
                  <a:lnTo>
                    <a:pt x="4719" y="895"/>
                  </a:lnTo>
                  <a:lnTo>
                    <a:pt x="4719" y="768"/>
                  </a:lnTo>
                  <a:lnTo>
                    <a:pt x="4774" y="695"/>
                  </a:lnTo>
                  <a:lnTo>
                    <a:pt x="4774" y="539"/>
                  </a:lnTo>
                  <a:lnTo>
                    <a:pt x="4838" y="512"/>
                  </a:lnTo>
                  <a:lnTo>
                    <a:pt x="4802" y="439"/>
                  </a:lnTo>
                  <a:lnTo>
                    <a:pt x="4600" y="347"/>
                  </a:lnTo>
                  <a:lnTo>
                    <a:pt x="4454" y="384"/>
                  </a:lnTo>
                  <a:lnTo>
                    <a:pt x="4317" y="347"/>
                  </a:lnTo>
                  <a:lnTo>
                    <a:pt x="4290" y="393"/>
                  </a:lnTo>
                  <a:lnTo>
                    <a:pt x="4244" y="466"/>
                  </a:lnTo>
                  <a:lnTo>
                    <a:pt x="4116" y="448"/>
                  </a:lnTo>
                  <a:lnTo>
                    <a:pt x="3970" y="366"/>
                  </a:lnTo>
                  <a:lnTo>
                    <a:pt x="3860" y="274"/>
                  </a:lnTo>
                  <a:lnTo>
                    <a:pt x="3778" y="110"/>
                  </a:lnTo>
                  <a:lnTo>
                    <a:pt x="3622" y="210"/>
                  </a:lnTo>
                  <a:lnTo>
                    <a:pt x="3635" y="243"/>
                  </a:lnTo>
                  <a:lnTo>
                    <a:pt x="3403" y="201"/>
                  </a:lnTo>
                  <a:lnTo>
                    <a:pt x="3275" y="165"/>
                  </a:lnTo>
                  <a:lnTo>
                    <a:pt x="3202" y="73"/>
                  </a:lnTo>
                  <a:lnTo>
                    <a:pt x="3156" y="0"/>
                  </a:lnTo>
                  <a:lnTo>
                    <a:pt x="3031" y="73"/>
                  </a:lnTo>
                  <a:lnTo>
                    <a:pt x="2889" y="114"/>
                  </a:lnTo>
                  <a:lnTo>
                    <a:pt x="2808" y="64"/>
                  </a:lnTo>
                  <a:lnTo>
                    <a:pt x="2746" y="145"/>
                  </a:lnTo>
                  <a:lnTo>
                    <a:pt x="2781" y="201"/>
                  </a:lnTo>
                  <a:lnTo>
                    <a:pt x="2754" y="320"/>
                  </a:lnTo>
                  <a:lnTo>
                    <a:pt x="2690" y="485"/>
                  </a:lnTo>
                  <a:lnTo>
                    <a:pt x="2616" y="622"/>
                  </a:lnTo>
                  <a:lnTo>
                    <a:pt x="2589" y="759"/>
                  </a:lnTo>
                  <a:lnTo>
                    <a:pt x="2479" y="913"/>
                  </a:lnTo>
                  <a:lnTo>
                    <a:pt x="2359" y="1041"/>
                  </a:lnTo>
                  <a:lnTo>
                    <a:pt x="2231" y="1105"/>
                  </a:lnTo>
                  <a:lnTo>
                    <a:pt x="2058" y="1078"/>
                  </a:lnTo>
                  <a:lnTo>
                    <a:pt x="1985" y="1124"/>
                  </a:lnTo>
                  <a:lnTo>
                    <a:pt x="1948" y="1169"/>
                  </a:lnTo>
                  <a:lnTo>
                    <a:pt x="1765" y="1169"/>
                  </a:lnTo>
                  <a:lnTo>
                    <a:pt x="1573" y="1124"/>
                  </a:lnTo>
                  <a:lnTo>
                    <a:pt x="1421" y="1093"/>
                  </a:lnTo>
                  <a:lnTo>
                    <a:pt x="1354" y="996"/>
                  </a:lnTo>
                  <a:lnTo>
                    <a:pt x="1226" y="968"/>
                  </a:lnTo>
                  <a:lnTo>
                    <a:pt x="1107" y="1005"/>
                  </a:lnTo>
                  <a:lnTo>
                    <a:pt x="997" y="959"/>
                  </a:lnTo>
                  <a:lnTo>
                    <a:pt x="887" y="823"/>
                  </a:lnTo>
                  <a:lnTo>
                    <a:pt x="741" y="741"/>
                  </a:lnTo>
                  <a:lnTo>
                    <a:pt x="650" y="649"/>
                  </a:lnTo>
                  <a:lnTo>
                    <a:pt x="556" y="654"/>
                  </a:lnTo>
                  <a:lnTo>
                    <a:pt x="450" y="619"/>
                  </a:lnTo>
                  <a:lnTo>
                    <a:pt x="318" y="675"/>
                  </a:lnTo>
                  <a:lnTo>
                    <a:pt x="198" y="687"/>
                  </a:lnTo>
                  <a:lnTo>
                    <a:pt x="175" y="748"/>
                  </a:lnTo>
                  <a:lnTo>
                    <a:pt x="110" y="849"/>
                  </a:lnTo>
                  <a:lnTo>
                    <a:pt x="110" y="941"/>
                  </a:lnTo>
                  <a:lnTo>
                    <a:pt x="83" y="996"/>
                  </a:lnTo>
                  <a:lnTo>
                    <a:pt x="10" y="1087"/>
                  </a:lnTo>
                  <a:lnTo>
                    <a:pt x="74" y="1188"/>
                  </a:lnTo>
                  <a:lnTo>
                    <a:pt x="28" y="1270"/>
                  </a:lnTo>
                  <a:lnTo>
                    <a:pt x="0" y="1435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29" name="Freeform 51">
              <a:extLst>
                <a:ext uri="{FF2B5EF4-FFF2-40B4-BE49-F238E27FC236}">
                  <a16:creationId xmlns:a16="http://schemas.microsoft.com/office/drawing/2014/main" id="{0038290C-0BB3-22B4-1B04-DD0821D44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581" y="3211056"/>
              <a:ext cx="1638196" cy="1311633"/>
            </a:xfrm>
            <a:custGeom>
              <a:avLst/>
              <a:gdLst>
                <a:gd name="T0" fmla="*/ 384 w 4632"/>
                <a:gd name="T1" fmla="*/ 2158 h 3922"/>
                <a:gd name="T2" fmla="*/ 35 w 4632"/>
                <a:gd name="T3" fmla="*/ 2794 h 3922"/>
                <a:gd name="T4" fmla="*/ 359 w 4632"/>
                <a:gd name="T5" fmla="*/ 3225 h 3922"/>
                <a:gd name="T6" fmla="*/ 792 w 4632"/>
                <a:gd name="T7" fmla="*/ 3730 h 3922"/>
                <a:gd name="T8" fmla="*/ 1104 w 4632"/>
                <a:gd name="T9" fmla="*/ 3850 h 3922"/>
                <a:gd name="T10" fmla="*/ 1308 w 4632"/>
                <a:gd name="T11" fmla="*/ 3850 h 3922"/>
                <a:gd name="T12" fmla="*/ 1488 w 4632"/>
                <a:gd name="T13" fmla="*/ 3754 h 3922"/>
                <a:gd name="T14" fmla="*/ 1668 w 4632"/>
                <a:gd name="T15" fmla="*/ 3826 h 3922"/>
                <a:gd name="T16" fmla="*/ 1908 w 4632"/>
                <a:gd name="T17" fmla="*/ 3874 h 3922"/>
                <a:gd name="T18" fmla="*/ 2172 w 4632"/>
                <a:gd name="T19" fmla="*/ 3874 h 3922"/>
                <a:gd name="T20" fmla="*/ 2328 w 4632"/>
                <a:gd name="T21" fmla="*/ 3766 h 3922"/>
                <a:gd name="T22" fmla="*/ 2616 w 4632"/>
                <a:gd name="T23" fmla="*/ 3586 h 3922"/>
                <a:gd name="T24" fmla="*/ 2496 w 4632"/>
                <a:gd name="T25" fmla="*/ 3334 h 3922"/>
                <a:gd name="T26" fmla="*/ 2340 w 4632"/>
                <a:gd name="T27" fmla="*/ 3070 h 3922"/>
                <a:gd name="T28" fmla="*/ 2472 w 4632"/>
                <a:gd name="T29" fmla="*/ 2818 h 3922"/>
                <a:gd name="T30" fmla="*/ 2700 w 4632"/>
                <a:gd name="T31" fmla="*/ 2530 h 3922"/>
                <a:gd name="T32" fmla="*/ 2904 w 4632"/>
                <a:gd name="T33" fmla="*/ 2278 h 3922"/>
                <a:gd name="T34" fmla="*/ 3192 w 4632"/>
                <a:gd name="T35" fmla="*/ 2062 h 3922"/>
                <a:gd name="T36" fmla="*/ 3480 w 4632"/>
                <a:gd name="T37" fmla="*/ 1931 h 3922"/>
                <a:gd name="T38" fmla="*/ 3756 w 4632"/>
                <a:gd name="T39" fmla="*/ 1990 h 3922"/>
                <a:gd name="T40" fmla="*/ 3936 w 4632"/>
                <a:gd name="T41" fmla="*/ 1942 h 3922"/>
                <a:gd name="T42" fmla="*/ 4140 w 4632"/>
                <a:gd name="T43" fmla="*/ 1810 h 3922"/>
                <a:gd name="T44" fmla="*/ 4428 w 4632"/>
                <a:gd name="T45" fmla="*/ 1582 h 3922"/>
                <a:gd name="T46" fmla="*/ 4572 w 4632"/>
                <a:gd name="T47" fmla="*/ 1270 h 3922"/>
                <a:gd name="T48" fmla="*/ 4632 w 4632"/>
                <a:gd name="T49" fmla="*/ 826 h 3922"/>
                <a:gd name="T50" fmla="*/ 4452 w 4632"/>
                <a:gd name="T51" fmla="*/ 634 h 3922"/>
                <a:gd name="T52" fmla="*/ 4164 w 4632"/>
                <a:gd name="T53" fmla="*/ 442 h 3922"/>
                <a:gd name="T54" fmla="*/ 3912 w 4632"/>
                <a:gd name="T55" fmla="*/ 346 h 3922"/>
                <a:gd name="T56" fmla="*/ 3732 w 4632"/>
                <a:gd name="T57" fmla="*/ 310 h 3922"/>
                <a:gd name="T58" fmla="*/ 3444 w 4632"/>
                <a:gd name="T59" fmla="*/ 226 h 3922"/>
                <a:gd name="T60" fmla="*/ 3096 w 4632"/>
                <a:gd name="T61" fmla="*/ 10 h 3922"/>
                <a:gd name="T62" fmla="*/ 2835 w 4632"/>
                <a:gd name="T63" fmla="*/ 54 h 3922"/>
                <a:gd name="T64" fmla="*/ 2678 w 4632"/>
                <a:gd name="T65" fmla="*/ 198 h 3922"/>
                <a:gd name="T66" fmla="*/ 2466 w 4632"/>
                <a:gd name="T67" fmla="*/ 210 h 3922"/>
                <a:gd name="T68" fmla="*/ 2075 w 4632"/>
                <a:gd name="T69" fmla="*/ 237 h 3922"/>
                <a:gd name="T70" fmla="*/ 1838 w 4632"/>
                <a:gd name="T71" fmla="*/ 475 h 3922"/>
                <a:gd name="T72" fmla="*/ 1679 w 4632"/>
                <a:gd name="T73" fmla="*/ 693 h 3922"/>
                <a:gd name="T74" fmla="*/ 1400 w 4632"/>
                <a:gd name="T75" fmla="*/ 886 h 3922"/>
                <a:gd name="T76" fmla="*/ 1086 w 4632"/>
                <a:gd name="T77" fmla="*/ 910 h 3922"/>
                <a:gd name="T78" fmla="*/ 831 w 4632"/>
                <a:gd name="T79" fmla="*/ 1050 h 3922"/>
                <a:gd name="T80" fmla="*/ 612 w 4632"/>
                <a:gd name="T81" fmla="*/ 1279 h 3922"/>
                <a:gd name="T82" fmla="*/ 477 w 4632"/>
                <a:gd name="T83" fmla="*/ 1674 h 3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632" h="3922">
                  <a:moveTo>
                    <a:pt x="477" y="1674"/>
                  </a:moveTo>
                  <a:lnTo>
                    <a:pt x="384" y="2158"/>
                  </a:lnTo>
                  <a:lnTo>
                    <a:pt x="231" y="2418"/>
                  </a:lnTo>
                  <a:lnTo>
                    <a:pt x="35" y="2794"/>
                  </a:lnTo>
                  <a:lnTo>
                    <a:pt x="0" y="2949"/>
                  </a:lnTo>
                  <a:lnTo>
                    <a:pt x="359" y="3225"/>
                  </a:lnTo>
                  <a:lnTo>
                    <a:pt x="578" y="3526"/>
                  </a:lnTo>
                  <a:lnTo>
                    <a:pt x="792" y="3730"/>
                  </a:lnTo>
                  <a:lnTo>
                    <a:pt x="972" y="3852"/>
                  </a:lnTo>
                  <a:lnTo>
                    <a:pt x="1104" y="3850"/>
                  </a:lnTo>
                  <a:lnTo>
                    <a:pt x="1224" y="3898"/>
                  </a:lnTo>
                  <a:lnTo>
                    <a:pt x="1308" y="3850"/>
                  </a:lnTo>
                  <a:lnTo>
                    <a:pt x="1368" y="3790"/>
                  </a:lnTo>
                  <a:lnTo>
                    <a:pt x="1488" y="3754"/>
                  </a:lnTo>
                  <a:lnTo>
                    <a:pt x="1572" y="3730"/>
                  </a:lnTo>
                  <a:lnTo>
                    <a:pt x="1668" y="3826"/>
                  </a:lnTo>
                  <a:lnTo>
                    <a:pt x="1812" y="3814"/>
                  </a:lnTo>
                  <a:lnTo>
                    <a:pt x="1908" y="3874"/>
                  </a:lnTo>
                  <a:lnTo>
                    <a:pt x="2052" y="3922"/>
                  </a:lnTo>
                  <a:lnTo>
                    <a:pt x="2172" y="3874"/>
                  </a:lnTo>
                  <a:lnTo>
                    <a:pt x="2244" y="3826"/>
                  </a:lnTo>
                  <a:lnTo>
                    <a:pt x="2328" y="3766"/>
                  </a:lnTo>
                  <a:lnTo>
                    <a:pt x="2484" y="3730"/>
                  </a:lnTo>
                  <a:lnTo>
                    <a:pt x="2616" y="3586"/>
                  </a:lnTo>
                  <a:lnTo>
                    <a:pt x="2544" y="3466"/>
                  </a:lnTo>
                  <a:lnTo>
                    <a:pt x="2496" y="3334"/>
                  </a:lnTo>
                  <a:lnTo>
                    <a:pt x="2448" y="3166"/>
                  </a:lnTo>
                  <a:lnTo>
                    <a:pt x="2340" y="3070"/>
                  </a:lnTo>
                  <a:lnTo>
                    <a:pt x="2316" y="2878"/>
                  </a:lnTo>
                  <a:lnTo>
                    <a:pt x="2472" y="2818"/>
                  </a:lnTo>
                  <a:lnTo>
                    <a:pt x="2604" y="2662"/>
                  </a:lnTo>
                  <a:lnTo>
                    <a:pt x="2700" y="2530"/>
                  </a:lnTo>
                  <a:lnTo>
                    <a:pt x="2760" y="2398"/>
                  </a:lnTo>
                  <a:lnTo>
                    <a:pt x="2904" y="2278"/>
                  </a:lnTo>
                  <a:lnTo>
                    <a:pt x="3012" y="2122"/>
                  </a:lnTo>
                  <a:lnTo>
                    <a:pt x="3192" y="2062"/>
                  </a:lnTo>
                  <a:lnTo>
                    <a:pt x="3300" y="1978"/>
                  </a:lnTo>
                  <a:lnTo>
                    <a:pt x="3480" y="1931"/>
                  </a:lnTo>
                  <a:lnTo>
                    <a:pt x="3636" y="1906"/>
                  </a:lnTo>
                  <a:lnTo>
                    <a:pt x="3756" y="1990"/>
                  </a:lnTo>
                  <a:lnTo>
                    <a:pt x="3888" y="2038"/>
                  </a:lnTo>
                  <a:lnTo>
                    <a:pt x="3936" y="1942"/>
                  </a:lnTo>
                  <a:lnTo>
                    <a:pt x="3996" y="1810"/>
                  </a:lnTo>
                  <a:lnTo>
                    <a:pt x="4140" y="1810"/>
                  </a:lnTo>
                  <a:lnTo>
                    <a:pt x="4284" y="1666"/>
                  </a:lnTo>
                  <a:lnTo>
                    <a:pt x="4428" y="1582"/>
                  </a:lnTo>
                  <a:lnTo>
                    <a:pt x="4584" y="1486"/>
                  </a:lnTo>
                  <a:lnTo>
                    <a:pt x="4572" y="1270"/>
                  </a:lnTo>
                  <a:lnTo>
                    <a:pt x="4620" y="1042"/>
                  </a:lnTo>
                  <a:lnTo>
                    <a:pt x="4632" y="826"/>
                  </a:lnTo>
                  <a:lnTo>
                    <a:pt x="4512" y="742"/>
                  </a:lnTo>
                  <a:lnTo>
                    <a:pt x="4452" y="634"/>
                  </a:lnTo>
                  <a:lnTo>
                    <a:pt x="4332" y="574"/>
                  </a:lnTo>
                  <a:lnTo>
                    <a:pt x="4164" y="442"/>
                  </a:lnTo>
                  <a:lnTo>
                    <a:pt x="4032" y="322"/>
                  </a:lnTo>
                  <a:lnTo>
                    <a:pt x="3912" y="346"/>
                  </a:lnTo>
                  <a:lnTo>
                    <a:pt x="3804" y="274"/>
                  </a:lnTo>
                  <a:lnTo>
                    <a:pt x="3732" y="310"/>
                  </a:lnTo>
                  <a:lnTo>
                    <a:pt x="3636" y="286"/>
                  </a:lnTo>
                  <a:lnTo>
                    <a:pt x="3444" y="226"/>
                  </a:lnTo>
                  <a:lnTo>
                    <a:pt x="3276" y="142"/>
                  </a:lnTo>
                  <a:lnTo>
                    <a:pt x="3096" y="10"/>
                  </a:lnTo>
                  <a:lnTo>
                    <a:pt x="2996" y="0"/>
                  </a:lnTo>
                  <a:lnTo>
                    <a:pt x="2835" y="54"/>
                  </a:lnTo>
                  <a:lnTo>
                    <a:pt x="2744" y="108"/>
                  </a:lnTo>
                  <a:lnTo>
                    <a:pt x="2678" y="198"/>
                  </a:lnTo>
                  <a:lnTo>
                    <a:pt x="2540" y="154"/>
                  </a:lnTo>
                  <a:lnTo>
                    <a:pt x="2466" y="210"/>
                  </a:lnTo>
                  <a:lnTo>
                    <a:pt x="2261" y="226"/>
                  </a:lnTo>
                  <a:lnTo>
                    <a:pt x="2075" y="237"/>
                  </a:lnTo>
                  <a:lnTo>
                    <a:pt x="1956" y="336"/>
                  </a:lnTo>
                  <a:lnTo>
                    <a:pt x="1838" y="475"/>
                  </a:lnTo>
                  <a:lnTo>
                    <a:pt x="1854" y="630"/>
                  </a:lnTo>
                  <a:lnTo>
                    <a:pt x="1679" y="693"/>
                  </a:lnTo>
                  <a:lnTo>
                    <a:pt x="1499" y="886"/>
                  </a:lnTo>
                  <a:lnTo>
                    <a:pt x="1400" y="886"/>
                  </a:lnTo>
                  <a:lnTo>
                    <a:pt x="1296" y="832"/>
                  </a:lnTo>
                  <a:lnTo>
                    <a:pt x="1086" y="910"/>
                  </a:lnTo>
                  <a:lnTo>
                    <a:pt x="974" y="946"/>
                  </a:lnTo>
                  <a:lnTo>
                    <a:pt x="831" y="1050"/>
                  </a:lnTo>
                  <a:lnTo>
                    <a:pt x="725" y="1138"/>
                  </a:lnTo>
                  <a:lnTo>
                    <a:pt x="612" y="1279"/>
                  </a:lnTo>
                  <a:lnTo>
                    <a:pt x="576" y="1408"/>
                  </a:lnTo>
                  <a:lnTo>
                    <a:pt x="477" y="167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0" name="Freeform 52">
              <a:extLst>
                <a:ext uri="{FF2B5EF4-FFF2-40B4-BE49-F238E27FC236}">
                  <a16:creationId xmlns:a16="http://schemas.microsoft.com/office/drawing/2014/main" id="{A884FD3C-4CDA-16E7-955A-F96F471EC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2709" y="3291054"/>
              <a:ext cx="1281310" cy="1394963"/>
            </a:xfrm>
            <a:custGeom>
              <a:avLst/>
              <a:gdLst>
                <a:gd name="T0" fmla="*/ 899 w 3624"/>
                <a:gd name="T1" fmla="*/ 803 h 4173"/>
                <a:gd name="T2" fmla="*/ 864 w 3624"/>
                <a:gd name="T3" fmla="*/ 1248 h 4173"/>
                <a:gd name="T4" fmla="*/ 563 w 3624"/>
                <a:gd name="T5" fmla="*/ 1428 h 4173"/>
                <a:gd name="T6" fmla="*/ 276 w 3624"/>
                <a:gd name="T7" fmla="*/ 1572 h 4173"/>
                <a:gd name="T8" fmla="*/ 167 w 3624"/>
                <a:gd name="T9" fmla="*/ 1800 h 4173"/>
                <a:gd name="T10" fmla="*/ 348 w 3624"/>
                <a:gd name="T11" fmla="*/ 2016 h 4173"/>
                <a:gd name="T12" fmla="*/ 588 w 3624"/>
                <a:gd name="T13" fmla="*/ 2232 h 4173"/>
                <a:gd name="T14" fmla="*/ 564 w 3624"/>
                <a:gd name="T15" fmla="*/ 2475 h 4173"/>
                <a:gd name="T16" fmla="*/ 468 w 3624"/>
                <a:gd name="T17" fmla="*/ 2652 h 4173"/>
                <a:gd name="T18" fmla="*/ 348 w 3624"/>
                <a:gd name="T19" fmla="*/ 2784 h 4173"/>
                <a:gd name="T20" fmla="*/ 324 w 3624"/>
                <a:gd name="T21" fmla="*/ 2928 h 4173"/>
                <a:gd name="T22" fmla="*/ 336 w 3624"/>
                <a:gd name="T23" fmla="*/ 3143 h 4173"/>
                <a:gd name="T24" fmla="*/ 140 w 3624"/>
                <a:gd name="T25" fmla="*/ 3324 h 4173"/>
                <a:gd name="T26" fmla="*/ 0 w 3624"/>
                <a:gd name="T27" fmla="*/ 3458 h 4173"/>
                <a:gd name="T28" fmla="*/ 129 w 3624"/>
                <a:gd name="T29" fmla="*/ 3573 h 4173"/>
                <a:gd name="T30" fmla="*/ 365 w 3624"/>
                <a:gd name="T31" fmla="*/ 3645 h 4173"/>
                <a:gd name="T32" fmla="*/ 638 w 3624"/>
                <a:gd name="T33" fmla="*/ 3648 h 4173"/>
                <a:gd name="T34" fmla="*/ 726 w 3624"/>
                <a:gd name="T35" fmla="*/ 3894 h 4173"/>
                <a:gd name="T36" fmla="*/ 876 w 3624"/>
                <a:gd name="T37" fmla="*/ 3587 h 4173"/>
                <a:gd name="T38" fmla="*/ 750 w 3624"/>
                <a:gd name="T39" fmla="*/ 3446 h 4173"/>
                <a:gd name="T40" fmla="*/ 680 w 3624"/>
                <a:gd name="T41" fmla="*/ 3345 h 4173"/>
                <a:gd name="T42" fmla="*/ 612 w 3624"/>
                <a:gd name="T43" fmla="*/ 3186 h 4173"/>
                <a:gd name="T44" fmla="*/ 738 w 3624"/>
                <a:gd name="T45" fmla="*/ 3078 h 4173"/>
                <a:gd name="T46" fmla="*/ 882 w 3624"/>
                <a:gd name="T47" fmla="*/ 3119 h 4173"/>
                <a:gd name="T48" fmla="*/ 992 w 3624"/>
                <a:gd name="T49" fmla="*/ 3248 h 4173"/>
                <a:gd name="T50" fmla="*/ 1128 w 3624"/>
                <a:gd name="T51" fmla="*/ 3404 h 4173"/>
                <a:gd name="T52" fmla="*/ 1076 w 3624"/>
                <a:gd name="T53" fmla="*/ 3599 h 4173"/>
                <a:gd name="T54" fmla="*/ 876 w 3624"/>
                <a:gd name="T55" fmla="*/ 3587 h 4173"/>
                <a:gd name="T56" fmla="*/ 938 w 3624"/>
                <a:gd name="T57" fmla="*/ 3833 h 4173"/>
                <a:gd name="T58" fmla="*/ 1154 w 3624"/>
                <a:gd name="T59" fmla="*/ 4013 h 4173"/>
                <a:gd name="T60" fmla="*/ 1179 w 3624"/>
                <a:gd name="T61" fmla="*/ 4173 h 4173"/>
                <a:gd name="T62" fmla="*/ 1764 w 3624"/>
                <a:gd name="T63" fmla="*/ 3312 h 4173"/>
                <a:gd name="T64" fmla="*/ 1944 w 3624"/>
                <a:gd name="T65" fmla="*/ 2952 h 4173"/>
                <a:gd name="T66" fmla="*/ 2256 w 3624"/>
                <a:gd name="T67" fmla="*/ 2400 h 4173"/>
                <a:gd name="T68" fmla="*/ 2544 w 3624"/>
                <a:gd name="T69" fmla="*/ 2148 h 4173"/>
                <a:gd name="T70" fmla="*/ 2868 w 3624"/>
                <a:gd name="T71" fmla="*/ 1944 h 4173"/>
                <a:gd name="T72" fmla="*/ 3144 w 3624"/>
                <a:gd name="T73" fmla="*/ 1692 h 4173"/>
                <a:gd name="T74" fmla="*/ 3264 w 3624"/>
                <a:gd name="T75" fmla="*/ 1440 h 4173"/>
                <a:gd name="T76" fmla="*/ 3204 w 3624"/>
                <a:gd name="T77" fmla="*/ 1104 h 4173"/>
                <a:gd name="T78" fmla="*/ 3408 w 3624"/>
                <a:gd name="T79" fmla="*/ 876 h 4173"/>
                <a:gd name="T80" fmla="*/ 3588 w 3624"/>
                <a:gd name="T81" fmla="*/ 384 h 4173"/>
                <a:gd name="T82" fmla="*/ 3612 w 3624"/>
                <a:gd name="T83" fmla="*/ 48 h 4173"/>
                <a:gd name="T84" fmla="*/ 3312 w 3624"/>
                <a:gd name="T85" fmla="*/ 36 h 4173"/>
                <a:gd name="T86" fmla="*/ 2976 w 3624"/>
                <a:gd name="T87" fmla="*/ 0 h 4173"/>
                <a:gd name="T88" fmla="*/ 2868 w 3624"/>
                <a:gd name="T89" fmla="*/ 156 h 4173"/>
                <a:gd name="T90" fmla="*/ 2892 w 3624"/>
                <a:gd name="T91" fmla="*/ 432 h 4173"/>
                <a:gd name="T92" fmla="*/ 2736 w 3624"/>
                <a:gd name="T93" fmla="*/ 432 h 4173"/>
                <a:gd name="T94" fmla="*/ 2508 w 3624"/>
                <a:gd name="T95" fmla="*/ 468 h 4173"/>
                <a:gd name="T96" fmla="*/ 2256 w 3624"/>
                <a:gd name="T97" fmla="*/ 420 h 4173"/>
                <a:gd name="T98" fmla="*/ 2016 w 3624"/>
                <a:gd name="T99" fmla="*/ 468 h 4173"/>
                <a:gd name="T100" fmla="*/ 1740 w 3624"/>
                <a:gd name="T101" fmla="*/ 408 h 4173"/>
                <a:gd name="T102" fmla="*/ 1500 w 3624"/>
                <a:gd name="T103" fmla="*/ 372 h 4173"/>
                <a:gd name="T104" fmla="*/ 1212 w 3624"/>
                <a:gd name="T105" fmla="*/ 456 h 4173"/>
                <a:gd name="T106" fmla="*/ 996 w 3624"/>
                <a:gd name="T107" fmla="*/ 516 h 4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24" h="4173">
                  <a:moveTo>
                    <a:pt x="914" y="587"/>
                  </a:moveTo>
                  <a:lnTo>
                    <a:pt x="899" y="803"/>
                  </a:lnTo>
                  <a:lnTo>
                    <a:pt x="851" y="1032"/>
                  </a:lnTo>
                  <a:lnTo>
                    <a:pt x="864" y="1248"/>
                  </a:lnTo>
                  <a:lnTo>
                    <a:pt x="716" y="1338"/>
                  </a:lnTo>
                  <a:lnTo>
                    <a:pt x="563" y="1428"/>
                  </a:lnTo>
                  <a:lnTo>
                    <a:pt x="420" y="1572"/>
                  </a:lnTo>
                  <a:lnTo>
                    <a:pt x="276" y="1572"/>
                  </a:lnTo>
                  <a:lnTo>
                    <a:pt x="218" y="1698"/>
                  </a:lnTo>
                  <a:lnTo>
                    <a:pt x="167" y="1800"/>
                  </a:lnTo>
                  <a:lnTo>
                    <a:pt x="264" y="1944"/>
                  </a:lnTo>
                  <a:lnTo>
                    <a:pt x="348" y="2016"/>
                  </a:lnTo>
                  <a:lnTo>
                    <a:pt x="480" y="2100"/>
                  </a:lnTo>
                  <a:lnTo>
                    <a:pt x="588" y="2232"/>
                  </a:lnTo>
                  <a:lnTo>
                    <a:pt x="588" y="2376"/>
                  </a:lnTo>
                  <a:lnTo>
                    <a:pt x="564" y="2475"/>
                  </a:lnTo>
                  <a:lnTo>
                    <a:pt x="504" y="2568"/>
                  </a:lnTo>
                  <a:lnTo>
                    <a:pt x="468" y="2652"/>
                  </a:lnTo>
                  <a:lnTo>
                    <a:pt x="396" y="2688"/>
                  </a:lnTo>
                  <a:lnTo>
                    <a:pt x="348" y="2784"/>
                  </a:lnTo>
                  <a:lnTo>
                    <a:pt x="372" y="2856"/>
                  </a:lnTo>
                  <a:lnTo>
                    <a:pt x="324" y="2928"/>
                  </a:lnTo>
                  <a:lnTo>
                    <a:pt x="245" y="3012"/>
                  </a:lnTo>
                  <a:lnTo>
                    <a:pt x="336" y="3143"/>
                  </a:lnTo>
                  <a:lnTo>
                    <a:pt x="240" y="3213"/>
                  </a:lnTo>
                  <a:lnTo>
                    <a:pt x="140" y="3324"/>
                  </a:lnTo>
                  <a:lnTo>
                    <a:pt x="36" y="3363"/>
                  </a:lnTo>
                  <a:lnTo>
                    <a:pt x="0" y="3458"/>
                  </a:lnTo>
                  <a:lnTo>
                    <a:pt x="18" y="3561"/>
                  </a:lnTo>
                  <a:lnTo>
                    <a:pt x="129" y="3573"/>
                  </a:lnTo>
                  <a:lnTo>
                    <a:pt x="248" y="3555"/>
                  </a:lnTo>
                  <a:lnTo>
                    <a:pt x="365" y="3645"/>
                  </a:lnTo>
                  <a:lnTo>
                    <a:pt x="488" y="3672"/>
                  </a:lnTo>
                  <a:lnTo>
                    <a:pt x="638" y="3648"/>
                  </a:lnTo>
                  <a:lnTo>
                    <a:pt x="698" y="3758"/>
                  </a:lnTo>
                  <a:lnTo>
                    <a:pt x="726" y="3894"/>
                  </a:lnTo>
                  <a:lnTo>
                    <a:pt x="810" y="3738"/>
                  </a:lnTo>
                  <a:lnTo>
                    <a:pt x="876" y="3587"/>
                  </a:lnTo>
                  <a:lnTo>
                    <a:pt x="758" y="3546"/>
                  </a:lnTo>
                  <a:lnTo>
                    <a:pt x="750" y="3446"/>
                  </a:lnTo>
                  <a:lnTo>
                    <a:pt x="689" y="3396"/>
                  </a:lnTo>
                  <a:lnTo>
                    <a:pt x="680" y="3345"/>
                  </a:lnTo>
                  <a:lnTo>
                    <a:pt x="629" y="3269"/>
                  </a:lnTo>
                  <a:lnTo>
                    <a:pt x="612" y="3186"/>
                  </a:lnTo>
                  <a:lnTo>
                    <a:pt x="653" y="3063"/>
                  </a:lnTo>
                  <a:lnTo>
                    <a:pt x="738" y="3078"/>
                  </a:lnTo>
                  <a:lnTo>
                    <a:pt x="809" y="3114"/>
                  </a:lnTo>
                  <a:lnTo>
                    <a:pt x="882" y="3119"/>
                  </a:lnTo>
                  <a:lnTo>
                    <a:pt x="935" y="3191"/>
                  </a:lnTo>
                  <a:lnTo>
                    <a:pt x="992" y="3248"/>
                  </a:lnTo>
                  <a:lnTo>
                    <a:pt x="1035" y="3320"/>
                  </a:lnTo>
                  <a:lnTo>
                    <a:pt x="1128" y="3404"/>
                  </a:lnTo>
                  <a:lnTo>
                    <a:pt x="1121" y="3498"/>
                  </a:lnTo>
                  <a:lnTo>
                    <a:pt x="1076" y="3599"/>
                  </a:lnTo>
                  <a:lnTo>
                    <a:pt x="935" y="3599"/>
                  </a:lnTo>
                  <a:lnTo>
                    <a:pt x="876" y="3587"/>
                  </a:lnTo>
                  <a:lnTo>
                    <a:pt x="812" y="3740"/>
                  </a:lnTo>
                  <a:lnTo>
                    <a:pt x="938" y="3833"/>
                  </a:lnTo>
                  <a:lnTo>
                    <a:pt x="1073" y="3912"/>
                  </a:lnTo>
                  <a:lnTo>
                    <a:pt x="1154" y="4013"/>
                  </a:lnTo>
                  <a:lnTo>
                    <a:pt x="1163" y="4112"/>
                  </a:lnTo>
                  <a:lnTo>
                    <a:pt x="1179" y="4173"/>
                  </a:lnTo>
                  <a:lnTo>
                    <a:pt x="1644" y="3480"/>
                  </a:lnTo>
                  <a:lnTo>
                    <a:pt x="1764" y="3312"/>
                  </a:lnTo>
                  <a:lnTo>
                    <a:pt x="1812" y="3168"/>
                  </a:lnTo>
                  <a:lnTo>
                    <a:pt x="1944" y="2952"/>
                  </a:lnTo>
                  <a:lnTo>
                    <a:pt x="2076" y="2688"/>
                  </a:lnTo>
                  <a:lnTo>
                    <a:pt x="2256" y="2400"/>
                  </a:lnTo>
                  <a:lnTo>
                    <a:pt x="2400" y="2316"/>
                  </a:lnTo>
                  <a:lnTo>
                    <a:pt x="2544" y="2148"/>
                  </a:lnTo>
                  <a:lnTo>
                    <a:pt x="2700" y="2064"/>
                  </a:lnTo>
                  <a:lnTo>
                    <a:pt x="2868" y="1944"/>
                  </a:lnTo>
                  <a:lnTo>
                    <a:pt x="3024" y="1812"/>
                  </a:lnTo>
                  <a:lnTo>
                    <a:pt x="3144" y="1692"/>
                  </a:lnTo>
                  <a:lnTo>
                    <a:pt x="3156" y="1560"/>
                  </a:lnTo>
                  <a:lnTo>
                    <a:pt x="3264" y="1440"/>
                  </a:lnTo>
                  <a:lnTo>
                    <a:pt x="3214" y="1216"/>
                  </a:lnTo>
                  <a:lnTo>
                    <a:pt x="3204" y="1104"/>
                  </a:lnTo>
                  <a:lnTo>
                    <a:pt x="3360" y="1092"/>
                  </a:lnTo>
                  <a:lnTo>
                    <a:pt x="3408" y="876"/>
                  </a:lnTo>
                  <a:lnTo>
                    <a:pt x="3480" y="564"/>
                  </a:lnTo>
                  <a:lnTo>
                    <a:pt x="3588" y="384"/>
                  </a:lnTo>
                  <a:lnTo>
                    <a:pt x="3624" y="192"/>
                  </a:lnTo>
                  <a:lnTo>
                    <a:pt x="3612" y="48"/>
                  </a:lnTo>
                  <a:lnTo>
                    <a:pt x="3456" y="36"/>
                  </a:lnTo>
                  <a:lnTo>
                    <a:pt x="3312" y="36"/>
                  </a:lnTo>
                  <a:lnTo>
                    <a:pt x="3132" y="48"/>
                  </a:lnTo>
                  <a:lnTo>
                    <a:pt x="2976" y="0"/>
                  </a:lnTo>
                  <a:lnTo>
                    <a:pt x="2868" y="24"/>
                  </a:lnTo>
                  <a:lnTo>
                    <a:pt x="2868" y="156"/>
                  </a:lnTo>
                  <a:lnTo>
                    <a:pt x="2856" y="300"/>
                  </a:lnTo>
                  <a:lnTo>
                    <a:pt x="2892" y="432"/>
                  </a:lnTo>
                  <a:lnTo>
                    <a:pt x="2820" y="504"/>
                  </a:lnTo>
                  <a:lnTo>
                    <a:pt x="2736" y="432"/>
                  </a:lnTo>
                  <a:lnTo>
                    <a:pt x="2640" y="480"/>
                  </a:lnTo>
                  <a:lnTo>
                    <a:pt x="2508" y="468"/>
                  </a:lnTo>
                  <a:lnTo>
                    <a:pt x="2388" y="420"/>
                  </a:lnTo>
                  <a:lnTo>
                    <a:pt x="2256" y="420"/>
                  </a:lnTo>
                  <a:lnTo>
                    <a:pt x="2172" y="456"/>
                  </a:lnTo>
                  <a:lnTo>
                    <a:pt x="2016" y="468"/>
                  </a:lnTo>
                  <a:lnTo>
                    <a:pt x="1860" y="432"/>
                  </a:lnTo>
                  <a:lnTo>
                    <a:pt x="1740" y="408"/>
                  </a:lnTo>
                  <a:lnTo>
                    <a:pt x="1608" y="432"/>
                  </a:lnTo>
                  <a:lnTo>
                    <a:pt x="1500" y="372"/>
                  </a:lnTo>
                  <a:lnTo>
                    <a:pt x="1344" y="456"/>
                  </a:lnTo>
                  <a:lnTo>
                    <a:pt x="1212" y="456"/>
                  </a:lnTo>
                  <a:lnTo>
                    <a:pt x="1068" y="456"/>
                  </a:lnTo>
                  <a:lnTo>
                    <a:pt x="996" y="516"/>
                  </a:lnTo>
                  <a:lnTo>
                    <a:pt x="914" y="587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2" name="Freeform 53">
              <a:extLst>
                <a:ext uri="{FF2B5EF4-FFF2-40B4-BE49-F238E27FC236}">
                  <a16:creationId xmlns:a16="http://schemas.microsoft.com/office/drawing/2014/main" id="{8314A152-0176-2ABE-4FB3-E23D71F22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7386" y="4299362"/>
              <a:ext cx="2221401" cy="1388298"/>
            </a:xfrm>
            <a:custGeom>
              <a:avLst/>
              <a:gdLst>
                <a:gd name="T0" fmla="*/ 852 w 6280"/>
                <a:gd name="T1" fmla="*/ 2133 h 4155"/>
                <a:gd name="T2" fmla="*/ 510 w 6280"/>
                <a:gd name="T3" fmla="*/ 2580 h 4155"/>
                <a:gd name="T4" fmla="*/ 258 w 6280"/>
                <a:gd name="T5" fmla="*/ 2925 h 4155"/>
                <a:gd name="T6" fmla="*/ 253 w 6280"/>
                <a:gd name="T7" fmla="*/ 3393 h 4155"/>
                <a:gd name="T8" fmla="*/ 852 w 6280"/>
                <a:gd name="T9" fmla="*/ 3537 h 4155"/>
                <a:gd name="T10" fmla="*/ 763 w 6280"/>
                <a:gd name="T11" fmla="*/ 3933 h 4155"/>
                <a:gd name="T12" fmla="*/ 1249 w 6280"/>
                <a:gd name="T13" fmla="*/ 4027 h 4155"/>
                <a:gd name="T14" fmla="*/ 1615 w 6280"/>
                <a:gd name="T15" fmla="*/ 4128 h 4155"/>
                <a:gd name="T16" fmla="*/ 1853 w 6280"/>
                <a:gd name="T17" fmla="*/ 4045 h 4155"/>
                <a:gd name="T18" fmla="*/ 2102 w 6280"/>
                <a:gd name="T19" fmla="*/ 3940 h 4155"/>
                <a:gd name="T20" fmla="*/ 2422 w 6280"/>
                <a:gd name="T21" fmla="*/ 4032 h 4155"/>
                <a:gd name="T22" fmla="*/ 2495 w 6280"/>
                <a:gd name="T23" fmla="*/ 3794 h 4155"/>
                <a:gd name="T24" fmla="*/ 2788 w 6280"/>
                <a:gd name="T25" fmla="*/ 3703 h 4155"/>
                <a:gd name="T26" fmla="*/ 3105 w 6280"/>
                <a:gd name="T27" fmla="*/ 3762 h 4155"/>
                <a:gd name="T28" fmla="*/ 3410 w 6280"/>
                <a:gd name="T29" fmla="*/ 3611 h 4155"/>
                <a:gd name="T30" fmla="*/ 3839 w 6280"/>
                <a:gd name="T31" fmla="*/ 3410 h 4155"/>
                <a:gd name="T32" fmla="*/ 4296 w 6280"/>
                <a:gd name="T33" fmla="*/ 3072 h 4155"/>
                <a:gd name="T34" fmla="*/ 4827 w 6280"/>
                <a:gd name="T35" fmla="*/ 2624 h 4155"/>
                <a:gd name="T36" fmla="*/ 5302 w 6280"/>
                <a:gd name="T37" fmla="*/ 2112 h 4155"/>
                <a:gd name="T38" fmla="*/ 5787 w 6280"/>
                <a:gd name="T39" fmla="*/ 1665 h 4155"/>
                <a:gd name="T40" fmla="*/ 6280 w 6280"/>
                <a:gd name="T41" fmla="*/ 1162 h 4155"/>
                <a:gd name="T42" fmla="*/ 6171 w 6280"/>
                <a:gd name="T43" fmla="*/ 897 h 4155"/>
                <a:gd name="T44" fmla="*/ 5977 w 6280"/>
                <a:gd name="T45" fmla="*/ 574 h 4155"/>
                <a:gd name="T46" fmla="*/ 6223 w 6280"/>
                <a:gd name="T47" fmla="*/ 484 h 4155"/>
                <a:gd name="T48" fmla="*/ 6091 w 6280"/>
                <a:gd name="T49" fmla="*/ 232 h 4155"/>
                <a:gd name="T50" fmla="*/ 5911 w 6280"/>
                <a:gd name="T51" fmla="*/ 100 h 4155"/>
                <a:gd name="T52" fmla="*/ 5713 w 6280"/>
                <a:gd name="T53" fmla="*/ 172 h 4155"/>
                <a:gd name="T54" fmla="*/ 5791 w 6280"/>
                <a:gd name="T55" fmla="*/ 382 h 4155"/>
                <a:gd name="T56" fmla="*/ 5979 w 6280"/>
                <a:gd name="T57" fmla="*/ 571 h 4155"/>
                <a:gd name="T58" fmla="*/ 5803 w 6280"/>
                <a:gd name="T59" fmla="*/ 741 h 4155"/>
                <a:gd name="T60" fmla="*/ 5467 w 6280"/>
                <a:gd name="T61" fmla="*/ 632 h 4155"/>
                <a:gd name="T62" fmla="*/ 5119 w 6280"/>
                <a:gd name="T63" fmla="*/ 549 h 4155"/>
                <a:gd name="T64" fmla="*/ 5238 w 6280"/>
                <a:gd name="T65" fmla="*/ 312 h 4155"/>
                <a:gd name="T66" fmla="*/ 5347 w 6280"/>
                <a:gd name="T67" fmla="*/ 0 h 4155"/>
                <a:gd name="T68" fmla="*/ 5083 w 6280"/>
                <a:gd name="T69" fmla="*/ 156 h 4155"/>
                <a:gd name="T70" fmla="*/ 4781 w 6280"/>
                <a:gd name="T71" fmla="*/ 193 h 4155"/>
                <a:gd name="T72" fmla="*/ 4605 w 6280"/>
                <a:gd name="T73" fmla="*/ 458 h 4155"/>
                <a:gd name="T74" fmla="*/ 4269 w 6280"/>
                <a:gd name="T75" fmla="*/ 623 h 4155"/>
                <a:gd name="T76" fmla="*/ 3996 w 6280"/>
                <a:gd name="T77" fmla="*/ 336 h 4155"/>
                <a:gd name="T78" fmla="*/ 3561 w 6280"/>
                <a:gd name="T79" fmla="*/ 618 h 4155"/>
                <a:gd name="T80" fmla="*/ 3192 w 6280"/>
                <a:gd name="T81" fmla="*/ 562 h 4155"/>
                <a:gd name="T82" fmla="*/ 2749 w 6280"/>
                <a:gd name="T83" fmla="*/ 537 h 4155"/>
                <a:gd name="T84" fmla="*/ 2485 w 6280"/>
                <a:gd name="T85" fmla="*/ 598 h 4155"/>
                <a:gd name="T86" fmla="*/ 2367 w 6280"/>
                <a:gd name="T87" fmla="*/ 936 h 4155"/>
                <a:gd name="T88" fmla="*/ 2113 w 6280"/>
                <a:gd name="T89" fmla="*/ 1161 h 4155"/>
                <a:gd name="T90" fmla="*/ 1573 w 6280"/>
                <a:gd name="T91" fmla="*/ 1342 h 4155"/>
                <a:gd name="T92" fmla="*/ 1285 w 6280"/>
                <a:gd name="T93" fmla="*/ 1920 h 4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280" h="4155">
                  <a:moveTo>
                    <a:pt x="1177" y="2133"/>
                  </a:moveTo>
                  <a:lnTo>
                    <a:pt x="1018" y="2150"/>
                  </a:lnTo>
                  <a:lnTo>
                    <a:pt x="852" y="2133"/>
                  </a:lnTo>
                  <a:lnTo>
                    <a:pt x="760" y="2225"/>
                  </a:lnTo>
                  <a:lnTo>
                    <a:pt x="511" y="2331"/>
                  </a:lnTo>
                  <a:lnTo>
                    <a:pt x="510" y="2580"/>
                  </a:lnTo>
                  <a:lnTo>
                    <a:pt x="636" y="2744"/>
                  </a:lnTo>
                  <a:lnTo>
                    <a:pt x="420" y="2763"/>
                  </a:lnTo>
                  <a:lnTo>
                    <a:pt x="258" y="2925"/>
                  </a:lnTo>
                  <a:lnTo>
                    <a:pt x="168" y="3141"/>
                  </a:lnTo>
                  <a:lnTo>
                    <a:pt x="0" y="3372"/>
                  </a:lnTo>
                  <a:lnTo>
                    <a:pt x="253" y="3393"/>
                  </a:lnTo>
                  <a:lnTo>
                    <a:pt x="475" y="3339"/>
                  </a:lnTo>
                  <a:lnTo>
                    <a:pt x="729" y="3393"/>
                  </a:lnTo>
                  <a:lnTo>
                    <a:pt x="852" y="3537"/>
                  </a:lnTo>
                  <a:lnTo>
                    <a:pt x="690" y="3665"/>
                  </a:lnTo>
                  <a:lnTo>
                    <a:pt x="637" y="3842"/>
                  </a:lnTo>
                  <a:lnTo>
                    <a:pt x="763" y="3933"/>
                  </a:lnTo>
                  <a:lnTo>
                    <a:pt x="893" y="3981"/>
                  </a:lnTo>
                  <a:lnTo>
                    <a:pt x="1057" y="4009"/>
                  </a:lnTo>
                  <a:lnTo>
                    <a:pt x="1249" y="4027"/>
                  </a:lnTo>
                  <a:lnTo>
                    <a:pt x="1386" y="4064"/>
                  </a:lnTo>
                  <a:lnTo>
                    <a:pt x="1505" y="4128"/>
                  </a:lnTo>
                  <a:lnTo>
                    <a:pt x="1615" y="4128"/>
                  </a:lnTo>
                  <a:lnTo>
                    <a:pt x="1743" y="4155"/>
                  </a:lnTo>
                  <a:lnTo>
                    <a:pt x="1807" y="4109"/>
                  </a:lnTo>
                  <a:lnTo>
                    <a:pt x="1853" y="4045"/>
                  </a:lnTo>
                  <a:lnTo>
                    <a:pt x="1862" y="3972"/>
                  </a:lnTo>
                  <a:lnTo>
                    <a:pt x="1962" y="3936"/>
                  </a:lnTo>
                  <a:lnTo>
                    <a:pt x="2102" y="3940"/>
                  </a:lnTo>
                  <a:lnTo>
                    <a:pt x="2194" y="3977"/>
                  </a:lnTo>
                  <a:lnTo>
                    <a:pt x="2285" y="4023"/>
                  </a:lnTo>
                  <a:lnTo>
                    <a:pt x="2422" y="4032"/>
                  </a:lnTo>
                  <a:lnTo>
                    <a:pt x="2459" y="3959"/>
                  </a:lnTo>
                  <a:lnTo>
                    <a:pt x="2468" y="3876"/>
                  </a:lnTo>
                  <a:lnTo>
                    <a:pt x="2495" y="3794"/>
                  </a:lnTo>
                  <a:lnTo>
                    <a:pt x="2578" y="3758"/>
                  </a:lnTo>
                  <a:lnTo>
                    <a:pt x="2669" y="3703"/>
                  </a:lnTo>
                  <a:lnTo>
                    <a:pt x="2788" y="3703"/>
                  </a:lnTo>
                  <a:lnTo>
                    <a:pt x="2888" y="3748"/>
                  </a:lnTo>
                  <a:lnTo>
                    <a:pt x="2998" y="3776"/>
                  </a:lnTo>
                  <a:lnTo>
                    <a:pt x="3105" y="3762"/>
                  </a:lnTo>
                  <a:lnTo>
                    <a:pt x="3227" y="3721"/>
                  </a:lnTo>
                  <a:lnTo>
                    <a:pt x="3318" y="3694"/>
                  </a:lnTo>
                  <a:lnTo>
                    <a:pt x="3410" y="3611"/>
                  </a:lnTo>
                  <a:lnTo>
                    <a:pt x="3574" y="3556"/>
                  </a:lnTo>
                  <a:lnTo>
                    <a:pt x="3720" y="3474"/>
                  </a:lnTo>
                  <a:lnTo>
                    <a:pt x="3839" y="3410"/>
                  </a:lnTo>
                  <a:lnTo>
                    <a:pt x="4004" y="3282"/>
                  </a:lnTo>
                  <a:lnTo>
                    <a:pt x="4123" y="3172"/>
                  </a:lnTo>
                  <a:lnTo>
                    <a:pt x="4296" y="3072"/>
                  </a:lnTo>
                  <a:lnTo>
                    <a:pt x="4488" y="2916"/>
                  </a:lnTo>
                  <a:lnTo>
                    <a:pt x="4644" y="2770"/>
                  </a:lnTo>
                  <a:lnTo>
                    <a:pt x="4827" y="2624"/>
                  </a:lnTo>
                  <a:lnTo>
                    <a:pt x="5000" y="2432"/>
                  </a:lnTo>
                  <a:lnTo>
                    <a:pt x="5165" y="2295"/>
                  </a:lnTo>
                  <a:lnTo>
                    <a:pt x="5302" y="2112"/>
                  </a:lnTo>
                  <a:lnTo>
                    <a:pt x="5458" y="1930"/>
                  </a:lnTo>
                  <a:lnTo>
                    <a:pt x="5640" y="1729"/>
                  </a:lnTo>
                  <a:lnTo>
                    <a:pt x="5787" y="1665"/>
                  </a:lnTo>
                  <a:lnTo>
                    <a:pt x="5906" y="1500"/>
                  </a:lnTo>
                  <a:lnTo>
                    <a:pt x="6125" y="1354"/>
                  </a:lnTo>
                  <a:lnTo>
                    <a:pt x="6280" y="1162"/>
                  </a:lnTo>
                  <a:lnTo>
                    <a:pt x="6262" y="1089"/>
                  </a:lnTo>
                  <a:lnTo>
                    <a:pt x="6257" y="997"/>
                  </a:lnTo>
                  <a:lnTo>
                    <a:pt x="6171" y="897"/>
                  </a:lnTo>
                  <a:lnTo>
                    <a:pt x="6034" y="815"/>
                  </a:lnTo>
                  <a:lnTo>
                    <a:pt x="5911" y="726"/>
                  </a:lnTo>
                  <a:lnTo>
                    <a:pt x="5977" y="574"/>
                  </a:lnTo>
                  <a:lnTo>
                    <a:pt x="5989" y="578"/>
                  </a:lnTo>
                  <a:lnTo>
                    <a:pt x="6175" y="586"/>
                  </a:lnTo>
                  <a:lnTo>
                    <a:pt x="6223" y="484"/>
                  </a:lnTo>
                  <a:lnTo>
                    <a:pt x="6229" y="388"/>
                  </a:lnTo>
                  <a:lnTo>
                    <a:pt x="6139" y="310"/>
                  </a:lnTo>
                  <a:lnTo>
                    <a:pt x="6091" y="232"/>
                  </a:lnTo>
                  <a:lnTo>
                    <a:pt x="6037" y="178"/>
                  </a:lnTo>
                  <a:lnTo>
                    <a:pt x="5983" y="106"/>
                  </a:lnTo>
                  <a:lnTo>
                    <a:pt x="5911" y="100"/>
                  </a:lnTo>
                  <a:lnTo>
                    <a:pt x="5839" y="64"/>
                  </a:lnTo>
                  <a:lnTo>
                    <a:pt x="5755" y="46"/>
                  </a:lnTo>
                  <a:lnTo>
                    <a:pt x="5713" y="172"/>
                  </a:lnTo>
                  <a:lnTo>
                    <a:pt x="5731" y="256"/>
                  </a:lnTo>
                  <a:lnTo>
                    <a:pt x="5779" y="328"/>
                  </a:lnTo>
                  <a:lnTo>
                    <a:pt x="5791" y="382"/>
                  </a:lnTo>
                  <a:lnTo>
                    <a:pt x="5851" y="430"/>
                  </a:lnTo>
                  <a:lnTo>
                    <a:pt x="5857" y="532"/>
                  </a:lnTo>
                  <a:lnTo>
                    <a:pt x="5979" y="571"/>
                  </a:lnTo>
                  <a:lnTo>
                    <a:pt x="5911" y="724"/>
                  </a:lnTo>
                  <a:lnTo>
                    <a:pt x="5827" y="880"/>
                  </a:lnTo>
                  <a:lnTo>
                    <a:pt x="5803" y="741"/>
                  </a:lnTo>
                  <a:lnTo>
                    <a:pt x="5740" y="634"/>
                  </a:lnTo>
                  <a:lnTo>
                    <a:pt x="5593" y="658"/>
                  </a:lnTo>
                  <a:lnTo>
                    <a:pt x="5467" y="632"/>
                  </a:lnTo>
                  <a:lnTo>
                    <a:pt x="5348" y="540"/>
                  </a:lnTo>
                  <a:lnTo>
                    <a:pt x="5229" y="559"/>
                  </a:lnTo>
                  <a:lnTo>
                    <a:pt x="5119" y="549"/>
                  </a:lnTo>
                  <a:lnTo>
                    <a:pt x="5101" y="440"/>
                  </a:lnTo>
                  <a:lnTo>
                    <a:pt x="5138" y="348"/>
                  </a:lnTo>
                  <a:lnTo>
                    <a:pt x="5238" y="312"/>
                  </a:lnTo>
                  <a:lnTo>
                    <a:pt x="5339" y="202"/>
                  </a:lnTo>
                  <a:lnTo>
                    <a:pt x="5439" y="129"/>
                  </a:lnTo>
                  <a:lnTo>
                    <a:pt x="5347" y="0"/>
                  </a:lnTo>
                  <a:lnTo>
                    <a:pt x="5275" y="65"/>
                  </a:lnTo>
                  <a:lnTo>
                    <a:pt x="5202" y="120"/>
                  </a:lnTo>
                  <a:lnTo>
                    <a:pt x="5083" y="156"/>
                  </a:lnTo>
                  <a:lnTo>
                    <a:pt x="4982" y="156"/>
                  </a:lnTo>
                  <a:lnTo>
                    <a:pt x="4900" y="165"/>
                  </a:lnTo>
                  <a:lnTo>
                    <a:pt x="4781" y="193"/>
                  </a:lnTo>
                  <a:lnTo>
                    <a:pt x="4735" y="284"/>
                  </a:lnTo>
                  <a:lnTo>
                    <a:pt x="4662" y="357"/>
                  </a:lnTo>
                  <a:lnTo>
                    <a:pt x="4605" y="458"/>
                  </a:lnTo>
                  <a:lnTo>
                    <a:pt x="4516" y="650"/>
                  </a:lnTo>
                  <a:lnTo>
                    <a:pt x="4397" y="650"/>
                  </a:lnTo>
                  <a:lnTo>
                    <a:pt x="4269" y="623"/>
                  </a:lnTo>
                  <a:lnTo>
                    <a:pt x="4178" y="540"/>
                  </a:lnTo>
                  <a:lnTo>
                    <a:pt x="4095" y="440"/>
                  </a:lnTo>
                  <a:lnTo>
                    <a:pt x="3996" y="336"/>
                  </a:lnTo>
                  <a:lnTo>
                    <a:pt x="3865" y="478"/>
                  </a:lnTo>
                  <a:lnTo>
                    <a:pt x="3709" y="513"/>
                  </a:lnTo>
                  <a:lnTo>
                    <a:pt x="3561" y="618"/>
                  </a:lnTo>
                  <a:lnTo>
                    <a:pt x="3436" y="670"/>
                  </a:lnTo>
                  <a:lnTo>
                    <a:pt x="3291" y="624"/>
                  </a:lnTo>
                  <a:lnTo>
                    <a:pt x="3192" y="562"/>
                  </a:lnTo>
                  <a:lnTo>
                    <a:pt x="3051" y="574"/>
                  </a:lnTo>
                  <a:lnTo>
                    <a:pt x="2952" y="478"/>
                  </a:lnTo>
                  <a:lnTo>
                    <a:pt x="2749" y="537"/>
                  </a:lnTo>
                  <a:lnTo>
                    <a:pt x="2691" y="595"/>
                  </a:lnTo>
                  <a:lnTo>
                    <a:pt x="2605" y="645"/>
                  </a:lnTo>
                  <a:lnTo>
                    <a:pt x="2485" y="598"/>
                  </a:lnTo>
                  <a:lnTo>
                    <a:pt x="2355" y="601"/>
                  </a:lnTo>
                  <a:lnTo>
                    <a:pt x="2353" y="760"/>
                  </a:lnTo>
                  <a:lnTo>
                    <a:pt x="2367" y="936"/>
                  </a:lnTo>
                  <a:lnTo>
                    <a:pt x="2364" y="1065"/>
                  </a:lnTo>
                  <a:lnTo>
                    <a:pt x="2271" y="1161"/>
                  </a:lnTo>
                  <a:lnTo>
                    <a:pt x="2113" y="1161"/>
                  </a:lnTo>
                  <a:lnTo>
                    <a:pt x="1920" y="1233"/>
                  </a:lnTo>
                  <a:lnTo>
                    <a:pt x="1755" y="1365"/>
                  </a:lnTo>
                  <a:lnTo>
                    <a:pt x="1573" y="1342"/>
                  </a:lnTo>
                  <a:lnTo>
                    <a:pt x="1479" y="1677"/>
                  </a:lnTo>
                  <a:lnTo>
                    <a:pt x="1228" y="1749"/>
                  </a:lnTo>
                  <a:lnTo>
                    <a:pt x="1285" y="1920"/>
                  </a:lnTo>
                  <a:lnTo>
                    <a:pt x="1212" y="2008"/>
                  </a:lnTo>
                  <a:lnTo>
                    <a:pt x="1177" y="2133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6" name="Freeform 54">
              <a:extLst>
                <a:ext uri="{FF2B5EF4-FFF2-40B4-BE49-F238E27FC236}">
                  <a16:creationId xmlns:a16="http://schemas.microsoft.com/office/drawing/2014/main" id="{3A200C0C-03AE-85C4-70F4-9E5622E03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9382" y="1731095"/>
              <a:ext cx="1721760" cy="1001641"/>
            </a:xfrm>
            <a:custGeom>
              <a:avLst/>
              <a:gdLst>
                <a:gd name="T0" fmla="*/ 4815 w 4870"/>
                <a:gd name="T1" fmla="*/ 1895 h 2993"/>
                <a:gd name="T2" fmla="*/ 4568 w 4870"/>
                <a:gd name="T3" fmla="*/ 1923 h 2993"/>
                <a:gd name="T4" fmla="*/ 4449 w 4870"/>
                <a:gd name="T5" fmla="*/ 2179 h 2993"/>
                <a:gd name="T6" fmla="*/ 4504 w 4870"/>
                <a:gd name="T7" fmla="*/ 2407 h 2993"/>
                <a:gd name="T8" fmla="*/ 4641 w 4870"/>
                <a:gd name="T9" fmla="*/ 2499 h 2993"/>
                <a:gd name="T10" fmla="*/ 4459 w 4870"/>
                <a:gd name="T11" fmla="*/ 2572 h 2993"/>
                <a:gd name="T12" fmla="*/ 4523 w 4870"/>
                <a:gd name="T13" fmla="*/ 2746 h 2993"/>
                <a:gd name="T14" fmla="*/ 4331 w 4870"/>
                <a:gd name="T15" fmla="*/ 2883 h 2993"/>
                <a:gd name="T16" fmla="*/ 4203 w 4870"/>
                <a:gd name="T17" fmla="*/ 2787 h 2993"/>
                <a:gd name="T18" fmla="*/ 4257 w 4870"/>
                <a:gd name="T19" fmla="*/ 2590 h 2993"/>
                <a:gd name="T20" fmla="*/ 4102 w 4870"/>
                <a:gd name="T21" fmla="*/ 2398 h 2993"/>
                <a:gd name="T22" fmla="*/ 3901 w 4870"/>
                <a:gd name="T23" fmla="*/ 2311 h 2993"/>
                <a:gd name="T24" fmla="*/ 3736 w 4870"/>
                <a:gd name="T25" fmla="*/ 2453 h 2993"/>
                <a:gd name="T26" fmla="*/ 3499 w 4870"/>
                <a:gd name="T27" fmla="*/ 2389 h 2993"/>
                <a:gd name="T28" fmla="*/ 3334 w 4870"/>
                <a:gd name="T29" fmla="*/ 2407 h 2993"/>
                <a:gd name="T30" fmla="*/ 3343 w 4870"/>
                <a:gd name="T31" fmla="*/ 2590 h 2993"/>
                <a:gd name="T32" fmla="*/ 3124 w 4870"/>
                <a:gd name="T33" fmla="*/ 2746 h 2993"/>
                <a:gd name="T34" fmla="*/ 3032 w 4870"/>
                <a:gd name="T35" fmla="*/ 2956 h 2993"/>
                <a:gd name="T36" fmla="*/ 2813 w 4870"/>
                <a:gd name="T37" fmla="*/ 2983 h 2993"/>
                <a:gd name="T38" fmla="*/ 2694 w 4870"/>
                <a:gd name="T39" fmla="*/ 2746 h 2993"/>
                <a:gd name="T40" fmla="*/ 2740 w 4870"/>
                <a:gd name="T41" fmla="*/ 2545 h 2993"/>
                <a:gd name="T42" fmla="*/ 2511 w 4870"/>
                <a:gd name="T43" fmla="*/ 2645 h 2993"/>
                <a:gd name="T44" fmla="*/ 2401 w 4870"/>
                <a:gd name="T45" fmla="*/ 2737 h 2993"/>
                <a:gd name="T46" fmla="*/ 2219 w 4870"/>
                <a:gd name="T47" fmla="*/ 2755 h 2993"/>
                <a:gd name="T48" fmla="*/ 1990 w 4870"/>
                <a:gd name="T49" fmla="*/ 2773 h 2993"/>
                <a:gd name="T50" fmla="*/ 1880 w 4870"/>
                <a:gd name="T51" fmla="*/ 2865 h 2993"/>
                <a:gd name="T52" fmla="*/ 1617 w 4870"/>
                <a:gd name="T53" fmla="*/ 2918 h 2993"/>
                <a:gd name="T54" fmla="*/ 1644 w 4870"/>
                <a:gd name="T55" fmla="*/ 2819 h 2993"/>
                <a:gd name="T56" fmla="*/ 1296 w 4870"/>
                <a:gd name="T57" fmla="*/ 2765 h 2993"/>
                <a:gd name="T58" fmla="*/ 1084 w 4870"/>
                <a:gd name="T59" fmla="*/ 2846 h 2993"/>
                <a:gd name="T60" fmla="*/ 814 w 4870"/>
                <a:gd name="T61" fmla="*/ 2748 h 2993"/>
                <a:gd name="T62" fmla="*/ 619 w 4870"/>
                <a:gd name="T63" fmla="*/ 2489 h 2993"/>
                <a:gd name="T64" fmla="*/ 475 w 4870"/>
                <a:gd name="T65" fmla="*/ 2622 h 2993"/>
                <a:gd name="T66" fmla="*/ 118 w 4870"/>
                <a:gd name="T67" fmla="*/ 2547 h 2993"/>
                <a:gd name="T68" fmla="*/ 0 w 4870"/>
                <a:gd name="T69" fmla="*/ 2381 h 2993"/>
                <a:gd name="T70" fmla="*/ 315 w 4870"/>
                <a:gd name="T71" fmla="*/ 2100 h 2993"/>
                <a:gd name="T72" fmla="*/ 538 w 4870"/>
                <a:gd name="T73" fmla="*/ 1968 h 2993"/>
                <a:gd name="T74" fmla="*/ 615 w 4870"/>
                <a:gd name="T75" fmla="*/ 1428 h 2993"/>
                <a:gd name="T76" fmla="*/ 891 w 4870"/>
                <a:gd name="T77" fmla="*/ 1212 h 2993"/>
                <a:gd name="T78" fmla="*/ 1143 w 4870"/>
                <a:gd name="T79" fmla="*/ 1044 h 2993"/>
                <a:gd name="T80" fmla="*/ 1462 w 4870"/>
                <a:gd name="T81" fmla="*/ 852 h 2993"/>
                <a:gd name="T82" fmla="*/ 1546 w 4870"/>
                <a:gd name="T83" fmla="*/ 660 h 2993"/>
                <a:gd name="T84" fmla="*/ 1714 w 4870"/>
                <a:gd name="T85" fmla="*/ 480 h 2993"/>
                <a:gd name="T86" fmla="*/ 2074 w 4870"/>
                <a:gd name="T87" fmla="*/ 420 h 2993"/>
                <a:gd name="T88" fmla="*/ 2350 w 4870"/>
                <a:gd name="T89" fmla="*/ 288 h 2993"/>
                <a:gd name="T90" fmla="*/ 2475 w 4870"/>
                <a:gd name="T91" fmla="*/ 94 h 2993"/>
                <a:gd name="T92" fmla="*/ 2770 w 4870"/>
                <a:gd name="T93" fmla="*/ 72 h 2993"/>
                <a:gd name="T94" fmla="*/ 3118 w 4870"/>
                <a:gd name="T95" fmla="*/ 36 h 2993"/>
                <a:gd name="T96" fmla="*/ 3298 w 4870"/>
                <a:gd name="T97" fmla="*/ 72 h 2993"/>
                <a:gd name="T98" fmla="*/ 3499 w 4870"/>
                <a:gd name="T99" fmla="*/ 195 h 2993"/>
                <a:gd name="T100" fmla="*/ 3718 w 4870"/>
                <a:gd name="T101" fmla="*/ 241 h 2993"/>
                <a:gd name="T102" fmla="*/ 3928 w 4870"/>
                <a:gd name="T103" fmla="*/ 222 h 2993"/>
                <a:gd name="T104" fmla="*/ 4148 w 4870"/>
                <a:gd name="T105" fmla="*/ 222 h 2993"/>
                <a:gd name="T106" fmla="*/ 4349 w 4870"/>
                <a:gd name="T107" fmla="*/ 259 h 2993"/>
                <a:gd name="T108" fmla="*/ 4459 w 4870"/>
                <a:gd name="T109" fmla="*/ 487 h 2993"/>
                <a:gd name="T110" fmla="*/ 4559 w 4870"/>
                <a:gd name="T111" fmla="*/ 743 h 2993"/>
                <a:gd name="T112" fmla="*/ 4623 w 4870"/>
                <a:gd name="T113" fmla="*/ 1073 h 2993"/>
                <a:gd name="T114" fmla="*/ 4596 w 4870"/>
                <a:gd name="T115" fmla="*/ 1356 h 2993"/>
                <a:gd name="T116" fmla="*/ 4779 w 4870"/>
                <a:gd name="T117" fmla="*/ 1685 h 2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70" h="2993">
                  <a:moveTo>
                    <a:pt x="4870" y="1841"/>
                  </a:moveTo>
                  <a:lnTo>
                    <a:pt x="4815" y="1895"/>
                  </a:lnTo>
                  <a:lnTo>
                    <a:pt x="4687" y="1905"/>
                  </a:lnTo>
                  <a:lnTo>
                    <a:pt x="4568" y="1923"/>
                  </a:lnTo>
                  <a:lnTo>
                    <a:pt x="4422" y="2005"/>
                  </a:lnTo>
                  <a:lnTo>
                    <a:pt x="4449" y="2179"/>
                  </a:lnTo>
                  <a:lnTo>
                    <a:pt x="4431" y="2343"/>
                  </a:lnTo>
                  <a:lnTo>
                    <a:pt x="4504" y="2407"/>
                  </a:lnTo>
                  <a:lnTo>
                    <a:pt x="4541" y="2453"/>
                  </a:lnTo>
                  <a:lnTo>
                    <a:pt x="4641" y="2499"/>
                  </a:lnTo>
                  <a:lnTo>
                    <a:pt x="4568" y="2581"/>
                  </a:lnTo>
                  <a:lnTo>
                    <a:pt x="4459" y="2572"/>
                  </a:lnTo>
                  <a:lnTo>
                    <a:pt x="4385" y="2654"/>
                  </a:lnTo>
                  <a:lnTo>
                    <a:pt x="4523" y="2746"/>
                  </a:lnTo>
                  <a:lnTo>
                    <a:pt x="4449" y="2846"/>
                  </a:lnTo>
                  <a:lnTo>
                    <a:pt x="4331" y="2883"/>
                  </a:lnTo>
                  <a:lnTo>
                    <a:pt x="4239" y="2883"/>
                  </a:lnTo>
                  <a:lnTo>
                    <a:pt x="4203" y="2787"/>
                  </a:lnTo>
                  <a:lnTo>
                    <a:pt x="4203" y="2645"/>
                  </a:lnTo>
                  <a:lnTo>
                    <a:pt x="4257" y="2590"/>
                  </a:lnTo>
                  <a:lnTo>
                    <a:pt x="4276" y="2517"/>
                  </a:lnTo>
                  <a:lnTo>
                    <a:pt x="4102" y="2398"/>
                  </a:lnTo>
                  <a:lnTo>
                    <a:pt x="4001" y="2362"/>
                  </a:lnTo>
                  <a:lnTo>
                    <a:pt x="3901" y="2311"/>
                  </a:lnTo>
                  <a:lnTo>
                    <a:pt x="3791" y="2353"/>
                  </a:lnTo>
                  <a:lnTo>
                    <a:pt x="3736" y="2453"/>
                  </a:lnTo>
                  <a:lnTo>
                    <a:pt x="3636" y="2407"/>
                  </a:lnTo>
                  <a:lnTo>
                    <a:pt x="3499" y="2389"/>
                  </a:lnTo>
                  <a:lnTo>
                    <a:pt x="3407" y="2426"/>
                  </a:lnTo>
                  <a:lnTo>
                    <a:pt x="3334" y="2407"/>
                  </a:lnTo>
                  <a:lnTo>
                    <a:pt x="3307" y="2517"/>
                  </a:lnTo>
                  <a:lnTo>
                    <a:pt x="3343" y="2590"/>
                  </a:lnTo>
                  <a:lnTo>
                    <a:pt x="3206" y="2682"/>
                  </a:lnTo>
                  <a:lnTo>
                    <a:pt x="3124" y="2746"/>
                  </a:lnTo>
                  <a:lnTo>
                    <a:pt x="3023" y="2874"/>
                  </a:lnTo>
                  <a:lnTo>
                    <a:pt x="3032" y="2956"/>
                  </a:lnTo>
                  <a:lnTo>
                    <a:pt x="2941" y="2993"/>
                  </a:lnTo>
                  <a:lnTo>
                    <a:pt x="2813" y="2983"/>
                  </a:lnTo>
                  <a:lnTo>
                    <a:pt x="2740" y="2883"/>
                  </a:lnTo>
                  <a:lnTo>
                    <a:pt x="2694" y="2746"/>
                  </a:lnTo>
                  <a:lnTo>
                    <a:pt x="2721" y="2645"/>
                  </a:lnTo>
                  <a:lnTo>
                    <a:pt x="2740" y="2545"/>
                  </a:lnTo>
                  <a:lnTo>
                    <a:pt x="2593" y="2583"/>
                  </a:lnTo>
                  <a:lnTo>
                    <a:pt x="2511" y="2645"/>
                  </a:lnTo>
                  <a:lnTo>
                    <a:pt x="2493" y="2727"/>
                  </a:lnTo>
                  <a:lnTo>
                    <a:pt x="2401" y="2737"/>
                  </a:lnTo>
                  <a:lnTo>
                    <a:pt x="2319" y="2673"/>
                  </a:lnTo>
                  <a:lnTo>
                    <a:pt x="2219" y="2755"/>
                  </a:lnTo>
                  <a:lnTo>
                    <a:pt x="2091" y="2746"/>
                  </a:lnTo>
                  <a:lnTo>
                    <a:pt x="1990" y="2773"/>
                  </a:lnTo>
                  <a:lnTo>
                    <a:pt x="1972" y="2837"/>
                  </a:lnTo>
                  <a:lnTo>
                    <a:pt x="1880" y="2865"/>
                  </a:lnTo>
                  <a:lnTo>
                    <a:pt x="1789" y="2947"/>
                  </a:lnTo>
                  <a:lnTo>
                    <a:pt x="1617" y="2918"/>
                  </a:lnTo>
                  <a:lnTo>
                    <a:pt x="1677" y="2891"/>
                  </a:lnTo>
                  <a:lnTo>
                    <a:pt x="1644" y="2819"/>
                  </a:lnTo>
                  <a:lnTo>
                    <a:pt x="1438" y="2727"/>
                  </a:lnTo>
                  <a:lnTo>
                    <a:pt x="1296" y="2765"/>
                  </a:lnTo>
                  <a:lnTo>
                    <a:pt x="1159" y="2726"/>
                  </a:lnTo>
                  <a:lnTo>
                    <a:pt x="1084" y="2846"/>
                  </a:lnTo>
                  <a:lnTo>
                    <a:pt x="960" y="2829"/>
                  </a:lnTo>
                  <a:lnTo>
                    <a:pt x="814" y="2748"/>
                  </a:lnTo>
                  <a:lnTo>
                    <a:pt x="700" y="2654"/>
                  </a:lnTo>
                  <a:lnTo>
                    <a:pt x="619" y="2489"/>
                  </a:lnTo>
                  <a:lnTo>
                    <a:pt x="463" y="2589"/>
                  </a:lnTo>
                  <a:lnTo>
                    <a:pt x="475" y="2622"/>
                  </a:lnTo>
                  <a:lnTo>
                    <a:pt x="253" y="2583"/>
                  </a:lnTo>
                  <a:lnTo>
                    <a:pt x="118" y="2547"/>
                  </a:lnTo>
                  <a:lnTo>
                    <a:pt x="39" y="2450"/>
                  </a:lnTo>
                  <a:lnTo>
                    <a:pt x="0" y="2381"/>
                  </a:lnTo>
                  <a:lnTo>
                    <a:pt x="159" y="2268"/>
                  </a:lnTo>
                  <a:lnTo>
                    <a:pt x="315" y="2100"/>
                  </a:lnTo>
                  <a:lnTo>
                    <a:pt x="423" y="2028"/>
                  </a:lnTo>
                  <a:lnTo>
                    <a:pt x="538" y="1968"/>
                  </a:lnTo>
                  <a:lnTo>
                    <a:pt x="483" y="1824"/>
                  </a:lnTo>
                  <a:lnTo>
                    <a:pt x="615" y="1428"/>
                  </a:lnTo>
                  <a:lnTo>
                    <a:pt x="735" y="1320"/>
                  </a:lnTo>
                  <a:lnTo>
                    <a:pt x="891" y="1212"/>
                  </a:lnTo>
                  <a:lnTo>
                    <a:pt x="1035" y="1140"/>
                  </a:lnTo>
                  <a:lnTo>
                    <a:pt x="1143" y="1044"/>
                  </a:lnTo>
                  <a:lnTo>
                    <a:pt x="1311" y="972"/>
                  </a:lnTo>
                  <a:lnTo>
                    <a:pt x="1462" y="852"/>
                  </a:lnTo>
                  <a:lnTo>
                    <a:pt x="1522" y="756"/>
                  </a:lnTo>
                  <a:lnTo>
                    <a:pt x="1546" y="660"/>
                  </a:lnTo>
                  <a:lnTo>
                    <a:pt x="1642" y="600"/>
                  </a:lnTo>
                  <a:lnTo>
                    <a:pt x="1714" y="480"/>
                  </a:lnTo>
                  <a:lnTo>
                    <a:pt x="1846" y="420"/>
                  </a:lnTo>
                  <a:lnTo>
                    <a:pt x="2074" y="420"/>
                  </a:lnTo>
                  <a:lnTo>
                    <a:pt x="2218" y="336"/>
                  </a:lnTo>
                  <a:lnTo>
                    <a:pt x="2350" y="288"/>
                  </a:lnTo>
                  <a:lnTo>
                    <a:pt x="2365" y="131"/>
                  </a:lnTo>
                  <a:lnTo>
                    <a:pt x="2475" y="94"/>
                  </a:lnTo>
                  <a:lnTo>
                    <a:pt x="2650" y="36"/>
                  </a:lnTo>
                  <a:lnTo>
                    <a:pt x="2770" y="72"/>
                  </a:lnTo>
                  <a:lnTo>
                    <a:pt x="2962" y="0"/>
                  </a:lnTo>
                  <a:lnTo>
                    <a:pt x="3118" y="36"/>
                  </a:lnTo>
                  <a:lnTo>
                    <a:pt x="3224" y="67"/>
                  </a:lnTo>
                  <a:lnTo>
                    <a:pt x="3298" y="72"/>
                  </a:lnTo>
                  <a:lnTo>
                    <a:pt x="3380" y="177"/>
                  </a:lnTo>
                  <a:lnTo>
                    <a:pt x="3499" y="195"/>
                  </a:lnTo>
                  <a:lnTo>
                    <a:pt x="3608" y="259"/>
                  </a:lnTo>
                  <a:lnTo>
                    <a:pt x="3718" y="241"/>
                  </a:lnTo>
                  <a:lnTo>
                    <a:pt x="3837" y="222"/>
                  </a:lnTo>
                  <a:lnTo>
                    <a:pt x="3928" y="222"/>
                  </a:lnTo>
                  <a:lnTo>
                    <a:pt x="4056" y="213"/>
                  </a:lnTo>
                  <a:lnTo>
                    <a:pt x="4148" y="222"/>
                  </a:lnTo>
                  <a:lnTo>
                    <a:pt x="4248" y="250"/>
                  </a:lnTo>
                  <a:lnTo>
                    <a:pt x="4349" y="259"/>
                  </a:lnTo>
                  <a:lnTo>
                    <a:pt x="4449" y="332"/>
                  </a:lnTo>
                  <a:lnTo>
                    <a:pt x="4459" y="487"/>
                  </a:lnTo>
                  <a:lnTo>
                    <a:pt x="4513" y="625"/>
                  </a:lnTo>
                  <a:lnTo>
                    <a:pt x="4559" y="743"/>
                  </a:lnTo>
                  <a:lnTo>
                    <a:pt x="4587" y="935"/>
                  </a:lnTo>
                  <a:lnTo>
                    <a:pt x="4623" y="1073"/>
                  </a:lnTo>
                  <a:lnTo>
                    <a:pt x="4641" y="1237"/>
                  </a:lnTo>
                  <a:lnTo>
                    <a:pt x="4596" y="1356"/>
                  </a:lnTo>
                  <a:lnTo>
                    <a:pt x="4715" y="1502"/>
                  </a:lnTo>
                  <a:lnTo>
                    <a:pt x="4779" y="1685"/>
                  </a:lnTo>
                  <a:lnTo>
                    <a:pt x="4870" y="1841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7" name="Freeform 55">
              <a:extLst>
                <a:ext uri="{FF2B5EF4-FFF2-40B4-BE49-F238E27FC236}">
                  <a16:creationId xmlns:a16="http://schemas.microsoft.com/office/drawing/2014/main" id="{2D82E393-66DD-B44A-AFC0-AACBF7E5A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4000" y="2697736"/>
              <a:ext cx="631951" cy="581652"/>
            </a:xfrm>
            <a:custGeom>
              <a:avLst/>
              <a:gdLst>
                <a:gd name="T0" fmla="*/ 1362 w 1792"/>
                <a:gd name="T1" fmla="*/ 27 h 1740"/>
                <a:gd name="T2" fmla="*/ 1252 w 1792"/>
                <a:gd name="T3" fmla="*/ 46 h 1740"/>
                <a:gd name="T4" fmla="*/ 1142 w 1792"/>
                <a:gd name="T5" fmla="*/ 128 h 1740"/>
                <a:gd name="T6" fmla="*/ 1042 w 1792"/>
                <a:gd name="T7" fmla="*/ 54 h 1740"/>
                <a:gd name="T8" fmla="*/ 868 w 1792"/>
                <a:gd name="T9" fmla="*/ 27 h 1740"/>
                <a:gd name="T10" fmla="*/ 868 w 1792"/>
                <a:gd name="T11" fmla="*/ 183 h 1740"/>
                <a:gd name="T12" fmla="*/ 813 w 1792"/>
                <a:gd name="T13" fmla="*/ 257 h 1740"/>
                <a:gd name="T14" fmla="*/ 813 w 1792"/>
                <a:gd name="T15" fmla="*/ 383 h 1740"/>
                <a:gd name="T16" fmla="*/ 669 w 1792"/>
                <a:gd name="T17" fmla="*/ 501 h 1740"/>
                <a:gd name="T18" fmla="*/ 658 w 1792"/>
                <a:gd name="T19" fmla="*/ 657 h 1740"/>
                <a:gd name="T20" fmla="*/ 567 w 1792"/>
                <a:gd name="T21" fmla="*/ 720 h 1740"/>
                <a:gd name="T22" fmla="*/ 438 w 1792"/>
                <a:gd name="T23" fmla="*/ 695 h 1740"/>
                <a:gd name="T24" fmla="*/ 300 w 1792"/>
                <a:gd name="T25" fmla="*/ 677 h 1740"/>
                <a:gd name="T26" fmla="*/ 219 w 1792"/>
                <a:gd name="T27" fmla="*/ 729 h 1740"/>
                <a:gd name="T28" fmla="*/ 219 w 1792"/>
                <a:gd name="T29" fmla="*/ 873 h 1740"/>
                <a:gd name="T30" fmla="*/ 192 w 1792"/>
                <a:gd name="T31" fmla="*/ 1041 h 1740"/>
                <a:gd name="T32" fmla="*/ 97 w 1792"/>
                <a:gd name="T33" fmla="*/ 1137 h 1740"/>
                <a:gd name="T34" fmla="*/ 0 w 1792"/>
                <a:gd name="T35" fmla="*/ 1244 h 1740"/>
                <a:gd name="T36" fmla="*/ 111 w 1792"/>
                <a:gd name="T37" fmla="*/ 1326 h 1740"/>
                <a:gd name="T38" fmla="*/ 255 w 1792"/>
                <a:gd name="T39" fmla="*/ 1272 h 1740"/>
                <a:gd name="T40" fmla="*/ 375 w 1792"/>
                <a:gd name="T41" fmla="*/ 1383 h 1740"/>
                <a:gd name="T42" fmla="*/ 411 w 1792"/>
                <a:gd name="T43" fmla="*/ 1481 h 1740"/>
                <a:gd name="T44" fmla="*/ 520 w 1792"/>
                <a:gd name="T45" fmla="*/ 1536 h 1740"/>
                <a:gd name="T46" fmla="*/ 615 w 1792"/>
                <a:gd name="T47" fmla="*/ 1548 h 1740"/>
                <a:gd name="T48" fmla="*/ 796 w 1792"/>
                <a:gd name="T49" fmla="*/ 1679 h 1740"/>
                <a:gd name="T50" fmla="*/ 921 w 1792"/>
                <a:gd name="T51" fmla="*/ 1740 h 1740"/>
                <a:gd name="T52" fmla="*/ 983 w 1792"/>
                <a:gd name="T53" fmla="*/ 1647 h 1740"/>
                <a:gd name="T54" fmla="*/ 1047 w 1792"/>
                <a:gd name="T55" fmla="*/ 1555 h 1740"/>
                <a:gd name="T56" fmla="*/ 1197 w 1792"/>
                <a:gd name="T57" fmla="*/ 1463 h 1740"/>
                <a:gd name="T58" fmla="*/ 1344 w 1792"/>
                <a:gd name="T59" fmla="*/ 1435 h 1740"/>
                <a:gd name="T60" fmla="*/ 1417 w 1792"/>
                <a:gd name="T61" fmla="*/ 1353 h 1740"/>
                <a:gd name="T62" fmla="*/ 1472 w 1792"/>
                <a:gd name="T63" fmla="*/ 1262 h 1740"/>
                <a:gd name="T64" fmla="*/ 1371 w 1792"/>
                <a:gd name="T65" fmla="*/ 1225 h 1740"/>
                <a:gd name="T66" fmla="*/ 1298 w 1792"/>
                <a:gd name="T67" fmla="*/ 1189 h 1740"/>
                <a:gd name="T68" fmla="*/ 1197 w 1792"/>
                <a:gd name="T69" fmla="*/ 1152 h 1740"/>
                <a:gd name="T70" fmla="*/ 1115 w 1792"/>
                <a:gd name="T71" fmla="*/ 1088 h 1740"/>
                <a:gd name="T72" fmla="*/ 1124 w 1792"/>
                <a:gd name="T73" fmla="*/ 1006 h 1740"/>
                <a:gd name="T74" fmla="*/ 1170 w 1792"/>
                <a:gd name="T75" fmla="*/ 914 h 1740"/>
                <a:gd name="T76" fmla="*/ 1298 w 1792"/>
                <a:gd name="T77" fmla="*/ 914 h 1740"/>
                <a:gd name="T78" fmla="*/ 1426 w 1792"/>
                <a:gd name="T79" fmla="*/ 896 h 1740"/>
                <a:gd name="T80" fmla="*/ 1481 w 1792"/>
                <a:gd name="T81" fmla="*/ 805 h 1740"/>
                <a:gd name="T82" fmla="*/ 1508 w 1792"/>
                <a:gd name="T83" fmla="*/ 667 h 1740"/>
                <a:gd name="T84" fmla="*/ 1572 w 1792"/>
                <a:gd name="T85" fmla="*/ 567 h 1740"/>
                <a:gd name="T86" fmla="*/ 1618 w 1792"/>
                <a:gd name="T87" fmla="*/ 466 h 1740"/>
                <a:gd name="T88" fmla="*/ 1627 w 1792"/>
                <a:gd name="T89" fmla="*/ 393 h 1740"/>
                <a:gd name="T90" fmla="*/ 1700 w 1792"/>
                <a:gd name="T91" fmla="*/ 347 h 1740"/>
                <a:gd name="T92" fmla="*/ 1792 w 1792"/>
                <a:gd name="T93" fmla="*/ 302 h 1740"/>
                <a:gd name="T94" fmla="*/ 1792 w 1792"/>
                <a:gd name="T95" fmla="*/ 201 h 1740"/>
                <a:gd name="T96" fmla="*/ 1682 w 1792"/>
                <a:gd name="T97" fmla="*/ 183 h 1740"/>
                <a:gd name="T98" fmla="*/ 1645 w 1792"/>
                <a:gd name="T99" fmla="*/ 82 h 1740"/>
                <a:gd name="T100" fmla="*/ 1545 w 1792"/>
                <a:gd name="T101" fmla="*/ 18 h 1740"/>
                <a:gd name="T102" fmla="*/ 1444 w 1792"/>
                <a:gd name="T103" fmla="*/ 0 h 1740"/>
                <a:gd name="T104" fmla="*/ 1362 w 1792"/>
                <a:gd name="T105" fmla="*/ 27 h 1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92" h="1740">
                  <a:moveTo>
                    <a:pt x="1362" y="27"/>
                  </a:moveTo>
                  <a:lnTo>
                    <a:pt x="1252" y="46"/>
                  </a:lnTo>
                  <a:lnTo>
                    <a:pt x="1142" y="128"/>
                  </a:lnTo>
                  <a:lnTo>
                    <a:pt x="1042" y="54"/>
                  </a:lnTo>
                  <a:lnTo>
                    <a:pt x="868" y="27"/>
                  </a:lnTo>
                  <a:lnTo>
                    <a:pt x="868" y="183"/>
                  </a:lnTo>
                  <a:lnTo>
                    <a:pt x="813" y="257"/>
                  </a:lnTo>
                  <a:lnTo>
                    <a:pt x="813" y="383"/>
                  </a:lnTo>
                  <a:lnTo>
                    <a:pt x="669" y="501"/>
                  </a:lnTo>
                  <a:lnTo>
                    <a:pt x="658" y="657"/>
                  </a:lnTo>
                  <a:lnTo>
                    <a:pt x="567" y="720"/>
                  </a:lnTo>
                  <a:lnTo>
                    <a:pt x="438" y="695"/>
                  </a:lnTo>
                  <a:lnTo>
                    <a:pt x="300" y="677"/>
                  </a:lnTo>
                  <a:lnTo>
                    <a:pt x="219" y="729"/>
                  </a:lnTo>
                  <a:lnTo>
                    <a:pt x="219" y="873"/>
                  </a:lnTo>
                  <a:lnTo>
                    <a:pt x="192" y="1041"/>
                  </a:lnTo>
                  <a:lnTo>
                    <a:pt x="97" y="1137"/>
                  </a:lnTo>
                  <a:lnTo>
                    <a:pt x="0" y="1244"/>
                  </a:lnTo>
                  <a:lnTo>
                    <a:pt x="111" y="1326"/>
                  </a:lnTo>
                  <a:lnTo>
                    <a:pt x="255" y="1272"/>
                  </a:lnTo>
                  <a:lnTo>
                    <a:pt x="375" y="1383"/>
                  </a:lnTo>
                  <a:lnTo>
                    <a:pt x="411" y="1481"/>
                  </a:lnTo>
                  <a:lnTo>
                    <a:pt x="520" y="1536"/>
                  </a:lnTo>
                  <a:lnTo>
                    <a:pt x="615" y="1548"/>
                  </a:lnTo>
                  <a:lnTo>
                    <a:pt x="796" y="1679"/>
                  </a:lnTo>
                  <a:lnTo>
                    <a:pt x="921" y="1740"/>
                  </a:lnTo>
                  <a:lnTo>
                    <a:pt x="983" y="1647"/>
                  </a:lnTo>
                  <a:lnTo>
                    <a:pt x="1047" y="1555"/>
                  </a:lnTo>
                  <a:lnTo>
                    <a:pt x="1197" y="1463"/>
                  </a:lnTo>
                  <a:lnTo>
                    <a:pt x="1344" y="1435"/>
                  </a:lnTo>
                  <a:lnTo>
                    <a:pt x="1417" y="1353"/>
                  </a:lnTo>
                  <a:lnTo>
                    <a:pt x="1472" y="1262"/>
                  </a:lnTo>
                  <a:lnTo>
                    <a:pt x="1371" y="1225"/>
                  </a:lnTo>
                  <a:lnTo>
                    <a:pt x="1298" y="1189"/>
                  </a:lnTo>
                  <a:lnTo>
                    <a:pt x="1197" y="1152"/>
                  </a:lnTo>
                  <a:lnTo>
                    <a:pt x="1115" y="1088"/>
                  </a:lnTo>
                  <a:lnTo>
                    <a:pt x="1124" y="1006"/>
                  </a:lnTo>
                  <a:lnTo>
                    <a:pt x="1170" y="914"/>
                  </a:lnTo>
                  <a:lnTo>
                    <a:pt x="1298" y="914"/>
                  </a:lnTo>
                  <a:lnTo>
                    <a:pt x="1426" y="896"/>
                  </a:lnTo>
                  <a:lnTo>
                    <a:pt x="1481" y="805"/>
                  </a:lnTo>
                  <a:lnTo>
                    <a:pt x="1508" y="667"/>
                  </a:lnTo>
                  <a:lnTo>
                    <a:pt x="1572" y="567"/>
                  </a:lnTo>
                  <a:lnTo>
                    <a:pt x="1618" y="466"/>
                  </a:lnTo>
                  <a:lnTo>
                    <a:pt x="1627" y="393"/>
                  </a:lnTo>
                  <a:lnTo>
                    <a:pt x="1700" y="347"/>
                  </a:lnTo>
                  <a:lnTo>
                    <a:pt x="1792" y="302"/>
                  </a:lnTo>
                  <a:lnTo>
                    <a:pt x="1792" y="201"/>
                  </a:lnTo>
                  <a:lnTo>
                    <a:pt x="1682" y="183"/>
                  </a:lnTo>
                  <a:lnTo>
                    <a:pt x="1645" y="82"/>
                  </a:lnTo>
                  <a:lnTo>
                    <a:pt x="1545" y="18"/>
                  </a:lnTo>
                  <a:lnTo>
                    <a:pt x="1444" y="0"/>
                  </a:lnTo>
                  <a:lnTo>
                    <a:pt x="1362" y="27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8" name="Freeform 56">
              <a:extLst>
                <a:ext uri="{FF2B5EF4-FFF2-40B4-BE49-F238E27FC236}">
                  <a16:creationId xmlns:a16="http://schemas.microsoft.com/office/drawing/2014/main" id="{C4DF16E0-604E-92A5-B4D8-57FEF2E854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7811" y="2347745"/>
              <a:ext cx="1178597" cy="1139969"/>
            </a:xfrm>
            <a:custGeom>
              <a:avLst/>
              <a:gdLst>
                <a:gd name="T0" fmla="*/ 306 w 3330"/>
                <a:gd name="T1" fmla="*/ 997 h 3414"/>
                <a:gd name="T2" fmla="*/ 550 w 3330"/>
                <a:gd name="T3" fmla="*/ 913 h 3414"/>
                <a:gd name="T4" fmla="*/ 825 w 3330"/>
                <a:gd name="T5" fmla="*/ 886 h 3414"/>
                <a:gd name="T6" fmla="*/ 1071 w 3330"/>
                <a:gd name="T7" fmla="*/ 705 h 3414"/>
                <a:gd name="T8" fmla="*/ 1074 w 3330"/>
                <a:gd name="T9" fmla="*/ 1050 h 3414"/>
                <a:gd name="T10" fmla="*/ 1363 w 3330"/>
                <a:gd name="T11" fmla="*/ 1114 h 3414"/>
                <a:gd name="T12" fmla="*/ 1551 w 3330"/>
                <a:gd name="T13" fmla="*/ 832 h 3414"/>
                <a:gd name="T14" fmla="*/ 1666 w 3330"/>
                <a:gd name="T15" fmla="*/ 568 h 3414"/>
                <a:gd name="T16" fmla="*/ 1972 w 3330"/>
                <a:gd name="T17" fmla="*/ 567 h 3414"/>
                <a:gd name="T18" fmla="*/ 2235 w 3330"/>
                <a:gd name="T19" fmla="*/ 469 h 3414"/>
                <a:gd name="T20" fmla="*/ 2608 w 3330"/>
                <a:gd name="T21" fmla="*/ 678 h 3414"/>
                <a:gd name="T22" fmla="*/ 2535 w 3330"/>
                <a:gd name="T23" fmla="*/ 946 h 3414"/>
                <a:gd name="T24" fmla="*/ 2782 w 3330"/>
                <a:gd name="T25" fmla="*/ 1003 h 3414"/>
                <a:gd name="T26" fmla="*/ 2793 w 3330"/>
                <a:gd name="T27" fmla="*/ 729 h 3414"/>
                <a:gd name="T28" fmla="*/ 2875 w 3330"/>
                <a:gd name="T29" fmla="*/ 615 h 3414"/>
                <a:gd name="T30" fmla="*/ 2781 w 3330"/>
                <a:gd name="T31" fmla="*/ 339 h 3414"/>
                <a:gd name="T32" fmla="*/ 3028 w 3330"/>
                <a:gd name="T33" fmla="*/ 61 h 3414"/>
                <a:gd name="T34" fmla="*/ 3239 w 3330"/>
                <a:gd name="T35" fmla="*/ 118 h 3414"/>
                <a:gd name="T36" fmla="*/ 3330 w 3330"/>
                <a:gd name="T37" fmla="*/ 530 h 3414"/>
                <a:gd name="T38" fmla="*/ 3293 w 3330"/>
                <a:gd name="T39" fmla="*/ 1161 h 3414"/>
                <a:gd name="T40" fmla="*/ 3248 w 3330"/>
                <a:gd name="T41" fmla="*/ 1664 h 3414"/>
                <a:gd name="T42" fmla="*/ 3193 w 3330"/>
                <a:gd name="T43" fmla="*/ 1984 h 3414"/>
                <a:gd name="T44" fmla="*/ 2891 w 3330"/>
                <a:gd name="T45" fmla="*/ 1837 h 3414"/>
                <a:gd name="T46" fmla="*/ 2617 w 3330"/>
                <a:gd name="T47" fmla="*/ 1810 h 3414"/>
                <a:gd name="T48" fmla="*/ 2434 w 3330"/>
                <a:gd name="T49" fmla="*/ 2066 h 3414"/>
                <a:gd name="T50" fmla="*/ 2178 w 3330"/>
                <a:gd name="T51" fmla="*/ 2432 h 3414"/>
                <a:gd name="T52" fmla="*/ 2205 w 3330"/>
                <a:gd name="T53" fmla="*/ 2742 h 3414"/>
                <a:gd name="T54" fmla="*/ 2361 w 3330"/>
                <a:gd name="T55" fmla="*/ 3008 h 3414"/>
                <a:gd name="T56" fmla="*/ 2575 w 3330"/>
                <a:gd name="T57" fmla="*/ 3247 h 3414"/>
                <a:gd name="T58" fmla="*/ 2065 w 3330"/>
                <a:gd name="T59" fmla="*/ 3235 h 3414"/>
                <a:gd name="T60" fmla="*/ 1666 w 3330"/>
                <a:gd name="T61" fmla="*/ 3282 h 3414"/>
                <a:gd name="T62" fmla="*/ 1116 w 3330"/>
                <a:gd name="T63" fmla="*/ 3334 h 3414"/>
                <a:gd name="T64" fmla="*/ 774 w 3330"/>
                <a:gd name="T65" fmla="*/ 3037 h 3414"/>
                <a:gd name="T66" fmla="*/ 405 w 3330"/>
                <a:gd name="T67" fmla="*/ 2863 h 3414"/>
                <a:gd name="T68" fmla="*/ 54 w 3330"/>
                <a:gd name="T69" fmla="*/ 2820 h 3414"/>
                <a:gd name="T70" fmla="*/ 277 w 3330"/>
                <a:gd name="T71" fmla="*/ 2514 h 3414"/>
                <a:gd name="T72" fmla="*/ 550 w 3330"/>
                <a:gd name="T73" fmla="*/ 2313 h 3414"/>
                <a:gd name="T74" fmla="*/ 277 w 3330"/>
                <a:gd name="T75" fmla="*/ 2203 h 3414"/>
                <a:gd name="T76" fmla="*/ 247 w 3330"/>
                <a:gd name="T77" fmla="*/ 1966 h 3414"/>
                <a:gd name="T78" fmla="*/ 559 w 3330"/>
                <a:gd name="T79" fmla="*/ 1852 h 3414"/>
                <a:gd name="T80" fmla="*/ 697 w 3330"/>
                <a:gd name="T81" fmla="*/ 1516 h 3414"/>
                <a:gd name="T82" fmla="*/ 871 w 3330"/>
                <a:gd name="T83" fmla="*/ 1353 h 3414"/>
                <a:gd name="T84" fmla="*/ 726 w 3330"/>
                <a:gd name="T85" fmla="*/ 1134 h 3414"/>
                <a:gd name="T86" fmla="*/ 441 w 3330"/>
                <a:gd name="T87" fmla="*/ 1077 h 3414"/>
                <a:gd name="T88" fmla="*/ 121 w 3330"/>
                <a:gd name="T89" fmla="*/ 1107 h 3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30" h="3414">
                  <a:moveTo>
                    <a:pt x="121" y="1107"/>
                  </a:moveTo>
                  <a:lnTo>
                    <a:pt x="211" y="1024"/>
                  </a:lnTo>
                  <a:lnTo>
                    <a:pt x="306" y="997"/>
                  </a:lnTo>
                  <a:lnTo>
                    <a:pt x="321" y="933"/>
                  </a:lnTo>
                  <a:lnTo>
                    <a:pt x="424" y="904"/>
                  </a:lnTo>
                  <a:lnTo>
                    <a:pt x="550" y="913"/>
                  </a:lnTo>
                  <a:lnTo>
                    <a:pt x="649" y="831"/>
                  </a:lnTo>
                  <a:lnTo>
                    <a:pt x="733" y="897"/>
                  </a:lnTo>
                  <a:lnTo>
                    <a:pt x="825" y="886"/>
                  </a:lnTo>
                  <a:lnTo>
                    <a:pt x="844" y="805"/>
                  </a:lnTo>
                  <a:lnTo>
                    <a:pt x="927" y="741"/>
                  </a:lnTo>
                  <a:lnTo>
                    <a:pt x="1071" y="705"/>
                  </a:lnTo>
                  <a:lnTo>
                    <a:pt x="1053" y="805"/>
                  </a:lnTo>
                  <a:lnTo>
                    <a:pt x="1026" y="904"/>
                  </a:lnTo>
                  <a:lnTo>
                    <a:pt x="1074" y="1050"/>
                  </a:lnTo>
                  <a:lnTo>
                    <a:pt x="1147" y="1143"/>
                  </a:lnTo>
                  <a:lnTo>
                    <a:pt x="1270" y="1153"/>
                  </a:lnTo>
                  <a:lnTo>
                    <a:pt x="1363" y="1114"/>
                  </a:lnTo>
                  <a:lnTo>
                    <a:pt x="1356" y="1035"/>
                  </a:lnTo>
                  <a:lnTo>
                    <a:pt x="1453" y="906"/>
                  </a:lnTo>
                  <a:lnTo>
                    <a:pt x="1551" y="832"/>
                  </a:lnTo>
                  <a:lnTo>
                    <a:pt x="1675" y="748"/>
                  </a:lnTo>
                  <a:lnTo>
                    <a:pt x="1638" y="675"/>
                  </a:lnTo>
                  <a:lnTo>
                    <a:pt x="1666" y="568"/>
                  </a:lnTo>
                  <a:lnTo>
                    <a:pt x="1740" y="585"/>
                  </a:lnTo>
                  <a:lnTo>
                    <a:pt x="1830" y="547"/>
                  </a:lnTo>
                  <a:lnTo>
                    <a:pt x="1972" y="567"/>
                  </a:lnTo>
                  <a:lnTo>
                    <a:pt x="2070" y="613"/>
                  </a:lnTo>
                  <a:lnTo>
                    <a:pt x="2121" y="513"/>
                  </a:lnTo>
                  <a:lnTo>
                    <a:pt x="2235" y="469"/>
                  </a:lnTo>
                  <a:lnTo>
                    <a:pt x="2331" y="520"/>
                  </a:lnTo>
                  <a:lnTo>
                    <a:pt x="2439" y="559"/>
                  </a:lnTo>
                  <a:lnTo>
                    <a:pt x="2608" y="678"/>
                  </a:lnTo>
                  <a:lnTo>
                    <a:pt x="2589" y="748"/>
                  </a:lnTo>
                  <a:lnTo>
                    <a:pt x="2535" y="807"/>
                  </a:lnTo>
                  <a:lnTo>
                    <a:pt x="2535" y="946"/>
                  </a:lnTo>
                  <a:lnTo>
                    <a:pt x="2572" y="1042"/>
                  </a:lnTo>
                  <a:lnTo>
                    <a:pt x="2661" y="1042"/>
                  </a:lnTo>
                  <a:lnTo>
                    <a:pt x="2782" y="1003"/>
                  </a:lnTo>
                  <a:lnTo>
                    <a:pt x="2856" y="906"/>
                  </a:lnTo>
                  <a:lnTo>
                    <a:pt x="2718" y="813"/>
                  </a:lnTo>
                  <a:lnTo>
                    <a:pt x="2793" y="729"/>
                  </a:lnTo>
                  <a:lnTo>
                    <a:pt x="2902" y="741"/>
                  </a:lnTo>
                  <a:lnTo>
                    <a:pt x="2973" y="657"/>
                  </a:lnTo>
                  <a:lnTo>
                    <a:pt x="2875" y="615"/>
                  </a:lnTo>
                  <a:lnTo>
                    <a:pt x="2842" y="571"/>
                  </a:lnTo>
                  <a:lnTo>
                    <a:pt x="2764" y="501"/>
                  </a:lnTo>
                  <a:lnTo>
                    <a:pt x="2781" y="339"/>
                  </a:lnTo>
                  <a:lnTo>
                    <a:pt x="2755" y="165"/>
                  </a:lnTo>
                  <a:lnTo>
                    <a:pt x="2898" y="82"/>
                  </a:lnTo>
                  <a:lnTo>
                    <a:pt x="3028" y="61"/>
                  </a:lnTo>
                  <a:lnTo>
                    <a:pt x="3147" y="55"/>
                  </a:lnTo>
                  <a:lnTo>
                    <a:pt x="3202" y="0"/>
                  </a:lnTo>
                  <a:lnTo>
                    <a:pt x="3239" y="118"/>
                  </a:lnTo>
                  <a:lnTo>
                    <a:pt x="3239" y="265"/>
                  </a:lnTo>
                  <a:lnTo>
                    <a:pt x="3284" y="384"/>
                  </a:lnTo>
                  <a:lnTo>
                    <a:pt x="3330" y="530"/>
                  </a:lnTo>
                  <a:lnTo>
                    <a:pt x="3303" y="694"/>
                  </a:lnTo>
                  <a:lnTo>
                    <a:pt x="3293" y="886"/>
                  </a:lnTo>
                  <a:lnTo>
                    <a:pt x="3293" y="1161"/>
                  </a:lnTo>
                  <a:lnTo>
                    <a:pt x="3266" y="1426"/>
                  </a:lnTo>
                  <a:lnTo>
                    <a:pt x="3229" y="1545"/>
                  </a:lnTo>
                  <a:lnTo>
                    <a:pt x="3248" y="1664"/>
                  </a:lnTo>
                  <a:lnTo>
                    <a:pt x="3184" y="1746"/>
                  </a:lnTo>
                  <a:lnTo>
                    <a:pt x="3202" y="1856"/>
                  </a:lnTo>
                  <a:lnTo>
                    <a:pt x="3193" y="1984"/>
                  </a:lnTo>
                  <a:lnTo>
                    <a:pt x="3129" y="2011"/>
                  </a:lnTo>
                  <a:lnTo>
                    <a:pt x="2983" y="1901"/>
                  </a:lnTo>
                  <a:lnTo>
                    <a:pt x="2891" y="1837"/>
                  </a:lnTo>
                  <a:lnTo>
                    <a:pt x="2791" y="1755"/>
                  </a:lnTo>
                  <a:lnTo>
                    <a:pt x="2708" y="1764"/>
                  </a:lnTo>
                  <a:lnTo>
                    <a:pt x="2617" y="1810"/>
                  </a:lnTo>
                  <a:lnTo>
                    <a:pt x="2589" y="1865"/>
                  </a:lnTo>
                  <a:lnTo>
                    <a:pt x="2480" y="1974"/>
                  </a:lnTo>
                  <a:lnTo>
                    <a:pt x="2434" y="2066"/>
                  </a:lnTo>
                  <a:lnTo>
                    <a:pt x="2352" y="2185"/>
                  </a:lnTo>
                  <a:lnTo>
                    <a:pt x="2224" y="2322"/>
                  </a:lnTo>
                  <a:lnTo>
                    <a:pt x="2178" y="2432"/>
                  </a:lnTo>
                  <a:lnTo>
                    <a:pt x="2187" y="2569"/>
                  </a:lnTo>
                  <a:lnTo>
                    <a:pt x="2187" y="2651"/>
                  </a:lnTo>
                  <a:lnTo>
                    <a:pt x="2205" y="2742"/>
                  </a:lnTo>
                  <a:lnTo>
                    <a:pt x="2288" y="2779"/>
                  </a:lnTo>
                  <a:lnTo>
                    <a:pt x="2297" y="2916"/>
                  </a:lnTo>
                  <a:lnTo>
                    <a:pt x="2361" y="3008"/>
                  </a:lnTo>
                  <a:lnTo>
                    <a:pt x="2407" y="3108"/>
                  </a:lnTo>
                  <a:lnTo>
                    <a:pt x="2498" y="3181"/>
                  </a:lnTo>
                  <a:lnTo>
                    <a:pt x="2575" y="3247"/>
                  </a:lnTo>
                  <a:lnTo>
                    <a:pt x="2494" y="3283"/>
                  </a:lnTo>
                  <a:lnTo>
                    <a:pt x="2341" y="3294"/>
                  </a:lnTo>
                  <a:lnTo>
                    <a:pt x="2065" y="3235"/>
                  </a:lnTo>
                  <a:lnTo>
                    <a:pt x="1930" y="3259"/>
                  </a:lnTo>
                  <a:lnTo>
                    <a:pt x="1824" y="3198"/>
                  </a:lnTo>
                  <a:lnTo>
                    <a:pt x="1666" y="3282"/>
                  </a:lnTo>
                  <a:lnTo>
                    <a:pt x="1389" y="3283"/>
                  </a:lnTo>
                  <a:lnTo>
                    <a:pt x="1236" y="3414"/>
                  </a:lnTo>
                  <a:lnTo>
                    <a:pt x="1116" y="3334"/>
                  </a:lnTo>
                  <a:lnTo>
                    <a:pt x="1057" y="3225"/>
                  </a:lnTo>
                  <a:lnTo>
                    <a:pt x="933" y="3160"/>
                  </a:lnTo>
                  <a:lnTo>
                    <a:pt x="774" y="3037"/>
                  </a:lnTo>
                  <a:lnTo>
                    <a:pt x="633" y="2913"/>
                  </a:lnTo>
                  <a:lnTo>
                    <a:pt x="514" y="2935"/>
                  </a:lnTo>
                  <a:lnTo>
                    <a:pt x="405" y="2863"/>
                  </a:lnTo>
                  <a:lnTo>
                    <a:pt x="337" y="2899"/>
                  </a:lnTo>
                  <a:lnTo>
                    <a:pt x="235" y="2874"/>
                  </a:lnTo>
                  <a:lnTo>
                    <a:pt x="54" y="2820"/>
                  </a:lnTo>
                  <a:lnTo>
                    <a:pt x="0" y="2790"/>
                  </a:lnTo>
                  <a:lnTo>
                    <a:pt x="127" y="2604"/>
                  </a:lnTo>
                  <a:lnTo>
                    <a:pt x="277" y="2514"/>
                  </a:lnTo>
                  <a:lnTo>
                    <a:pt x="423" y="2485"/>
                  </a:lnTo>
                  <a:lnTo>
                    <a:pt x="502" y="2395"/>
                  </a:lnTo>
                  <a:lnTo>
                    <a:pt x="550" y="2313"/>
                  </a:lnTo>
                  <a:lnTo>
                    <a:pt x="451" y="2277"/>
                  </a:lnTo>
                  <a:lnTo>
                    <a:pt x="382" y="2244"/>
                  </a:lnTo>
                  <a:lnTo>
                    <a:pt x="277" y="2203"/>
                  </a:lnTo>
                  <a:lnTo>
                    <a:pt x="195" y="2139"/>
                  </a:lnTo>
                  <a:lnTo>
                    <a:pt x="204" y="2058"/>
                  </a:lnTo>
                  <a:lnTo>
                    <a:pt x="247" y="1966"/>
                  </a:lnTo>
                  <a:lnTo>
                    <a:pt x="375" y="1965"/>
                  </a:lnTo>
                  <a:lnTo>
                    <a:pt x="507" y="1947"/>
                  </a:lnTo>
                  <a:lnTo>
                    <a:pt x="559" y="1852"/>
                  </a:lnTo>
                  <a:lnTo>
                    <a:pt x="588" y="1717"/>
                  </a:lnTo>
                  <a:lnTo>
                    <a:pt x="654" y="1614"/>
                  </a:lnTo>
                  <a:lnTo>
                    <a:pt x="697" y="1516"/>
                  </a:lnTo>
                  <a:lnTo>
                    <a:pt x="706" y="1444"/>
                  </a:lnTo>
                  <a:lnTo>
                    <a:pt x="783" y="1395"/>
                  </a:lnTo>
                  <a:lnTo>
                    <a:pt x="871" y="1353"/>
                  </a:lnTo>
                  <a:lnTo>
                    <a:pt x="871" y="1252"/>
                  </a:lnTo>
                  <a:lnTo>
                    <a:pt x="762" y="1236"/>
                  </a:lnTo>
                  <a:lnTo>
                    <a:pt x="726" y="1134"/>
                  </a:lnTo>
                  <a:lnTo>
                    <a:pt x="624" y="1069"/>
                  </a:lnTo>
                  <a:lnTo>
                    <a:pt x="523" y="1050"/>
                  </a:lnTo>
                  <a:lnTo>
                    <a:pt x="441" y="1077"/>
                  </a:lnTo>
                  <a:lnTo>
                    <a:pt x="333" y="1098"/>
                  </a:lnTo>
                  <a:lnTo>
                    <a:pt x="220" y="1179"/>
                  </a:lnTo>
                  <a:lnTo>
                    <a:pt x="121" y="1107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9" name="Freeform 57">
              <a:extLst>
                <a:ext uri="{FF2B5EF4-FFF2-40B4-BE49-F238E27FC236}">
                  <a16:creationId xmlns:a16="http://schemas.microsoft.com/office/drawing/2014/main" id="{869E85F2-FAC8-9676-076C-195E2F609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6550" y="3849374"/>
              <a:ext cx="705069" cy="666649"/>
            </a:xfrm>
            <a:custGeom>
              <a:avLst/>
              <a:gdLst>
                <a:gd name="T0" fmla="*/ 1169 w 1992"/>
                <a:gd name="T1" fmla="*/ 27 h 1998"/>
                <a:gd name="T2" fmla="*/ 989 w 1992"/>
                <a:gd name="T3" fmla="*/ 70 h 1998"/>
                <a:gd name="T4" fmla="*/ 879 w 1992"/>
                <a:gd name="T5" fmla="*/ 154 h 1998"/>
                <a:gd name="T6" fmla="*/ 696 w 1992"/>
                <a:gd name="T7" fmla="*/ 216 h 1998"/>
                <a:gd name="T8" fmla="*/ 587 w 1992"/>
                <a:gd name="T9" fmla="*/ 373 h 1998"/>
                <a:gd name="T10" fmla="*/ 444 w 1992"/>
                <a:gd name="T11" fmla="*/ 492 h 1998"/>
                <a:gd name="T12" fmla="*/ 386 w 1992"/>
                <a:gd name="T13" fmla="*/ 619 h 1998"/>
                <a:gd name="T14" fmla="*/ 291 w 1992"/>
                <a:gd name="T15" fmla="*/ 751 h 1998"/>
                <a:gd name="T16" fmla="*/ 156 w 1992"/>
                <a:gd name="T17" fmla="*/ 912 h 1998"/>
                <a:gd name="T18" fmla="*/ 0 w 1992"/>
                <a:gd name="T19" fmla="*/ 972 h 1998"/>
                <a:gd name="T20" fmla="*/ 24 w 1992"/>
                <a:gd name="T21" fmla="*/ 1164 h 1998"/>
                <a:gd name="T22" fmla="*/ 134 w 1992"/>
                <a:gd name="T23" fmla="*/ 1261 h 1998"/>
                <a:gd name="T24" fmla="*/ 176 w 1992"/>
                <a:gd name="T25" fmla="*/ 1416 h 1998"/>
                <a:gd name="T26" fmla="*/ 228 w 1992"/>
                <a:gd name="T27" fmla="*/ 1563 h 1998"/>
                <a:gd name="T28" fmla="*/ 300 w 1992"/>
                <a:gd name="T29" fmla="*/ 1684 h 1998"/>
                <a:gd name="T30" fmla="*/ 398 w 1992"/>
                <a:gd name="T31" fmla="*/ 1786 h 1998"/>
                <a:gd name="T32" fmla="*/ 488 w 1992"/>
                <a:gd name="T33" fmla="*/ 1894 h 1998"/>
                <a:gd name="T34" fmla="*/ 575 w 1992"/>
                <a:gd name="T35" fmla="*/ 1971 h 1998"/>
                <a:gd name="T36" fmla="*/ 696 w 1992"/>
                <a:gd name="T37" fmla="*/ 1995 h 1998"/>
                <a:gd name="T38" fmla="*/ 819 w 1992"/>
                <a:gd name="T39" fmla="*/ 1998 h 1998"/>
                <a:gd name="T40" fmla="*/ 911 w 1992"/>
                <a:gd name="T41" fmla="*/ 1800 h 1998"/>
                <a:gd name="T42" fmla="*/ 966 w 1992"/>
                <a:gd name="T43" fmla="*/ 1705 h 1998"/>
                <a:gd name="T44" fmla="*/ 1037 w 1992"/>
                <a:gd name="T45" fmla="*/ 1630 h 1998"/>
                <a:gd name="T46" fmla="*/ 1082 w 1992"/>
                <a:gd name="T47" fmla="*/ 1540 h 1998"/>
                <a:gd name="T48" fmla="*/ 1209 w 1992"/>
                <a:gd name="T49" fmla="*/ 1512 h 1998"/>
                <a:gd name="T50" fmla="*/ 1290 w 1992"/>
                <a:gd name="T51" fmla="*/ 1503 h 1998"/>
                <a:gd name="T52" fmla="*/ 1391 w 1992"/>
                <a:gd name="T53" fmla="*/ 1504 h 1998"/>
                <a:gd name="T54" fmla="*/ 1506 w 1992"/>
                <a:gd name="T55" fmla="*/ 1467 h 1998"/>
                <a:gd name="T56" fmla="*/ 1583 w 1992"/>
                <a:gd name="T57" fmla="*/ 1408 h 1998"/>
                <a:gd name="T58" fmla="*/ 1649 w 1992"/>
                <a:gd name="T59" fmla="*/ 1347 h 1998"/>
                <a:gd name="T60" fmla="*/ 1724 w 1992"/>
                <a:gd name="T61" fmla="*/ 1263 h 1998"/>
                <a:gd name="T62" fmla="*/ 1776 w 1992"/>
                <a:gd name="T63" fmla="*/ 1191 h 1998"/>
                <a:gd name="T64" fmla="*/ 1752 w 1992"/>
                <a:gd name="T65" fmla="*/ 1114 h 1998"/>
                <a:gd name="T66" fmla="*/ 1800 w 1992"/>
                <a:gd name="T67" fmla="*/ 1023 h 1998"/>
                <a:gd name="T68" fmla="*/ 1871 w 1992"/>
                <a:gd name="T69" fmla="*/ 987 h 1998"/>
                <a:gd name="T70" fmla="*/ 1905 w 1992"/>
                <a:gd name="T71" fmla="*/ 906 h 1998"/>
                <a:gd name="T72" fmla="*/ 1968 w 1992"/>
                <a:gd name="T73" fmla="*/ 810 h 1998"/>
                <a:gd name="T74" fmla="*/ 1991 w 1992"/>
                <a:gd name="T75" fmla="*/ 706 h 1998"/>
                <a:gd name="T76" fmla="*/ 1992 w 1992"/>
                <a:gd name="T77" fmla="*/ 567 h 1998"/>
                <a:gd name="T78" fmla="*/ 1887 w 1992"/>
                <a:gd name="T79" fmla="*/ 436 h 1998"/>
                <a:gd name="T80" fmla="*/ 1754 w 1992"/>
                <a:gd name="T81" fmla="*/ 351 h 1998"/>
                <a:gd name="T82" fmla="*/ 1667 w 1992"/>
                <a:gd name="T83" fmla="*/ 274 h 1998"/>
                <a:gd name="T84" fmla="*/ 1571 w 1992"/>
                <a:gd name="T85" fmla="*/ 135 h 1998"/>
                <a:gd name="T86" fmla="*/ 1437 w 1992"/>
                <a:gd name="T87" fmla="*/ 84 h 1998"/>
                <a:gd name="T88" fmla="*/ 1320 w 1992"/>
                <a:gd name="T89" fmla="*/ 0 h 1998"/>
                <a:gd name="T90" fmla="*/ 1169 w 1992"/>
                <a:gd name="T91" fmla="*/ 27 h 1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92" h="1998">
                  <a:moveTo>
                    <a:pt x="1169" y="27"/>
                  </a:moveTo>
                  <a:lnTo>
                    <a:pt x="989" y="70"/>
                  </a:lnTo>
                  <a:lnTo>
                    <a:pt x="879" y="154"/>
                  </a:lnTo>
                  <a:lnTo>
                    <a:pt x="696" y="216"/>
                  </a:lnTo>
                  <a:lnTo>
                    <a:pt x="587" y="373"/>
                  </a:lnTo>
                  <a:lnTo>
                    <a:pt x="444" y="492"/>
                  </a:lnTo>
                  <a:lnTo>
                    <a:pt x="386" y="619"/>
                  </a:lnTo>
                  <a:lnTo>
                    <a:pt x="291" y="751"/>
                  </a:lnTo>
                  <a:lnTo>
                    <a:pt x="156" y="912"/>
                  </a:lnTo>
                  <a:lnTo>
                    <a:pt x="0" y="972"/>
                  </a:lnTo>
                  <a:lnTo>
                    <a:pt x="24" y="1164"/>
                  </a:lnTo>
                  <a:lnTo>
                    <a:pt x="134" y="1261"/>
                  </a:lnTo>
                  <a:lnTo>
                    <a:pt x="176" y="1416"/>
                  </a:lnTo>
                  <a:lnTo>
                    <a:pt x="228" y="1563"/>
                  </a:lnTo>
                  <a:lnTo>
                    <a:pt x="300" y="1684"/>
                  </a:lnTo>
                  <a:lnTo>
                    <a:pt x="398" y="1786"/>
                  </a:lnTo>
                  <a:lnTo>
                    <a:pt x="488" y="1894"/>
                  </a:lnTo>
                  <a:lnTo>
                    <a:pt x="575" y="1971"/>
                  </a:lnTo>
                  <a:lnTo>
                    <a:pt x="696" y="1995"/>
                  </a:lnTo>
                  <a:lnTo>
                    <a:pt x="819" y="1998"/>
                  </a:lnTo>
                  <a:lnTo>
                    <a:pt x="911" y="1800"/>
                  </a:lnTo>
                  <a:lnTo>
                    <a:pt x="966" y="1705"/>
                  </a:lnTo>
                  <a:lnTo>
                    <a:pt x="1037" y="1630"/>
                  </a:lnTo>
                  <a:lnTo>
                    <a:pt x="1082" y="1540"/>
                  </a:lnTo>
                  <a:lnTo>
                    <a:pt x="1209" y="1512"/>
                  </a:lnTo>
                  <a:lnTo>
                    <a:pt x="1290" y="1503"/>
                  </a:lnTo>
                  <a:lnTo>
                    <a:pt x="1391" y="1504"/>
                  </a:lnTo>
                  <a:lnTo>
                    <a:pt x="1506" y="1467"/>
                  </a:lnTo>
                  <a:lnTo>
                    <a:pt x="1583" y="1408"/>
                  </a:lnTo>
                  <a:lnTo>
                    <a:pt x="1649" y="1347"/>
                  </a:lnTo>
                  <a:lnTo>
                    <a:pt x="1724" y="1263"/>
                  </a:lnTo>
                  <a:lnTo>
                    <a:pt x="1776" y="1191"/>
                  </a:lnTo>
                  <a:lnTo>
                    <a:pt x="1752" y="1114"/>
                  </a:lnTo>
                  <a:lnTo>
                    <a:pt x="1800" y="1023"/>
                  </a:lnTo>
                  <a:lnTo>
                    <a:pt x="1871" y="987"/>
                  </a:lnTo>
                  <a:lnTo>
                    <a:pt x="1905" y="906"/>
                  </a:lnTo>
                  <a:lnTo>
                    <a:pt x="1968" y="810"/>
                  </a:lnTo>
                  <a:lnTo>
                    <a:pt x="1991" y="706"/>
                  </a:lnTo>
                  <a:lnTo>
                    <a:pt x="1992" y="567"/>
                  </a:lnTo>
                  <a:lnTo>
                    <a:pt x="1887" y="436"/>
                  </a:lnTo>
                  <a:lnTo>
                    <a:pt x="1754" y="351"/>
                  </a:lnTo>
                  <a:lnTo>
                    <a:pt x="1667" y="274"/>
                  </a:lnTo>
                  <a:lnTo>
                    <a:pt x="1571" y="135"/>
                  </a:lnTo>
                  <a:lnTo>
                    <a:pt x="1437" y="84"/>
                  </a:lnTo>
                  <a:lnTo>
                    <a:pt x="1320" y="0"/>
                  </a:lnTo>
                  <a:lnTo>
                    <a:pt x="1169" y="27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058" name="Group 1057">
            <a:extLst>
              <a:ext uri="{FF2B5EF4-FFF2-40B4-BE49-F238E27FC236}">
                <a16:creationId xmlns:a16="http://schemas.microsoft.com/office/drawing/2014/main" id="{95C48D77-DB0F-1F29-214B-10DF4ABA1F0C}"/>
              </a:ext>
            </a:extLst>
          </p:cNvPr>
          <p:cNvGrpSpPr/>
          <p:nvPr/>
        </p:nvGrpSpPr>
        <p:grpSpPr>
          <a:xfrm>
            <a:off x="2219087" y="3424362"/>
            <a:ext cx="1154470" cy="275683"/>
            <a:chOff x="4553764" y="5064684"/>
            <a:chExt cx="3948867" cy="942975"/>
          </a:xfrm>
        </p:grpSpPr>
        <p:pic>
          <p:nvPicPr>
            <p:cNvPr id="1047" name="Graphic 1046">
              <a:extLst>
                <a:ext uri="{FF2B5EF4-FFF2-40B4-BE49-F238E27FC236}">
                  <a16:creationId xmlns:a16="http://schemas.microsoft.com/office/drawing/2014/main" id="{DD99D080-1FFE-75AB-0019-006424944D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553764" y="5064684"/>
              <a:ext cx="942975" cy="942975"/>
            </a:xfrm>
            <a:prstGeom prst="rect">
              <a:avLst/>
            </a:prstGeom>
          </p:spPr>
        </p:pic>
        <p:pic>
          <p:nvPicPr>
            <p:cNvPr id="1051" name="Graphic 1050">
              <a:extLst>
                <a:ext uri="{FF2B5EF4-FFF2-40B4-BE49-F238E27FC236}">
                  <a16:creationId xmlns:a16="http://schemas.microsoft.com/office/drawing/2014/main" id="{E5C701A2-003D-2EB0-F97E-EE52CA08F8E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67358" y="5064684"/>
              <a:ext cx="942975" cy="942975"/>
            </a:xfrm>
            <a:prstGeom prst="rect">
              <a:avLst/>
            </a:prstGeom>
          </p:spPr>
        </p:pic>
        <p:pic>
          <p:nvPicPr>
            <p:cNvPr id="1053" name="Graphic 1052">
              <a:extLst>
                <a:ext uri="{FF2B5EF4-FFF2-40B4-BE49-F238E27FC236}">
                  <a16:creationId xmlns:a16="http://schemas.microsoft.com/office/drawing/2014/main" id="{082296F7-B008-946B-D886-DBF6173FD0D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904992" y="5064684"/>
              <a:ext cx="942975" cy="942975"/>
            </a:xfrm>
            <a:prstGeom prst="rect">
              <a:avLst/>
            </a:prstGeom>
          </p:spPr>
        </p:pic>
        <p:pic>
          <p:nvPicPr>
            <p:cNvPr id="1055" name="Graphic 1054">
              <a:extLst>
                <a:ext uri="{FF2B5EF4-FFF2-40B4-BE49-F238E27FC236}">
                  <a16:creationId xmlns:a16="http://schemas.microsoft.com/office/drawing/2014/main" id="{0B7EEDA8-629B-6A62-8CD0-778EC821485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757079" y="5064684"/>
              <a:ext cx="942975" cy="942975"/>
            </a:xfrm>
            <a:prstGeom prst="rect">
              <a:avLst/>
            </a:prstGeom>
          </p:spPr>
        </p:pic>
        <p:pic>
          <p:nvPicPr>
            <p:cNvPr id="1057" name="Graphic 1056">
              <a:extLst>
                <a:ext uri="{FF2B5EF4-FFF2-40B4-BE49-F238E27FC236}">
                  <a16:creationId xmlns:a16="http://schemas.microsoft.com/office/drawing/2014/main" id="{B629D612-F416-79C1-486F-F5E131B743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7559656" y="5064684"/>
              <a:ext cx="942975" cy="942975"/>
            </a:xfrm>
            <a:prstGeom prst="rect">
              <a:avLst/>
            </a:prstGeom>
          </p:spPr>
        </p:pic>
      </p:grpSp>
      <p:sp>
        <p:nvSpPr>
          <p:cNvPr id="1059" name="TextBox 1058">
            <a:extLst>
              <a:ext uri="{FF2B5EF4-FFF2-40B4-BE49-F238E27FC236}">
                <a16:creationId xmlns:a16="http://schemas.microsoft.com/office/drawing/2014/main" id="{8321BEB1-3786-AAEE-559E-317552A0605B}"/>
              </a:ext>
            </a:extLst>
          </p:cNvPr>
          <p:cNvSpPr txBox="1"/>
          <p:nvPr/>
        </p:nvSpPr>
        <p:spPr>
          <a:xfrm>
            <a:off x="5676203" y="2559871"/>
            <a:ext cx="1263136" cy="166038"/>
          </a:xfrm>
          <a:prstGeom prst="rect">
            <a:avLst/>
          </a:prstGeom>
          <a:noFill/>
        </p:spPr>
        <p:txBody>
          <a:bodyPr wrap="square" lIns="27000" tIns="27000" rIns="27000" bIns="27000" anchor="ctr" anchorCtr="0">
            <a:noAutofit/>
          </a:bodyPr>
          <a:lstStyle>
            <a:defPPr>
              <a:defRPr lang="en-US"/>
            </a:defPPr>
            <a:lvl1pPr algn="ctr" defTabSz="685800">
              <a:defRPr sz="600" b="1"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Open Sans Semibold" panose="020B0706030804020204" pitchFamily="34" charset="0"/>
                <a:cs typeface="Open Sans Semibold" panose="020B0706030804020204" pitchFamily="34" charset="0"/>
              </a:rPr>
              <a:t>More affordable than the market </a:t>
            </a:r>
          </a:p>
        </p:txBody>
      </p:sp>
      <p:pic>
        <p:nvPicPr>
          <p:cNvPr id="2" name="Picture 1" descr="A diagram of a health and medical service&#10;&#10;Description automatically generated with low confidence">
            <a:extLst>
              <a:ext uri="{FF2B5EF4-FFF2-40B4-BE49-F238E27FC236}">
                <a16:creationId xmlns:a16="http://schemas.microsoft.com/office/drawing/2014/main" id="{E826D633-2C52-C42D-0AFC-1AC4EB05E27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65933" y="2620569"/>
            <a:ext cx="1744722" cy="810689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242460A8-1B04-2FE2-5D47-BFD020E8B9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3769" y="3061761"/>
            <a:ext cx="804714" cy="621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9F99DA4C-6441-1CDF-D94E-882EE64B7FE7}"/>
              </a:ext>
            </a:extLst>
          </p:cNvPr>
          <p:cNvGrpSpPr/>
          <p:nvPr/>
        </p:nvGrpSpPr>
        <p:grpSpPr>
          <a:xfrm>
            <a:off x="7693741" y="3386613"/>
            <a:ext cx="192511" cy="310833"/>
            <a:chOff x="1033146" y="1246313"/>
            <a:chExt cx="2557376" cy="5222749"/>
          </a:xfrm>
        </p:grpSpPr>
        <p:pic>
          <p:nvPicPr>
            <p:cNvPr id="8" name="Picture 7" descr="A screenshot of a map&#10;&#10;Description automatically generated">
              <a:extLst>
                <a:ext uri="{FF2B5EF4-FFF2-40B4-BE49-F238E27FC236}">
                  <a16:creationId xmlns:a16="http://schemas.microsoft.com/office/drawing/2014/main" id="{6ABCEB1D-19C4-315A-7A06-1250DC9A224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081169" y="1332403"/>
              <a:ext cx="2422572" cy="5031714"/>
            </a:xfrm>
            <a:prstGeom prst="rect">
              <a:avLst/>
            </a:prstGeom>
          </p:spPr>
        </p:pic>
        <p:pic>
          <p:nvPicPr>
            <p:cNvPr id="9" name="Picture 8" descr="A black cell phone&#10;&#10;Description automatically generated with low confidence">
              <a:extLst>
                <a:ext uri="{FF2B5EF4-FFF2-40B4-BE49-F238E27FC236}">
                  <a16:creationId xmlns:a16="http://schemas.microsoft.com/office/drawing/2014/main" id="{BF19FF26-EFC9-0626-06B1-9FDC335A7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3146" y="1246313"/>
              <a:ext cx="2557376" cy="5222749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A3212684-46C7-E493-5940-508C7DD7D3E4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-6183" t="-10320" r="-3462" b="-1415"/>
          <a:stretch/>
        </p:blipFill>
        <p:spPr>
          <a:xfrm>
            <a:off x="7963140" y="3275918"/>
            <a:ext cx="467997" cy="342610"/>
          </a:xfrm>
          <a:prstGeom prst="rect">
            <a:avLst/>
          </a:prstGeom>
        </p:spPr>
      </p:pic>
      <p:pic>
        <p:nvPicPr>
          <p:cNvPr id="11" name="Picture 10" descr="A blue and black logo&#10;&#10;Description automatically generated">
            <a:extLst>
              <a:ext uri="{FF2B5EF4-FFF2-40B4-BE49-F238E27FC236}">
                <a16:creationId xmlns:a16="http://schemas.microsoft.com/office/drawing/2014/main" id="{86D689FB-2BCC-FCC5-0696-1F2CC09A30A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907690" y="3582694"/>
            <a:ext cx="688120" cy="10359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4462C2E-936E-25D4-06D9-D7B7198B25A6}"/>
              </a:ext>
            </a:extLst>
          </p:cNvPr>
          <p:cNvPicPr>
            <a:picLocks noChangeAspect="1"/>
          </p:cNvPicPr>
          <p:nvPr/>
        </p:nvPicPr>
        <p:blipFill>
          <a:blip r:embed="rId18"/>
          <a:srcRect b="30434"/>
          <a:stretch/>
        </p:blipFill>
        <p:spPr>
          <a:xfrm>
            <a:off x="5721301" y="2865500"/>
            <a:ext cx="1354238" cy="81659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986B485-E4CE-F4F5-0E1A-AA1685B3B97F}"/>
              </a:ext>
            </a:extLst>
          </p:cNvPr>
          <p:cNvPicPr>
            <a:picLocks noChangeAspect="1"/>
          </p:cNvPicPr>
          <p:nvPr/>
        </p:nvPicPr>
        <p:blipFill rotWithShape="1">
          <a:blip r:embed="rId19"/>
          <a:srcRect l="2250" t="3901" r="3854" b="6454"/>
          <a:stretch/>
        </p:blipFill>
        <p:spPr>
          <a:xfrm>
            <a:off x="4021690" y="2570562"/>
            <a:ext cx="1131869" cy="1113626"/>
          </a:xfrm>
          <a:prstGeom prst="flowChartConnector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59D80A7-588A-5DC0-DDFE-6FEA09EDCF9C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48011" y="2725565"/>
            <a:ext cx="1449134" cy="934265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778454C-5BB6-89B4-0DC8-5438E7597CBA}"/>
              </a:ext>
            </a:extLst>
          </p:cNvPr>
          <p:cNvSpPr txBox="1"/>
          <p:nvPr/>
        </p:nvSpPr>
        <p:spPr>
          <a:xfrm>
            <a:off x="488016" y="2559871"/>
            <a:ext cx="1263136" cy="166038"/>
          </a:xfrm>
          <a:prstGeom prst="rect">
            <a:avLst/>
          </a:prstGeom>
          <a:noFill/>
        </p:spPr>
        <p:txBody>
          <a:bodyPr wrap="square" lIns="27000" tIns="27000" rIns="27000" bIns="27000" anchor="ctr" anchorCtr="0">
            <a:noAutofit/>
          </a:bodyPr>
          <a:lstStyle>
            <a:defPPr>
              <a:defRPr lang="en-US"/>
            </a:defPPr>
            <a:lvl1pPr algn="ctr" defTabSz="685800">
              <a:defRPr sz="600" b="1"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Open Sans Semibold" panose="020B0706030804020204" pitchFamily="34" charset="0"/>
                <a:cs typeface="Open Sans Semibold" panose="020B0706030804020204" pitchFamily="34" charset="0"/>
              </a:rPr>
              <a:t>SALGA growth &amp; market share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481AC69-9A6D-23B6-D87D-DC9883F78FC7}"/>
              </a:ext>
            </a:extLst>
          </p:cNvPr>
          <p:cNvSpPr/>
          <p:nvPr/>
        </p:nvSpPr>
        <p:spPr>
          <a:xfrm>
            <a:off x="5464651" y="1143000"/>
            <a:ext cx="3446003" cy="3215640"/>
          </a:xfrm>
          <a:prstGeom prst="rect">
            <a:avLst/>
          </a:prstGeom>
          <a:solidFill>
            <a:srgbClr val="EAEAEA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D5A76EB-6CC6-7F5D-EB0E-40E374D856DF}"/>
              </a:ext>
            </a:extLst>
          </p:cNvPr>
          <p:cNvSpPr/>
          <p:nvPr/>
        </p:nvSpPr>
        <p:spPr>
          <a:xfrm>
            <a:off x="263120" y="1143000"/>
            <a:ext cx="3458031" cy="3215640"/>
          </a:xfrm>
          <a:prstGeom prst="rect">
            <a:avLst/>
          </a:prstGeom>
          <a:solidFill>
            <a:srgbClr val="EAEAEA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766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F012D-2DBC-EEE7-EDED-E59BF18D7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>
                <a:latin typeface="Arial"/>
                <a:cs typeface="Arial"/>
              </a:rPr>
              <a:t>Unlimited hospital cover available to members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22E2C1C-5EDD-8788-4197-7FA6561854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7127768"/>
              </p:ext>
            </p:extLst>
          </p:nvPr>
        </p:nvGraphicFramePr>
        <p:xfrm>
          <a:off x="195803" y="987425"/>
          <a:ext cx="8552411" cy="3600451"/>
        </p:xfrm>
        <a:graphic>
          <a:graphicData uri="http://schemas.openxmlformats.org/drawingml/2006/table">
            <a:tbl>
              <a:tblPr firstRow="1" bandRow="1"/>
              <a:tblGrid>
                <a:gridCol w="12461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55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05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22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90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887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65198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endParaRPr lang="en-ZA" sz="1200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endParaRPr lang="en-ZA" sz="1200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n-ZA" sz="20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n-ZA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n-ZA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n-ZA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872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ZA" sz="1200" b="1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Hospital benefit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ZA" sz="120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There is no limit to your overall hospital cover. You need to authorise</a:t>
                      </a:r>
                      <a:r>
                        <a:rPr lang="en-ZA" sz="1200" baseline="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 your stay in hospital.</a:t>
                      </a:r>
                    </a:p>
                    <a:p>
                      <a:pPr algn="ctr"/>
                      <a:r>
                        <a:rPr lang="en-US" sz="1200" baseline="0" dirty="0">
                          <a:solidFill>
                            <a:schemeClr val="tx2"/>
                          </a:solidFill>
                          <a:latin typeface="+mn-lt"/>
                          <a:ea typeface="Open Sans"/>
                          <a:cs typeface="Helvetica"/>
                        </a:rPr>
                        <a:t>Receive full cover for planned PMB treatment and care through the </a:t>
                      </a:r>
                      <a:r>
                        <a:rPr lang="en-US" sz="1200" baseline="0" dirty="0" err="1">
                          <a:solidFill>
                            <a:schemeClr val="tx2"/>
                          </a:solidFill>
                          <a:latin typeface="+mn-lt"/>
                          <a:ea typeface="Open Sans"/>
                          <a:cs typeface="Helvetica"/>
                        </a:rPr>
                        <a:t>KeyCare</a:t>
                      </a:r>
                      <a:r>
                        <a:rPr lang="en-US" sz="1200" baseline="0" dirty="0">
                          <a:solidFill>
                            <a:schemeClr val="tx2"/>
                          </a:solidFill>
                          <a:latin typeface="+mn-lt"/>
                          <a:ea typeface="Open Sans"/>
                          <a:cs typeface="Helvetica"/>
                        </a:rPr>
                        <a:t> hospital network</a:t>
                      </a:r>
                      <a:endParaRPr lang="en-ZA" sz="1200" dirty="0">
                        <a:solidFill>
                          <a:schemeClr val="tx2"/>
                        </a:solidFill>
                        <a:latin typeface="+mn-lt"/>
                        <a:ea typeface="Open Sans"/>
                        <a:cs typeface="Helvetic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72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ZA" sz="1200" b="1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Specialist</a:t>
                      </a:r>
                      <a:r>
                        <a:rPr lang="en-ZA" sz="1200" b="1" baseline="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 cover</a:t>
                      </a:r>
                      <a:endParaRPr lang="en-ZA" sz="1200" b="1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ZA" sz="120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Avoid co-payments when you visit a specialist in</a:t>
                      </a:r>
                      <a:r>
                        <a:rPr lang="en-ZA" sz="1200" baseline="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 our network </a:t>
                      </a:r>
                      <a:endParaRPr lang="en-ZA" sz="1200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6559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ZA" sz="1200" b="1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Ambulance benefit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ZA" sz="120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Access to life saving emergency support through Discovery 911 </a:t>
                      </a:r>
                      <a:r>
                        <a:rPr lang="en-ZA" sz="1200" baseline="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on all LA Options </a:t>
                      </a:r>
                      <a:endParaRPr lang="en-ZA" sz="1200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125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ZA" sz="1200" b="1" dirty="0">
                          <a:solidFill>
                            <a:schemeClr val="tx2"/>
                          </a:solidFill>
                          <a:latin typeface="+mn-lt"/>
                          <a:ea typeface="Open Sans"/>
                          <a:cs typeface="Helvetica"/>
                        </a:rPr>
                        <a:t>Do</a:t>
                      </a:r>
                      <a:r>
                        <a:rPr lang="en-ZA" sz="1200" b="1" baseline="0" dirty="0">
                          <a:solidFill>
                            <a:schemeClr val="tx2"/>
                          </a:solidFill>
                          <a:latin typeface="+mn-lt"/>
                          <a:ea typeface="Open Sans"/>
                          <a:cs typeface="Helvetica"/>
                        </a:rPr>
                        <a:t> you need to use a network hospital for non-PMB care? </a:t>
                      </a:r>
                      <a:endParaRPr lang="en-ZA" sz="1200" b="1" dirty="0">
                        <a:solidFill>
                          <a:schemeClr val="tx2"/>
                        </a:solidFill>
                        <a:latin typeface="+mn-lt"/>
                        <a:ea typeface="Open Sans"/>
                        <a:cs typeface="Helvetic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ZA" sz="200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×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ZA" sz="200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×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ZA" sz="200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×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EBCD2ECD-6CF4-27BD-CF28-112AF870FB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265" y="1112427"/>
            <a:ext cx="972287" cy="28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326933C-D531-C27D-A8F6-3BAEE74E33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673" y="1112427"/>
            <a:ext cx="1544831" cy="28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7355683-CED4-3513-FBBF-D500FD61AB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241" y="1112427"/>
            <a:ext cx="972287" cy="28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214B453-0252-4BA2-39B8-6D42ED4BC5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3313" y="1112427"/>
            <a:ext cx="972287" cy="28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68BA88-E33A-7B55-41D8-E0B01FBB1F5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4289" y="1112427"/>
            <a:ext cx="972287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72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CA811-6C1B-4894-1F69-4311524CE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>
                <a:latin typeface="Arial"/>
                <a:cs typeface="Arial"/>
              </a:rPr>
              <a:t>Comprehensive maternity and post birth benefits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0439DC7-805D-3D6D-7FD3-21BFA6DF43EA}"/>
              </a:ext>
            </a:extLst>
          </p:cNvPr>
          <p:cNvSpPr/>
          <p:nvPr/>
        </p:nvSpPr>
        <p:spPr>
          <a:xfrm>
            <a:off x="6390413" y="2587411"/>
            <a:ext cx="2461798" cy="613953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343434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Mental health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343434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Up to two postnatal mental health consultations with a counsellor or psychologist</a:t>
            </a:r>
            <a:endParaRPr kumimoji="0" lang="en-ZA" sz="900" b="0" i="0" u="none" strike="noStrike" kern="0" cap="none" spc="0" normalizeH="0" baseline="0" noProof="0" dirty="0">
              <a:ln>
                <a:noFill/>
              </a:ln>
              <a:solidFill>
                <a:srgbClr val="343434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0338F1-11D8-5BB5-FC4B-B5291E2F83B5}"/>
              </a:ext>
            </a:extLst>
          </p:cNvPr>
          <p:cNvSpPr/>
          <p:nvPr/>
        </p:nvSpPr>
        <p:spPr>
          <a:xfrm>
            <a:off x="434088" y="2502907"/>
            <a:ext cx="2271991" cy="782959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343434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Postnatal consultation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343434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Mothers are covered for one consultation with a GP or gynaecologist for post-birth complications</a:t>
            </a:r>
            <a:endParaRPr kumimoji="0" lang="en-ZA" sz="900" b="0" i="0" u="none" strike="noStrike" kern="0" cap="none" spc="0" normalizeH="0" baseline="0" noProof="0" dirty="0">
              <a:ln>
                <a:noFill/>
              </a:ln>
              <a:solidFill>
                <a:srgbClr val="343434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636C189-190C-C3D2-58E6-08205AE5951B}"/>
              </a:ext>
            </a:extLst>
          </p:cNvPr>
          <p:cNvSpPr/>
          <p:nvPr/>
        </p:nvSpPr>
        <p:spPr>
          <a:xfrm>
            <a:off x="3176546" y="4289442"/>
            <a:ext cx="2790908" cy="77711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343434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Antenatal classes or consultations with a nurse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343434"/>
                </a:solidFill>
                <a:effectLst/>
                <a:uLnTx/>
                <a:uFillTx/>
                <a:latin typeface="Helvetica"/>
                <a:cs typeface="Helvetica"/>
              </a:rPr>
              <a:t>Mothers have cover for up to </a:t>
            </a:r>
            <a:r>
              <a:rPr lang="en-US" sz="900" kern="0" dirty="0">
                <a:solidFill>
                  <a:srgbClr val="343434"/>
                </a:solidFill>
                <a:latin typeface="Helvetica"/>
                <a:cs typeface="Helvetica"/>
              </a:rPr>
              <a:t>five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343434"/>
                </a:solidFill>
                <a:effectLst/>
                <a:uLnTx/>
                <a:uFillTx/>
                <a:latin typeface="Helvetica"/>
                <a:cs typeface="Helvetica"/>
              </a:rPr>
              <a:t> pre- or postnatal classes or consultations with a registered nurse</a:t>
            </a:r>
            <a:endParaRPr kumimoji="0" lang="en-ZA" sz="900" b="0" i="0" u="none" strike="noStrike" kern="0" cap="none" spc="0" normalizeH="0" baseline="0" noProof="0" dirty="0">
              <a:ln>
                <a:noFill/>
              </a:ln>
              <a:solidFill>
                <a:srgbClr val="343434"/>
              </a:solidFill>
              <a:effectLst/>
              <a:uLnTx/>
              <a:uFillTx/>
              <a:latin typeface="Helvetica"/>
              <a:cs typeface="Helvetica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CD1B5BF-3196-A36D-109E-72BE499741AE}"/>
              </a:ext>
            </a:extLst>
          </p:cNvPr>
          <p:cNvSpPr/>
          <p:nvPr/>
        </p:nvSpPr>
        <p:spPr>
          <a:xfrm>
            <a:off x="675861" y="1795554"/>
            <a:ext cx="2029419" cy="613953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343434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Antenatal consultations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343434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Mothers are covered for up to 8 gynaecologist, GP or midwife visits</a:t>
            </a:r>
            <a:endParaRPr kumimoji="0" lang="en-ZA" sz="900" b="0" i="0" u="none" strike="noStrike" kern="0" cap="none" spc="0" normalizeH="0" baseline="0" noProof="0" dirty="0">
              <a:ln>
                <a:noFill/>
              </a:ln>
              <a:solidFill>
                <a:srgbClr val="343434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98ECB7A-EF34-32D4-2703-16416FEDDA4A}"/>
              </a:ext>
            </a:extLst>
          </p:cNvPr>
          <p:cNvSpPr/>
          <p:nvPr/>
        </p:nvSpPr>
        <p:spPr>
          <a:xfrm>
            <a:off x="198383" y="878211"/>
            <a:ext cx="2506897" cy="1005433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343434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Ultrasound scans and prenatal screening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343434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Mothers are covered for up to two 2D ultrasound scans and one Nuchal Translucency or Non-invasive Prenatal Test (NIPT) screening</a:t>
            </a:r>
            <a:endParaRPr kumimoji="0" lang="en-ZA" sz="900" b="0" i="0" u="none" strike="noStrike" kern="0" cap="none" spc="0" normalizeH="0" baseline="0" noProof="0" dirty="0">
              <a:ln>
                <a:noFill/>
              </a:ln>
              <a:solidFill>
                <a:srgbClr val="343434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78C795-E530-0415-00B5-CB63EE55CE50}"/>
              </a:ext>
            </a:extLst>
          </p:cNvPr>
          <p:cNvSpPr/>
          <p:nvPr/>
        </p:nvSpPr>
        <p:spPr>
          <a:xfrm>
            <a:off x="883341" y="3352499"/>
            <a:ext cx="1821540" cy="613953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343434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Blood tests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343434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Cover for a defined list of routine blood tests</a:t>
            </a:r>
            <a:endParaRPr kumimoji="0" lang="en-ZA" sz="900" b="0" i="0" u="none" strike="noStrike" kern="0" cap="none" spc="0" normalizeH="0" baseline="0" noProof="0" dirty="0">
              <a:ln>
                <a:noFill/>
              </a:ln>
              <a:solidFill>
                <a:srgbClr val="343434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64EB40-755B-F809-7C21-BD5FA34715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680" y="914400"/>
            <a:ext cx="3732640" cy="373264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326136A-2C63-EC04-A752-E094AA5EEEFE}"/>
              </a:ext>
            </a:extLst>
          </p:cNvPr>
          <p:cNvSpPr/>
          <p:nvPr/>
        </p:nvSpPr>
        <p:spPr>
          <a:xfrm>
            <a:off x="6387776" y="996978"/>
            <a:ext cx="2247341" cy="613953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343434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GP and Specialist visits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343434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Babies are covered for up to two visits with a GP, </a:t>
            </a:r>
            <a:r>
              <a:rPr kumimoji="0" lang="en-ZA" sz="900" b="0" i="0" u="none" strike="noStrike" kern="0" cap="none" spc="0" normalizeH="0" baseline="0" noProof="0" dirty="0">
                <a:ln>
                  <a:noFill/>
                </a:ln>
                <a:solidFill>
                  <a:srgbClr val="343434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paediatrician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343434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or an ENT</a:t>
            </a:r>
            <a:endParaRPr kumimoji="0" lang="en-ZA" sz="900" b="0" i="0" u="none" strike="noStrike" kern="0" cap="none" spc="0" normalizeH="0" baseline="0" noProof="0" dirty="0">
              <a:ln>
                <a:noFill/>
              </a:ln>
              <a:solidFill>
                <a:srgbClr val="343434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8F55652-B7BF-C839-AEF7-1D317EC3C449}"/>
              </a:ext>
            </a:extLst>
          </p:cNvPr>
          <p:cNvSpPr/>
          <p:nvPr/>
        </p:nvSpPr>
        <p:spPr>
          <a:xfrm>
            <a:off x="6387776" y="1761291"/>
            <a:ext cx="2136022" cy="613953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343434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Nutrition assessment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343434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Mothers are covered for one postnatal assessment with a dietician</a:t>
            </a:r>
            <a:endParaRPr kumimoji="0" lang="en-ZA" sz="900" b="0" i="0" u="none" strike="noStrike" kern="0" cap="none" spc="0" normalizeH="0" baseline="0" noProof="0" dirty="0">
              <a:ln>
                <a:noFill/>
              </a:ln>
              <a:solidFill>
                <a:srgbClr val="343434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A7B3D99-9AD4-8AFF-615E-51D74B44DFFE}"/>
              </a:ext>
            </a:extLst>
          </p:cNvPr>
          <p:cNvSpPr/>
          <p:nvPr/>
        </p:nvSpPr>
        <p:spPr>
          <a:xfrm>
            <a:off x="6438320" y="3285866"/>
            <a:ext cx="2521720" cy="78296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Lactation consultation</a:t>
            </a:r>
          </a:p>
          <a:p>
            <a:r>
              <a:rPr lang="en-US" sz="9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Mothers are covered for one lactation consultation with a registered nurse or lactation specialist</a:t>
            </a:r>
            <a:endParaRPr lang="en-ZA" sz="9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96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D4903D-8E87-94EA-16A7-03639BC14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>
                <a:latin typeface="Arial"/>
                <a:cs typeface="Arial"/>
              </a:rPr>
              <a:t>Day-to-day cover available to members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69F37B3-1C63-7B95-AF09-BE8E1267E5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427332"/>
              </p:ext>
            </p:extLst>
          </p:nvPr>
        </p:nvGraphicFramePr>
        <p:xfrm>
          <a:off x="179388" y="1152418"/>
          <a:ext cx="8612223" cy="3298774"/>
        </p:xfrm>
        <a:graphic>
          <a:graphicData uri="http://schemas.openxmlformats.org/drawingml/2006/table">
            <a:tbl>
              <a:tblPr firstRow="1" bandRow="1"/>
              <a:tblGrid>
                <a:gridCol w="13263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68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51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2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630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53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63888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endParaRPr lang="en-ZA" sz="1400" dirty="0">
                        <a:solidFill>
                          <a:schemeClr val="tx2"/>
                        </a:solidFill>
                        <a:latin typeface="Helvetica" panose="020B0604020202020204" pitchFamily="34" charset="0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endParaRPr lang="en-ZA" sz="1400" dirty="0">
                        <a:solidFill>
                          <a:schemeClr val="tx2"/>
                        </a:solidFill>
                        <a:latin typeface="Helvetica" panose="020B0604020202020204" pitchFamily="34" charset="0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n-ZA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n-ZA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n-ZA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n-ZA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4962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ZA" sz="1200" b="1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Medical Saving</a:t>
                      </a:r>
                      <a:r>
                        <a:rPr lang="en-ZA" sz="1200" b="1" baseline="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s </a:t>
                      </a:r>
                      <a:r>
                        <a:rPr lang="en-ZA" sz="1200" b="1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Account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Out</a:t>
                      </a:r>
                      <a:r>
                        <a:rPr lang="en-US" sz="1200" baseline="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-of-hospital cover is covered from risk at a network of providers.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Unlimited cover for medically appropriate GP consultations, blood tests, x-rays or medicine </a:t>
                      </a:r>
                      <a:endParaRPr lang="en-ZA" sz="1200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4962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ZA" sz="1200" b="1" dirty="0">
                          <a:solidFill>
                            <a:schemeClr val="tx2"/>
                          </a:solidFill>
                          <a:latin typeface="+mn-lt"/>
                          <a:ea typeface="Open Sans"/>
                          <a:cs typeface="Helvetica"/>
                        </a:rPr>
                        <a:t>Extended day to day benefit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×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×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A" sz="2000" dirty="0">
                        <a:solidFill>
                          <a:schemeClr val="tx2"/>
                        </a:solidFill>
                        <a:latin typeface="Helvetica" panose="020B0604020202020204" pitchFamily="34" charset="0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4962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ZA" sz="1200" b="1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Above Threshold Benefit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×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×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×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A" sz="2000" dirty="0">
                        <a:solidFill>
                          <a:schemeClr val="tx2"/>
                        </a:solidFill>
                        <a:latin typeface="Helvetica" panose="020B0604020202020204" pitchFamily="34" charset="0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762487AE-AC87-BE10-3D2D-905B89D859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386" y="1342332"/>
            <a:ext cx="972287" cy="28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8F77F38-831A-C84F-A7DA-0B6F9866CD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761" y="1354268"/>
            <a:ext cx="1544831" cy="28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6FD5AB8-4948-EE5B-BBA9-292B879BB7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812" y="1354268"/>
            <a:ext cx="972287" cy="28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3460C5F-64D0-85D7-DA0C-A0AB807839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6686" y="1355461"/>
            <a:ext cx="972287" cy="28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9F51F2E-271C-9E8C-67D2-292021212D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378" y="1333442"/>
            <a:ext cx="972287" cy="28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58BCAD6-E5BF-C5BA-8BE8-082FB43A4036}"/>
              </a:ext>
            </a:extLst>
          </p:cNvPr>
          <p:cNvSpPr/>
          <p:nvPr/>
        </p:nvSpPr>
        <p:spPr>
          <a:xfrm>
            <a:off x="7398845" y="1153956"/>
            <a:ext cx="1392765" cy="3297236"/>
          </a:xfrm>
          <a:prstGeom prst="rect">
            <a:avLst/>
          </a:prstGeom>
          <a:noFill/>
          <a:ln w="19050" cap="flat" cmpd="sng" algn="ctr">
            <a:solidFill>
              <a:srgbClr val="38B77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909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4DAEF-65AE-2878-1A15-85511C66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251327"/>
            <a:ext cx="6570817" cy="559285"/>
          </a:xfrm>
        </p:spPr>
        <p:txBody>
          <a:bodyPr/>
          <a:lstStyle/>
          <a:p>
            <a:pPr defTabSz="685783"/>
            <a:r>
              <a:rPr lang="en-US" sz="1800" cap="all" dirty="0">
                <a:latin typeface="Arial"/>
                <a:cs typeface="Arial"/>
              </a:rPr>
              <a:t>LA HEALTH’S VALUE PROPOSITION FOR </a:t>
            </a:r>
            <a:br>
              <a:rPr lang="en-US" sz="1800" cap="all" dirty="0">
                <a:latin typeface="Arial"/>
                <a:cs typeface="Arial"/>
              </a:rPr>
            </a:br>
            <a:r>
              <a:rPr lang="en-US" sz="1800" cap="all" dirty="0">
                <a:latin typeface="Arial"/>
                <a:cs typeface="Arial"/>
              </a:rPr>
              <a:t>LOCAL GOVERNMENT EMPLOYEES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A66879D-9A87-9E22-057F-42FFAE888315}"/>
              </a:ext>
            </a:extLst>
          </p:cNvPr>
          <p:cNvSpPr txBox="1">
            <a:spLocks/>
          </p:cNvSpPr>
          <p:nvPr/>
        </p:nvSpPr>
        <p:spPr>
          <a:xfrm>
            <a:off x="1067921" y="937957"/>
            <a:ext cx="1612729" cy="1658397"/>
          </a:xfrm>
          <a:prstGeom prst="roundRect">
            <a:avLst>
              <a:gd name="adj" fmla="val 4670"/>
            </a:avLst>
          </a:prstGeom>
          <a:solidFill>
            <a:schemeClr val="bg2"/>
          </a:solidFill>
          <a:ln w="9525">
            <a:solidFill>
              <a:srgbClr val="C8CBCC"/>
            </a:solidFill>
          </a:ln>
          <a:effectLst>
            <a:innerShdw blurRad="38100" dist="25400" dir="13500000">
              <a:schemeClr val="bg1">
                <a:lumMod val="6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08000" rIns="36000" bIns="72000" rtlCol="0" anchor="t" anchorCtr="0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sz="1100" b="1" dirty="0">
                <a:solidFill>
                  <a:schemeClr val="accent1"/>
                </a:solidFill>
              </a:rPr>
              <a:t>Scheme of choice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9D533C7-6687-F56E-1F59-19434E81FA1C}"/>
              </a:ext>
            </a:extLst>
          </p:cNvPr>
          <p:cNvSpPr txBox="1">
            <a:spLocks/>
          </p:cNvSpPr>
          <p:nvPr/>
        </p:nvSpPr>
        <p:spPr>
          <a:xfrm>
            <a:off x="2801970" y="937957"/>
            <a:ext cx="1612729" cy="1658397"/>
          </a:xfrm>
          <a:prstGeom prst="roundRect">
            <a:avLst>
              <a:gd name="adj" fmla="val 4670"/>
            </a:avLst>
          </a:prstGeom>
          <a:solidFill>
            <a:schemeClr val="bg2"/>
          </a:solidFill>
          <a:ln w="9525">
            <a:solidFill>
              <a:srgbClr val="C8CBCC"/>
            </a:solidFill>
          </a:ln>
          <a:effectLst>
            <a:innerShdw blurRad="38100" dist="25400" dir="13500000">
              <a:schemeClr val="bg1">
                <a:lumMod val="6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08000" rIns="36000" bIns="72000" rtlCol="0" anchor="t" anchorCtr="0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sz="1100" b="1" dirty="0">
                <a:solidFill>
                  <a:schemeClr val="accent1"/>
                </a:solidFill>
              </a:rPr>
              <a:t>Financial &amp; operational sustainability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EB5122C-23F5-53A0-BB17-7D7705005A2A}"/>
              </a:ext>
            </a:extLst>
          </p:cNvPr>
          <p:cNvSpPr txBox="1">
            <a:spLocks/>
          </p:cNvSpPr>
          <p:nvPr/>
        </p:nvSpPr>
        <p:spPr>
          <a:xfrm>
            <a:off x="4536019" y="937957"/>
            <a:ext cx="1612729" cy="1658397"/>
          </a:xfrm>
          <a:prstGeom prst="roundRect">
            <a:avLst>
              <a:gd name="adj" fmla="val 4670"/>
            </a:avLst>
          </a:prstGeom>
          <a:solidFill>
            <a:schemeClr val="bg2"/>
          </a:solidFill>
          <a:ln w="9525">
            <a:solidFill>
              <a:srgbClr val="C8CBCC"/>
            </a:solidFill>
          </a:ln>
          <a:effectLst>
            <a:innerShdw blurRad="38100" dist="25400" dir="13500000">
              <a:schemeClr val="bg1">
                <a:lumMod val="6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08000" rIns="36000" bIns="72000" rtlCol="0" anchor="t" anchorCtr="0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ZA" sz="1100" b="1" dirty="0">
                <a:solidFill>
                  <a:schemeClr val="accent1"/>
                </a:solidFill>
              </a:rPr>
              <a:t>Richest benefits and extensive networks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6C7C50F-2E27-405E-23D2-C31B35E9F945}"/>
              </a:ext>
            </a:extLst>
          </p:cNvPr>
          <p:cNvSpPr txBox="1">
            <a:spLocks/>
          </p:cNvSpPr>
          <p:nvPr/>
        </p:nvSpPr>
        <p:spPr>
          <a:xfrm>
            <a:off x="2025684" y="2870744"/>
            <a:ext cx="1612729" cy="1658397"/>
          </a:xfrm>
          <a:prstGeom prst="roundRect">
            <a:avLst>
              <a:gd name="adj" fmla="val 4670"/>
            </a:avLst>
          </a:prstGeom>
          <a:solidFill>
            <a:schemeClr val="bg2"/>
          </a:solidFill>
          <a:ln w="9525">
            <a:solidFill>
              <a:srgbClr val="C8CBCC"/>
            </a:solidFill>
          </a:ln>
          <a:effectLst>
            <a:innerShdw blurRad="38100" dist="25400" dir="13500000">
              <a:schemeClr val="bg1">
                <a:lumMod val="6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08000" rIns="36000" bIns="72000" rtlCol="0" anchor="t" anchorCtr="0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ZA" sz="1100" b="1" dirty="0">
                <a:solidFill>
                  <a:schemeClr val="accent1"/>
                </a:solidFill>
              </a:rPr>
              <a:t>Full spectrum of benefit options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10C68F5-F472-49BF-2820-7559E8F644F7}"/>
              </a:ext>
            </a:extLst>
          </p:cNvPr>
          <p:cNvSpPr txBox="1">
            <a:spLocks/>
          </p:cNvSpPr>
          <p:nvPr/>
        </p:nvSpPr>
        <p:spPr>
          <a:xfrm>
            <a:off x="6270067" y="937957"/>
            <a:ext cx="1612729" cy="1658397"/>
          </a:xfrm>
          <a:prstGeom prst="roundRect">
            <a:avLst>
              <a:gd name="adj" fmla="val 4670"/>
            </a:avLst>
          </a:prstGeom>
          <a:solidFill>
            <a:schemeClr val="bg2"/>
          </a:solidFill>
          <a:ln w="9525">
            <a:solidFill>
              <a:srgbClr val="C8CBCC"/>
            </a:solidFill>
          </a:ln>
          <a:effectLst>
            <a:innerShdw blurRad="38100" dist="25400" dir="13500000">
              <a:schemeClr val="bg1">
                <a:lumMod val="6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08000" rIns="36000" bIns="72000" rtlCol="0" anchor="t" anchorCtr="0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sz="1100" b="1" dirty="0">
                <a:solidFill>
                  <a:schemeClr val="accent1"/>
                </a:solidFill>
              </a:rPr>
              <a:t>Most affordable contributions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F05F244C-5E34-256C-B0CD-B939325A267B}"/>
              </a:ext>
            </a:extLst>
          </p:cNvPr>
          <p:cNvSpPr txBox="1">
            <a:spLocks/>
          </p:cNvSpPr>
          <p:nvPr/>
        </p:nvSpPr>
        <p:spPr>
          <a:xfrm>
            <a:off x="3765126" y="2891792"/>
            <a:ext cx="1612729" cy="1658397"/>
          </a:xfrm>
          <a:prstGeom prst="roundRect">
            <a:avLst>
              <a:gd name="adj" fmla="val 4670"/>
            </a:avLst>
          </a:prstGeom>
          <a:solidFill>
            <a:schemeClr val="bg2"/>
          </a:solidFill>
          <a:ln w="9525">
            <a:solidFill>
              <a:srgbClr val="C8CBCC"/>
            </a:solidFill>
          </a:ln>
          <a:effectLst>
            <a:innerShdw blurRad="38100" dist="25400" dir="13500000">
              <a:schemeClr val="bg1">
                <a:lumMod val="6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08000" rIns="36000" bIns="72000" rtlCol="0" anchor="t" anchorCtr="0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100" b="1" dirty="0">
                <a:solidFill>
                  <a:schemeClr val="accent1"/>
                </a:solidFill>
              </a:rPr>
              <a:t>Enhanced member experience through digital tools 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2F227F4E-0146-9361-B513-9E646F578B14}"/>
              </a:ext>
            </a:extLst>
          </p:cNvPr>
          <p:cNvSpPr txBox="1">
            <a:spLocks/>
          </p:cNvSpPr>
          <p:nvPr/>
        </p:nvSpPr>
        <p:spPr>
          <a:xfrm>
            <a:off x="5504568" y="2891792"/>
            <a:ext cx="1612729" cy="1658397"/>
          </a:xfrm>
          <a:prstGeom prst="roundRect">
            <a:avLst>
              <a:gd name="adj" fmla="val 4670"/>
            </a:avLst>
          </a:prstGeom>
          <a:solidFill>
            <a:schemeClr val="bg2"/>
          </a:solidFill>
          <a:ln w="9525">
            <a:solidFill>
              <a:srgbClr val="C8CBCC"/>
            </a:solidFill>
          </a:ln>
          <a:effectLst>
            <a:innerShdw blurRad="38100" dist="25400" dir="13500000">
              <a:schemeClr val="bg1">
                <a:lumMod val="6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08000" rIns="36000" bIns="72000" rtlCol="0" anchor="t" anchorCtr="0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ZA" sz="1100" b="1" dirty="0">
                <a:solidFill>
                  <a:schemeClr val="accent1"/>
                </a:solidFill>
              </a:rPr>
              <a:t>Access to Vitality, the world’s leading wellness programme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248930B6-90A8-F55E-E5C5-E824D0C21E1D}"/>
              </a:ext>
            </a:extLst>
          </p:cNvPr>
          <p:cNvSpPr txBox="1">
            <a:spLocks/>
          </p:cNvSpPr>
          <p:nvPr/>
        </p:nvSpPr>
        <p:spPr>
          <a:xfrm>
            <a:off x="4536020" y="2418373"/>
            <a:ext cx="1612728" cy="269682"/>
          </a:xfrm>
          <a:prstGeom prst="rect">
            <a:avLst/>
          </a:prstGeom>
          <a:noFill/>
          <a:ln w="19050">
            <a:noFill/>
          </a:ln>
        </p:spPr>
        <p:txBody>
          <a:bodyPr lIns="13500" tIns="13500" rIns="13500" bIns="1350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kern="12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en-GB" sz="600" b="1" dirty="0">
                <a:solidFill>
                  <a:schemeClr val="bg1">
                    <a:lumMod val="50000"/>
                  </a:schemeClr>
                </a:solidFill>
                <a:latin typeface="+mn-lt"/>
                <a:ea typeface="Open Sans Condensed" panose="020B0806030504020204" pitchFamily="34" charset="0"/>
                <a:cs typeface="Open Sans Condensed" panose="020B0806030504020204" pitchFamily="34" charset="0"/>
              </a:rPr>
              <a:t>Overall Scheme  in-hospital cover ratio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D032CF4C-4542-AED0-9CE5-3B85A53868DA}"/>
              </a:ext>
            </a:extLst>
          </p:cNvPr>
          <p:cNvSpPr txBox="1">
            <a:spLocks/>
          </p:cNvSpPr>
          <p:nvPr/>
        </p:nvSpPr>
        <p:spPr>
          <a:xfrm>
            <a:off x="2809003" y="1448198"/>
            <a:ext cx="1722381" cy="269682"/>
          </a:xfrm>
          <a:prstGeom prst="rect">
            <a:avLst/>
          </a:prstGeom>
          <a:noFill/>
          <a:ln w="19050">
            <a:noFill/>
          </a:ln>
        </p:spPr>
        <p:txBody>
          <a:bodyPr lIns="13500" tIns="13500" rIns="13500" bIns="1350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kern="12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en-GB" sz="600" b="1" dirty="0">
                <a:solidFill>
                  <a:schemeClr val="bg1">
                    <a:lumMod val="50000"/>
                  </a:schemeClr>
                </a:solidFill>
                <a:latin typeface="+mn-lt"/>
                <a:ea typeface="Open Sans Condensed" panose="020B0806030504020204" pitchFamily="34" charset="0"/>
                <a:cs typeface="Open Sans Condensed" panose="020B0806030504020204" pitchFamily="34" charset="0"/>
              </a:rPr>
              <a:t>Net Healthcare result (2021-2023)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8BE3EBA-A328-3191-2AFD-167DAE3CB627}"/>
              </a:ext>
            </a:extLst>
          </p:cNvPr>
          <p:cNvGrpSpPr/>
          <p:nvPr/>
        </p:nvGrpSpPr>
        <p:grpSpPr>
          <a:xfrm>
            <a:off x="3825195" y="3712649"/>
            <a:ext cx="1467244" cy="780766"/>
            <a:chOff x="8681364" y="1635212"/>
            <a:chExt cx="4064400" cy="2435890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245183FE-75A5-202E-5572-27A5DCFDAA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81364" y="1635212"/>
              <a:ext cx="4064400" cy="2435890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2D51BD9-326E-7365-EF5C-E1C192EA70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245600" y="1852164"/>
              <a:ext cx="2959099" cy="1839302"/>
            </a:xfrm>
            <a:prstGeom prst="rect">
              <a:avLst/>
            </a:prstGeom>
          </p:spPr>
        </p:pic>
      </p:grpSp>
      <p:pic>
        <p:nvPicPr>
          <p:cNvPr id="39" name="Picture 38">
            <a:extLst>
              <a:ext uri="{FF2B5EF4-FFF2-40B4-BE49-F238E27FC236}">
                <a16:creationId xmlns:a16="http://schemas.microsoft.com/office/drawing/2014/main" id="{2C770690-25C2-F459-ACAD-9EFBF2230C0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50" t="3901" r="3854" b="6454"/>
          <a:stretch/>
        </p:blipFill>
        <p:spPr>
          <a:xfrm>
            <a:off x="2256393" y="3363168"/>
            <a:ext cx="1131869" cy="1113626"/>
          </a:xfrm>
          <a:prstGeom prst="flowChartConnector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344EBB7C-C662-8DAF-4E6B-A1D501B7D2DB}"/>
              </a:ext>
            </a:extLst>
          </p:cNvPr>
          <p:cNvSpPr txBox="1"/>
          <p:nvPr/>
        </p:nvSpPr>
        <p:spPr>
          <a:xfrm>
            <a:off x="6398420" y="2347600"/>
            <a:ext cx="1354238" cy="333326"/>
          </a:xfrm>
          <a:prstGeom prst="rect">
            <a:avLst/>
          </a:prstGeom>
          <a:noFill/>
        </p:spPr>
        <p:txBody>
          <a:bodyPr wrap="square" lIns="0" tIns="26998" rIns="0" bIns="26998" rtlCol="0" anchor="t" anchorCtr="0">
            <a:noAutofit/>
          </a:bodyPr>
          <a:lstStyle/>
          <a:p>
            <a:pPr algn="ctr" defTabSz="342871">
              <a:defRPr/>
            </a:pPr>
            <a:r>
              <a:rPr lang="en-US" sz="600" b="1" dirty="0">
                <a:solidFill>
                  <a:schemeClr val="bg1">
                    <a:lumMod val="50000"/>
                  </a:schemeClr>
                </a:solidFill>
              </a:rPr>
              <a:t>Beneficiaries benefit from on average 22% more affordable contributions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8DC523F4-4871-F7C3-A81E-E9FDC67A526E}"/>
              </a:ext>
            </a:extLst>
          </p:cNvPr>
          <p:cNvGrpSpPr/>
          <p:nvPr/>
        </p:nvGrpSpPr>
        <p:grpSpPr>
          <a:xfrm>
            <a:off x="4891851" y="3919981"/>
            <a:ext cx="356740" cy="630208"/>
            <a:chOff x="4070798" y="1924630"/>
            <a:chExt cx="1024168" cy="2006981"/>
          </a:xfrm>
        </p:grpSpPr>
        <p:sp>
          <p:nvSpPr>
            <p:cNvPr id="55" name="Rounded Rectangle 54">
              <a:extLst>
                <a:ext uri="{FF2B5EF4-FFF2-40B4-BE49-F238E27FC236}">
                  <a16:creationId xmlns:a16="http://schemas.microsoft.com/office/drawing/2014/main" id="{0FA394B7-C17C-4562-CFE8-BD5A3D46D0E6}"/>
                </a:ext>
              </a:extLst>
            </p:cNvPr>
            <p:cNvSpPr/>
            <p:nvPr/>
          </p:nvSpPr>
          <p:spPr>
            <a:xfrm>
              <a:off x="4128326" y="1975668"/>
              <a:ext cx="950556" cy="1906013"/>
            </a:xfrm>
            <a:prstGeom prst="roundRect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C7C5D7C5-6F60-426D-7EF6-54EE966FF72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1700" y="1999405"/>
              <a:ext cx="883015" cy="1711805"/>
            </a:xfrm>
            <a:prstGeom prst="rect">
              <a:avLst/>
            </a:prstGeom>
          </p:spPr>
        </p:pic>
        <p:sp>
          <p:nvSpPr>
            <p:cNvPr id="57" name="Rounded Rectangle 55">
              <a:extLst>
                <a:ext uri="{FF2B5EF4-FFF2-40B4-BE49-F238E27FC236}">
                  <a16:creationId xmlns:a16="http://schemas.microsoft.com/office/drawing/2014/main" id="{618F6371-CE08-AA78-A3A8-E3734F55A315}"/>
                </a:ext>
              </a:extLst>
            </p:cNvPr>
            <p:cNvSpPr/>
            <p:nvPr/>
          </p:nvSpPr>
          <p:spPr>
            <a:xfrm>
              <a:off x="4120847" y="3490977"/>
              <a:ext cx="911966" cy="390704"/>
            </a:xfrm>
            <a:prstGeom prst="roundRect">
              <a:avLst/>
            </a:prstGeom>
            <a:solidFill>
              <a:srgbClr val="F1F1F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290A59A1-72EB-A2E4-FFD0-3B184599F76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40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070798" y="1924630"/>
              <a:ext cx="1024168" cy="2006981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2EABB77-3A57-5FDC-E15A-FB8CD13212C6}"/>
              </a:ext>
            </a:extLst>
          </p:cNvPr>
          <p:cNvGrpSpPr/>
          <p:nvPr/>
        </p:nvGrpSpPr>
        <p:grpSpPr>
          <a:xfrm>
            <a:off x="5104150" y="4395371"/>
            <a:ext cx="116988" cy="125704"/>
            <a:chOff x="6208060" y="4106151"/>
            <a:chExt cx="374917" cy="413369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9B7B914F-00C8-4560-45F2-E4308431787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208060" y="4106151"/>
              <a:ext cx="374917" cy="413369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ED30E5B2-013A-D663-F51E-51D45D84F6F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l="80425" t="32879" r="8122" b="28554"/>
            <a:stretch>
              <a:fillRect/>
            </a:stretch>
          </p:blipFill>
          <p:spPr>
            <a:xfrm>
              <a:off x="6241623" y="4131613"/>
              <a:ext cx="299934" cy="330695"/>
            </a:xfrm>
            <a:custGeom>
              <a:avLst/>
              <a:gdLst>
                <a:gd name="connsiteX0" fmla="*/ 180000 w 360000"/>
                <a:gd name="connsiteY0" fmla="*/ 0 h 360000"/>
                <a:gd name="connsiteX1" fmla="*/ 360000 w 360000"/>
                <a:gd name="connsiteY1" fmla="*/ 180000 h 360000"/>
                <a:gd name="connsiteX2" fmla="*/ 180000 w 360000"/>
                <a:gd name="connsiteY2" fmla="*/ 360000 h 360000"/>
                <a:gd name="connsiteX3" fmla="*/ 0 w 360000"/>
                <a:gd name="connsiteY3" fmla="*/ 180000 h 360000"/>
                <a:gd name="connsiteX4" fmla="*/ 180000 w 360000"/>
                <a:gd name="connsiteY4" fmla="*/ 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000" h="360000">
                  <a:moveTo>
                    <a:pt x="180000" y="0"/>
                  </a:moveTo>
                  <a:cubicBezTo>
                    <a:pt x="279411" y="0"/>
                    <a:pt x="360000" y="80589"/>
                    <a:pt x="360000" y="180000"/>
                  </a:cubicBezTo>
                  <a:cubicBezTo>
                    <a:pt x="360000" y="279411"/>
                    <a:pt x="279411" y="360000"/>
                    <a:pt x="180000" y="360000"/>
                  </a:cubicBezTo>
                  <a:cubicBezTo>
                    <a:pt x="80589" y="360000"/>
                    <a:pt x="0" y="279411"/>
                    <a:pt x="0" y="180000"/>
                  </a:cubicBezTo>
                  <a:cubicBezTo>
                    <a:pt x="0" y="80589"/>
                    <a:pt x="80589" y="0"/>
                    <a:pt x="180000" y="0"/>
                  </a:cubicBezTo>
                  <a:close/>
                </a:path>
              </a:pathLst>
            </a:cu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29917F09-F3A4-F79F-6084-87309E7EECC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16788" y="1407713"/>
            <a:ext cx="1570951" cy="112137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7784AC9-8E44-FBA0-307E-7158157102D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74030" y="1229957"/>
            <a:ext cx="1385299" cy="1241725"/>
          </a:xfrm>
          <a:prstGeom prst="rect">
            <a:avLst/>
          </a:prstGeom>
        </p:spPr>
      </p:pic>
      <p:pic>
        <p:nvPicPr>
          <p:cNvPr id="16" name="Picture 15" descr="A diagram of a health and medical service&#10;&#10;Description automatically generated with low confidence">
            <a:extLst>
              <a:ext uri="{FF2B5EF4-FFF2-40B4-BE49-F238E27FC236}">
                <a16:creationId xmlns:a16="http://schemas.microsoft.com/office/drawing/2014/main" id="{19757168-3669-7905-4229-A492654D0AF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529955" y="3691586"/>
            <a:ext cx="1587342" cy="73756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30C19DC-0929-FC56-688F-CE454B623A2C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 b="30434"/>
          <a:stretch/>
        </p:blipFill>
        <p:spPr>
          <a:xfrm>
            <a:off x="6398420" y="1518862"/>
            <a:ext cx="1354238" cy="816592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25C8369-A775-6BB4-EADC-25AC5648903C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 b="17029"/>
          <a:stretch/>
        </p:blipFill>
        <p:spPr>
          <a:xfrm>
            <a:off x="2874712" y="1588772"/>
            <a:ext cx="1467244" cy="829602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637E86D5-ACDD-E336-E416-AC0EAC72D884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 r="67382" b="8806"/>
          <a:stretch/>
        </p:blipFill>
        <p:spPr>
          <a:xfrm>
            <a:off x="3124313" y="2334889"/>
            <a:ext cx="527897" cy="217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90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3CA08-0387-DD3A-7A2E-C716D354A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>
                <a:latin typeface="Arial"/>
                <a:cs typeface="Arial"/>
              </a:rPr>
              <a:t>LA </a:t>
            </a:r>
            <a:r>
              <a:rPr lang="en-US" sz="2000" dirty="0" err="1">
                <a:latin typeface="Arial"/>
                <a:cs typeface="Arial"/>
              </a:rPr>
              <a:t>KeyPlus</a:t>
            </a:r>
            <a:r>
              <a:rPr lang="en-US" sz="2000" dirty="0">
                <a:latin typeface="Arial"/>
                <a:cs typeface="Arial"/>
              </a:rPr>
              <a:t> members have comprehensive day-to-day benefits paid from risk</a:t>
            </a:r>
          </a:p>
        </p:txBody>
      </p:sp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D695D94C-D633-041B-6660-E8691575FBF6}"/>
              </a:ext>
            </a:extLst>
          </p:cNvPr>
          <p:cNvSpPr txBox="1">
            <a:spLocks/>
          </p:cNvSpPr>
          <p:nvPr/>
        </p:nvSpPr>
        <p:spPr>
          <a:xfrm>
            <a:off x="399501" y="1082966"/>
            <a:ext cx="8565112" cy="351183"/>
          </a:xfrm>
          <a:prstGeom prst="rect">
            <a:avLst/>
          </a:prstGeom>
        </p:spPr>
        <p:txBody>
          <a:bodyPr vert="horz" lIns="0" tIns="36000" rIns="36000" bIns="36000" rtlCol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2"/>
              </a:buClr>
              <a:buFontTx/>
              <a:buNone/>
              <a:defRPr sz="1400" b="1" kern="1200">
                <a:solidFill>
                  <a:schemeClr val="tx1"/>
                </a:solidFill>
                <a:latin typeface="Arial Narrow" panose="020B06060202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257162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Tx/>
              <a:buNone/>
              <a:defRPr sz="105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514325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34AD6F"/>
              </a:buClr>
              <a:buFontTx/>
              <a:buNone/>
              <a:defRPr sz="1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771487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5"/>
              </a:buClr>
              <a:buFontTx/>
              <a:buNone/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028648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6"/>
              </a:buClr>
              <a:buFontTx/>
              <a:buNone/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rgbClr val="41B5E7"/>
              </a:buClr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343434"/>
                </a:solidFill>
                <a:effectLst/>
                <a:uLnTx/>
                <a:uFillTx/>
                <a:latin typeface="Arial Narrow" panose="020B060602020203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Out-of-hospital cover from risk at a network of providers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rgbClr val="41B5E7"/>
              </a:buClr>
              <a:buSzTx/>
              <a:buFontTx/>
              <a:buNone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343434"/>
              </a:solidFill>
              <a:effectLst/>
              <a:uLnTx/>
              <a:uFillTx/>
              <a:latin typeface="Arial Narrow" panose="020B060602020203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9E80E39-5DEC-6252-F630-52A5A3423446}"/>
              </a:ext>
            </a:extLst>
          </p:cNvPr>
          <p:cNvCxnSpPr>
            <a:cxnSpLocks/>
          </p:cNvCxnSpPr>
          <p:nvPr/>
        </p:nvCxnSpPr>
        <p:spPr>
          <a:xfrm>
            <a:off x="5481183" y="1729819"/>
            <a:ext cx="1" cy="1836481"/>
          </a:xfrm>
          <a:prstGeom prst="line">
            <a:avLst/>
          </a:prstGeom>
          <a:noFill/>
          <a:ln w="25400" cap="flat" cmpd="sng" algn="ctr">
            <a:noFill/>
            <a:prstDash val="sysDot"/>
            <a:miter lim="800000"/>
          </a:ln>
          <a:effectLst/>
        </p:spPr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F22AC8D-25D2-1909-3710-236F5F96D9DE}"/>
              </a:ext>
            </a:extLst>
          </p:cNvPr>
          <p:cNvCxnSpPr/>
          <p:nvPr/>
        </p:nvCxnSpPr>
        <p:spPr>
          <a:xfrm>
            <a:off x="1123093" y="1533495"/>
            <a:ext cx="0" cy="3200400"/>
          </a:xfrm>
          <a:prstGeom prst="line">
            <a:avLst/>
          </a:prstGeom>
          <a:noFill/>
          <a:ln w="25400" cap="flat" cmpd="sng" algn="ctr">
            <a:noFill/>
            <a:prstDash val="sysDot"/>
            <a:miter lim="800000"/>
          </a:ln>
          <a:effectLst/>
        </p:spPr>
      </p:cxnSp>
      <p:sp>
        <p:nvSpPr>
          <p:cNvPr id="6" name="AutoShape 12">
            <a:extLst>
              <a:ext uri="{FF2B5EF4-FFF2-40B4-BE49-F238E27FC236}">
                <a16:creationId xmlns:a16="http://schemas.microsoft.com/office/drawing/2014/main" id="{4E2A1BF3-643F-E5FA-1C62-D86839D56217}"/>
              </a:ext>
            </a:extLst>
          </p:cNvPr>
          <p:cNvSpPr>
            <a:spLocks noChangeArrowheads="1"/>
          </p:cNvSpPr>
          <p:nvPr/>
        </p:nvSpPr>
        <p:spPr bwMode="gray">
          <a:xfrm>
            <a:off x="1525641" y="2074758"/>
            <a:ext cx="2931313" cy="672112"/>
          </a:xfrm>
          <a:prstGeom prst="homePlate">
            <a:avLst>
              <a:gd name="adj" fmla="val 21847"/>
            </a:avLst>
          </a:prstGeom>
          <a:noFill/>
          <a:ln w="15875" algn="ctr">
            <a:noFill/>
            <a:miter lim="800000"/>
            <a:headEnd/>
            <a:tailEnd/>
          </a:ln>
        </p:spPr>
        <p:txBody>
          <a:bodyPr lIns="90000" tIns="90000" rIns="90000" bIns="90000" anchor="ctr"/>
          <a:lstStyle/>
          <a:p>
            <a:pPr marL="0" marR="0" lvl="0" indent="0" algn="l" defTabSz="957998" rtl="0" eaLnBrk="1" fontAlgn="auto" latinLnBrk="0" hangingPunct="1">
              <a:lnSpc>
                <a:spcPct val="106000"/>
              </a:lnSpc>
              <a:spcBef>
                <a:spcPts val="134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200" b="1" i="0" u="none" strike="noStrike" kern="0" cap="none" spc="0" normalizeH="0" baseline="0" noProof="0" dirty="0">
              <a:ln>
                <a:noFill/>
              </a:ln>
              <a:solidFill>
                <a:srgbClr val="38B77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6000"/>
              </a:lnSpc>
              <a:spcBef>
                <a:spcPts val="1344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Blood, urine and other fluid and tissue tests </a:t>
            </a:r>
          </a:p>
          <a:p>
            <a:pPr marL="0" marR="0" lvl="0" indent="0" algn="l" defTabSz="957998" rtl="0" eaLnBrk="1" fontAlgn="auto" latinLnBrk="0" hangingPunct="1">
              <a:lnSpc>
                <a:spcPct val="106000"/>
              </a:lnSpc>
              <a:spcBef>
                <a:spcPts val="134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200" b="1" i="0" u="none" strike="noStrike" kern="0" cap="none" spc="0" normalizeH="0" baseline="0" noProof="0" dirty="0">
              <a:ln>
                <a:noFill/>
              </a:ln>
              <a:solidFill>
                <a:srgbClr val="38B77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AutoShape 12">
            <a:extLst>
              <a:ext uri="{FF2B5EF4-FFF2-40B4-BE49-F238E27FC236}">
                <a16:creationId xmlns:a16="http://schemas.microsoft.com/office/drawing/2014/main" id="{0059B54F-66C0-0677-26F0-F028BB0C9927}"/>
              </a:ext>
            </a:extLst>
          </p:cNvPr>
          <p:cNvSpPr>
            <a:spLocks noChangeArrowheads="1"/>
          </p:cNvSpPr>
          <p:nvPr/>
        </p:nvSpPr>
        <p:spPr bwMode="gray">
          <a:xfrm>
            <a:off x="1494303" y="2779779"/>
            <a:ext cx="2858030" cy="672112"/>
          </a:xfrm>
          <a:prstGeom prst="homePlate">
            <a:avLst>
              <a:gd name="adj" fmla="val 21847"/>
            </a:avLst>
          </a:prstGeom>
          <a:noFill/>
          <a:ln w="15875" algn="ctr">
            <a:noFill/>
            <a:miter lim="800000"/>
            <a:headEnd/>
            <a:tailEnd/>
          </a:ln>
        </p:spPr>
        <p:txBody>
          <a:bodyPr lIns="90000" tIns="90000" rIns="90000" bIns="90000" anchor="ctr"/>
          <a:lstStyle/>
          <a:p>
            <a:pPr marL="0" marR="0" lvl="0" indent="0" algn="ctr" defTabSz="957998" rtl="0" eaLnBrk="1" fontAlgn="auto" latinLnBrk="0" hangingPunct="1">
              <a:lnSpc>
                <a:spcPct val="106000"/>
              </a:lnSpc>
              <a:spcBef>
                <a:spcPts val="134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200" b="1" i="0" u="none" strike="noStrike" kern="0" cap="none" spc="0" normalizeH="0" baseline="0" noProof="0" dirty="0">
              <a:ln>
                <a:noFill/>
              </a:ln>
              <a:solidFill>
                <a:srgbClr val="38B77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6000"/>
              </a:lnSpc>
              <a:spcBef>
                <a:spcPts val="1344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Day-to-day medicine</a:t>
            </a:r>
          </a:p>
          <a:p>
            <a:pPr marL="0" marR="0" lvl="0" indent="0" algn="ctr" defTabSz="957998" rtl="0" eaLnBrk="1" fontAlgn="auto" latinLnBrk="0" hangingPunct="1">
              <a:lnSpc>
                <a:spcPct val="106000"/>
              </a:lnSpc>
              <a:spcBef>
                <a:spcPts val="134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200" b="1" i="0" u="none" strike="noStrike" kern="0" cap="none" spc="0" normalizeH="0" baseline="0" noProof="0" dirty="0">
              <a:ln>
                <a:noFill/>
              </a:ln>
              <a:solidFill>
                <a:srgbClr val="38B77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AutoShape 12">
            <a:extLst>
              <a:ext uri="{FF2B5EF4-FFF2-40B4-BE49-F238E27FC236}">
                <a16:creationId xmlns:a16="http://schemas.microsoft.com/office/drawing/2014/main" id="{E540B40D-7713-18D5-19BC-E8CC90BC49C0}"/>
              </a:ext>
            </a:extLst>
          </p:cNvPr>
          <p:cNvSpPr>
            <a:spLocks noChangeArrowheads="1"/>
          </p:cNvSpPr>
          <p:nvPr/>
        </p:nvSpPr>
        <p:spPr bwMode="gray">
          <a:xfrm>
            <a:off x="1525640" y="3433573"/>
            <a:ext cx="2858030" cy="672112"/>
          </a:xfrm>
          <a:prstGeom prst="homePlate">
            <a:avLst>
              <a:gd name="adj" fmla="val 21847"/>
            </a:avLst>
          </a:prstGeom>
          <a:noFill/>
          <a:ln w="15875" algn="ctr">
            <a:noFill/>
            <a:miter lim="800000"/>
            <a:headEnd/>
            <a:tailEnd/>
          </a:ln>
        </p:spPr>
        <p:txBody>
          <a:bodyPr lIns="90000" tIns="90000" rIns="90000" bIns="90000" anchor="ctr"/>
          <a:lstStyle/>
          <a:p>
            <a:pPr marL="0" marR="0" lvl="0" indent="0" algn="l" defTabSz="457200" rtl="0" eaLnBrk="1" fontAlgn="auto" latinLnBrk="0" hangingPunct="1">
              <a:lnSpc>
                <a:spcPct val="106000"/>
              </a:lnSpc>
              <a:spcBef>
                <a:spcPts val="1344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Two out of network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clinic-based visits per year</a:t>
            </a:r>
            <a:endParaRPr kumimoji="0" lang="nl-NL" sz="1200" b="1" i="0" u="none" strike="noStrike" kern="1200" cap="none" spc="0" normalizeH="0" baseline="0" noProof="0" dirty="0">
              <a:ln>
                <a:noFill/>
              </a:ln>
              <a:solidFill>
                <a:srgbClr val="38B774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9" name="AutoShape 12">
            <a:extLst>
              <a:ext uri="{FF2B5EF4-FFF2-40B4-BE49-F238E27FC236}">
                <a16:creationId xmlns:a16="http://schemas.microsoft.com/office/drawing/2014/main" id="{116366DF-2CC6-2817-11DF-849A33E9FF13}"/>
              </a:ext>
            </a:extLst>
          </p:cNvPr>
          <p:cNvSpPr>
            <a:spLocks noChangeArrowheads="1"/>
          </p:cNvSpPr>
          <p:nvPr/>
        </p:nvSpPr>
        <p:spPr bwMode="gray">
          <a:xfrm>
            <a:off x="1525640" y="4188090"/>
            <a:ext cx="2858030" cy="672112"/>
          </a:xfrm>
          <a:prstGeom prst="homePlate">
            <a:avLst>
              <a:gd name="adj" fmla="val 21847"/>
            </a:avLst>
          </a:prstGeom>
          <a:noFill/>
          <a:ln w="15875" algn="ctr">
            <a:noFill/>
            <a:miter lim="800000"/>
            <a:headEnd/>
            <a:tailEnd/>
          </a:ln>
        </p:spPr>
        <p:txBody>
          <a:bodyPr lIns="90000" tIns="90000" rIns="90000" bIns="90000" anchor="ctr"/>
          <a:lstStyle/>
          <a:p>
            <a:pPr marL="0" marR="0" lvl="0" indent="0" algn="l" defTabSz="457200" rtl="0" eaLnBrk="1" fontAlgn="auto" latinLnBrk="0" hangingPunct="1">
              <a:lnSpc>
                <a:spcPct val="106000"/>
              </a:lnSpc>
              <a:spcBef>
                <a:spcPts val="1344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Cover for dentistry</a:t>
            </a:r>
          </a:p>
        </p:txBody>
      </p:sp>
      <p:sp>
        <p:nvSpPr>
          <p:cNvPr id="10" name="AutoShape 8">
            <a:extLst>
              <a:ext uri="{FF2B5EF4-FFF2-40B4-BE49-F238E27FC236}">
                <a16:creationId xmlns:a16="http://schemas.microsoft.com/office/drawing/2014/main" id="{7F5FD7CC-246D-A8EB-590D-88F9870BBBFC}"/>
              </a:ext>
            </a:extLst>
          </p:cNvPr>
          <p:cNvSpPr>
            <a:spLocks noChangeArrowheads="1"/>
          </p:cNvSpPr>
          <p:nvPr/>
        </p:nvSpPr>
        <p:spPr bwMode="gray">
          <a:xfrm flipH="1">
            <a:off x="5583313" y="1279924"/>
            <a:ext cx="2858400" cy="673200"/>
          </a:xfrm>
          <a:prstGeom prst="homePlate">
            <a:avLst>
              <a:gd name="adj" fmla="val 21898"/>
            </a:avLst>
          </a:prstGeom>
          <a:noFill/>
          <a:ln w="15875" algn="ctr">
            <a:noFill/>
            <a:miter lim="800000"/>
            <a:headEnd/>
            <a:tailEnd/>
          </a:ln>
        </p:spPr>
        <p:txBody>
          <a:bodyPr lIns="90000" tIns="90000" rIns="90000" bIns="90000" anchor="ctr"/>
          <a:lstStyle/>
          <a:p>
            <a:pPr marL="0" marR="0" lvl="0" indent="0" algn="l" defTabSz="457200" rtl="0" eaLnBrk="1" fontAlgn="auto" latinLnBrk="0" hangingPunct="1">
              <a:lnSpc>
                <a:spcPct val="106000"/>
              </a:lnSpc>
              <a:spcBef>
                <a:spcPts val="1344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Cover for eye care</a:t>
            </a:r>
          </a:p>
        </p:txBody>
      </p:sp>
      <p:sp>
        <p:nvSpPr>
          <p:cNvPr id="11" name="AutoShape 8">
            <a:extLst>
              <a:ext uri="{FF2B5EF4-FFF2-40B4-BE49-F238E27FC236}">
                <a16:creationId xmlns:a16="http://schemas.microsoft.com/office/drawing/2014/main" id="{85A6EAF8-1F59-0639-C518-0FC639752378}"/>
              </a:ext>
            </a:extLst>
          </p:cNvPr>
          <p:cNvSpPr>
            <a:spLocks noChangeArrowheads="1"/>
          </p:cNvSpPr>
          <p:nvPr/>
        </p:nvSpPr>
        <p:spPr bwMode="gray">
          <a:xfrm flipH="1">
            <a:off x="5620336" y="2043522"/>
            <a:ext cx="2858400" cy="673200"/>
          </a:xfrm>
          <a:prstGeom prst="homePlate">
            <a:avLst>
              <a:gd name="adj" fmla="val 21898"/>
            </a:avLst>
          </a:prstGeom>
          <a:noFill/>
          <a:ln w="15875" algn="ctr">
            <a:noFill/>
            <a:miter lim="800000"/>
            <a:headEnd/>
            <a:tailEnd/>
          </a:ln>
        </p:spPr>
        <p:txBody>
          <a:bodyPr lIns="90000" tIns="90000" rIns="90000" bIns="90000" anchor="ctr"/>
          <a:lstStyle/>
          <a:p>
            <a:pPr marL="0" marR="0" lvl="0" indent="0" algn="l" defTabSz="457200" rtl="0" eaLnBrk="1" fontAlgn="auto" latinLnBrk="0" hangingPunct="1">
              <a:lnSpc>
                <a:spcPct val="106000"/>
              </a:lnSpc>
              <a:spcBef>
                <a:spcPts val="1344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Basic x-rays</a:t>
            </a:r>
          </a:p>
        </p:txBody>
      </p:sp>
      <p:sp>
        <p:nvSpPr>
          <p:cNvPr id="12" name="AutoShape 8">
            <a:extLst>
              <a:ext uri="{FF2B5EF4-FFF2-40B4-BE49-F238E27FC236}">
                <a16:creationId xmlns:a16="http://schemas.microsoft.com/office/drawing/2014/main" id="{AF350FE9-A0F9-B755-E3CB-DA8EB0998DDC}"/>
              </a:ext>
            </a:extLst>
          </p:cNvPr>
          <p:cNvSpPr>
            <a:spLocks noChangeArrowheads="1"/>
          </p:cNvSpPr>
          <p:nvPr/>
        </p:nvSpPr>
        <p:spPr bwMode="gray">
          <a:xfrm flipH="1">
            <a:off x="5609372" y="2672096"/>
            <a:ext cx="2858400" cy="673200"/>
          </a:xfrm>
          <a:prstGeom prst="homePlate">
            <a:avLst>
              <a:gd name="adj" fmla="val 21898"/>
            </a:avLst>
          </a:prstGeom>
          <a:noFill/>
          <a:ln w="15875" algn="ctr">
            <a:noFill/>
            <a:miter lim="800000"/>
            <a:headEnd/>
            <a:tailEnd/>
          </a:ln>
        </p:spPr>
        <p:txBody>
          <a:bodyPr lIns="90000" tIns="90000" rIns="90000" bIns="90000" anchor="ctr"/>
          <a:lstStyle/>
          <a:p>
            <a:pPr marL="0" marR="0" lvl="0" indent="0" algn="l" defTabSz="457200" rtl="0" eaLnBrk="1" fontAlgn="auto" latinLnBrk="0" hangingPunct="1">
              <a:lnSpc>
                <a:spcPct val="106000"/>
              </a:lnSpc>
              <a:spcBef>
                <a:spcPts val="1344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Casualty visits</a:t>
            </a:r>
          </a:p>
        </p:txBody>
      </p:sp>
      <p:sp>
        <p:nvSpPr>
          <p:cNvPr id="13" name="AutoShape 8">
            <a:extLst>
              <a:ext uri="{FF2B5EF4-FFF2-40B4-BE49-F238E27FC236}">
                <a16:creationId xmlns:a16="http://schemas.microsoft.com/office/drawing/2014/main" id="{4221D060-4593-00C0-8A09-3924899DC9A0}"/>
              </a:ext>
            </a:extLst>
          </p:cNvPr>
          <p:cNvSpPr>
            <a:spLocks noChangeArrowheads="1"/>
          </p:cNvSpPr>
          <p:nvPr/>
        </p:nvSpPr>
        <p:spPr bwMode="gray">
          <a:xfrm flipH="1">
            <a:off x="5583012" y="3415684"/>
            <a:ext cx="2858400" cy="673200"/>
          </a:xfrm>
          <a:prstGeom prst="homePlate">
            <a:avLst>
              <a:gd name="adj" fmla="val 21898"/>
            </a:avLst>
          </a:prstGeom>
          <a:noFill/>
          <a:ln w="15875" algn="ctr">
            <a:noFill/>
            <a:miter lim="800000"/>
            <a:headEnd/>
            <a:tailEnd/>
          </a:ln>
        </p:spPr>
        <p:txBody>
          <a:bodyPr lIns="90000" tIns="90000" rIns="90000" bIns="90000" anchor="ctr"/>
          <a:lstStyle/>
          <a:p>
            <a:pPr marL="0" marR="0" lvl="0" indent="0" algn="l" defTabSz="457200" rtl="0" eaLnBrk="1" fontAlgn="auto" latinLnBrk="0" hangingPunct="1">
              <a:lnSpc>
                <a:spcPct val="106000"/>
              </a:lnSpc>
              <a:spcBef>
                <a:spcPts val="1344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Trauma Recovery Extender Benefit</a:t>
            </a:r>
          </a:p>
        </p:txBody>
      </p:sp>
      <p:sp>
        <p:nvSpPr>
          <p:cNvPr id="14" name="AutoShape 8">
            <a:extLst>
              <a:ext uri="{FF2B5EF4-FFF2-40B4-BE49-F238E27FC236}">
                <a16:creationId xmlns:a16="http://schemas.microsoft.com/office/drawing/2014/main" id="{29ABBCFC-5776-0334-9560-F4EEF36C560A}"/>
              </a:ext>
            </a:extLst>
          </p:cNvPr>
          <p:cNvSpPr>
            <a:spLocks noChangeArrowheads="1"/>
          </p:cNvSpPr>
          <p:nvPr/>
        </p:nvSpPr>
        <p:spPr bwMode="gray">
          <a:xfrm flipH="1">
            <a:off x="5620337" y="4178437"/>
            <a:ext cx="2335295" cy="673200"/>
          </a:xfrm>
          <a:prstGeom prst="homePlate">
            <a:avLst>
              <a:gd name="adj" fmla="val 21898"/>
            </a:avLst>
          </a:prstGeom>
          <a:noFill/>
          <a:ln w="15875" algn="ctr">
            <a:noFill/>
            <a:miter lim="800000"/>
            <a:headEnd/>
            <a:tailEnd/>
          </a:ln>
        </p:spPr>
        <p:txBody>
          <a:bodyPr lIns="90000" tIns="90000" rIns="90000" bIns="90000" anchor="ctr"/>
          <a:lstStyle/>
          <a:p>
            <a:pPr marL="0" marR="0" lvl="0" indent="0" algn="l" defTabSz="457200" rtl="0" eaLnBrk="1" fontAlgn="auto" latinLnBrk="0" hangingPunct="1">
              <a:lnSpc>
                <a:spcPct val="106000"/>
              </a:lnSpc>
              <a:spcBef>
                <a:spcPts val="1344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Medical equipment</a:t>
            </a:r>
          </a:p>
        </p:txBody>
      </p:sp>
      <p:sp>
        <p:nvSpPr>
          <p:cNvPr id="15" name="Rectangle 1">
            <a:extLst>
              <a:ext uri="{FF2B5EF4-FFF2-40B4-BE49-F238E27FC236}">
                <a16:creationId xmlns:a16="http://schemas.microsoft.com/office/drawing/2014/main" id="{A6E11506-0D9C-B932-27AC-D9BAB9E609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4945" y="1543777"/>
            <a:ext cx="2042255" cy="207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2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Unlimited GP visits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38B774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7DFD36E-1925-0FDC-D393-ACF65F53C1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965" y="1420151"/>
            <a:ext cx="408805" cy="4088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2D8C99E-1D80-19D6-A39A-D01D3D88B4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965" y="2136701"/>
            <a:ext cx="408805" cy="4088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EE429AA-9243-2B54-44F2-566E1596635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965" y="2853251"/>
            <a:ext cx="408805" cy="4088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E20D16F-6B3F-CD20-07F3-5017714DEF0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965" y="3569801"/>
            <a:ext cx="408805" cy="4088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3EFE886-F100-188C-B159-2C02EC108E5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965" y="4286353"/>
            <a:ext cx="408805" cy="4088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1B90513-AD0F-EAC5-7F89-150AC96D1CA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762" y="1437531"/>
            <a:ext cx="394868" cy="3948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1D7CAA6-A445-47BD-B9D7-F169B377728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762" y="2135295"/>
            <a:ext cx="394868" cy="3948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2B321E7-AF9D-B748-4802-1A99D5CF177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762" y="2824967"/>
            <a:ext cx="394868" cy="3948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2B62724-B089-8D12-B094-91CE72F02F7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762" y="3547007"/>
            <a:ext cx="394868" cy="3948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3D54508-5A21-DF2F-F696-3253205780C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762" y="4293322"/>
            <a:ext cx="394868" cy="394868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70D09E4F-8C91-E8FF-C7E0-9C1C335EC6D0}"/>
              </a:ext>
            </a:extLst>
          </p:cNvPr>
          <p:cNvSpPr/>
          <p:nvPr/>
        </p:nvSpPr>
        <p:spPr>
          <a:xfrm>
            <a:off x="535259" y="4659484"/>
            <a:ext cx="1873403" cy="33719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37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26D07-3E73-9836-3E07-2574B84CF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ctr" anchorCtr="0">
            <a:noAutofit/>
          </a:bodyPr>
          <a:lstStyle/>
          <a:p>
            <a:r>
              <a:rPr lang="en-US" sz="2000" dirty="0">
                <a:latin typeface="Arial"/>
                <a:cs typeface="Arial"/>
              </a:rPr>
              <a:t>Chronic illness cover 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D17FAAC-E3CD-B066-4E5D-CF4D9298C7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2137835"/>
              </p:ext>
            </p:extLst>
          </p:nvPr>
        </p:nvGraphicFramePr>
        <p:xfrm>
          <a:off x="179387" y="1131890"/>
          <a:ext cx="8785226" cy="3360592"/>
        </p:xfrm>
        <a:graphic>
          <a:graphicData uri="http://schemas.openxmlformats.org/drawingml/2006/table">
            <a:tbl>
              <a:tblPr firstRow="1" bandRow="1"/>
              <a:tblGrid>
                <a:gridCol w="1363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29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27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38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387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339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0091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endParaRPr lang="en-ZA" sz="14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endParaRPr lang="en-ZA" sz="14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n-ZA"/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n-ZA"/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n-ZA"/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n-ZA"/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091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ZA" sz="1200" b="1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PMB conditions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ZA" sz="120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These are</a:t>
                      </a:r>
                      <a:r>
                        <a:rPr lang="en-ZA" sz="1200" baseline="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 paid for from the major medical benefit on all options</a:t>
                      </a:r>
                      <a:endParaRPr lang="en-ZA" sz="1200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091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ZA" sz="1200" b="1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Non PMB conditions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×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×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×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0426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ZA" sz="1200" b="1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Formulary</a:t>
                      </a:r>
                      <a:r>
                        <a:rPr lang="en-ZA" sz="1200" b="1" baseline="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 medication </a:t>
                      </a:r>
                      <a:endParaRPr lang="en-ZA" sz="1200" b="1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ZA" sz="120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Chronic medicine is</a:t>
                      </a:r>
                      <a:r>
                        <a:rPr lang="en-ZA" sz="1200" baseline="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 covered in full from the Scheme’s medicine list </a:t>
                      </a:r>
                      <a:endParaRPr lang="en-ZA" sz="1200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769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ZA" sz="1200" b="1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Non-formulary</a:t>
                      </a:r>
                      <a:r>
                        <a:rPr lang="en-ZA" sz="1200" b="1" baseline="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 medication </a:t>
                      </a:r>
                      <a:endParaRPr lang="en-ZA" sz="1200" b="1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ZA" sz="1200" dirty="0">
                          <a:solidFill>
                            <a:schemeClr val="tx2"/>
                          </a:solidFill>
                          <a:latin typeface="+mn-lt"/>
                          <a:ea typeface="Open Sans"/>
                          <a:cs typeface="Helvetica"/>
                        </a:rPr>
                        <a:t>Chronic medication that is not</a:t>
                      </a:r>
                      <a:r>
                        <a:rPr lang="en-ZA" sz="1200" baseline="0" dirty="0">
                          <a:solidFill>
                            <a:schemeClr val="tx2"/>
                          </a:solidFill>
                          <a:latin typeface="+mn-lt"/>
                          <a:ea typeface="Open Sans"/>
                          <a:cs typeface="Helvetica"/>
                        </a:rPr>
                        <a:t> on the medicine list is covered up to a monthly </a:t>
                      </a:r>
                      <a:br>
                        <a:rPr lang="en-ZA" sz="1200" baseline="0" dirty="0">
                          <a:solidFill>
                            <a:srgbClr val="454545"/>
                          </a:solidFill>
                          <a:latin typeface="+mn-lt"/>
                          <a:ea typeface="Open Sans"/>
                          <a:cs typeface="Helvetica"/>
                        </a:rPr>
                      </a:br>
                      <a:r>
                        <a:rPr lang="en-ZA" sz="1200" baseline="0" dirty="0">
                          <a:solidFill>
                            <a:schemeClr val="tx2"/>
                          </a:solidFill>
                          <a:latin typeface="+mn-lt"/>
                          <a:ea typeface="Open Sans"/>
                          <a:cs typeface="Helvetica"/>
                        </a:rPr>
                        <a:t>Chronic Drug Amount  (CDA) </a:t>
                      </a:r>
                      <a:endParaRPr lang="en-ZA" sz="1200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20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No benefit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0878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ZA" sz="1200" b="1" dirty="0">
                          <a:solidFill>
                            <a:schemeClr val="tx2"/>
                          </a:solidFill>
                          <a:latin typeface="+mn-lt"/>
                          <a:ea typeface="Open Sans"/>
                          <a:cs typeface="Helvetica"/>
                        </a:rPr>
                        <a:t>Do you need</a:t>
                      </a:r>
                      <a:r>
                        <a:rPr lang="en-ZA" sz="1200" b="1" baseline="0" dirty="0">
                          <a:solidFill>
                            <a:schemeClr val="tx2"/>
                          </a:solidFill>
                          <a:latin typeface="+mn-lt"/>
                          <a:ea typeface="Open Sans"/>
                          <a:cs typeface="Helvetica"/>
                        </a:rPr>
                        <a:t> to use a DSP?</a:t>
                      </a:r>
                      <a:endParaRPr lang="en-ZA" sz="1200" b="1" dirty="0">
                        <a:solidFill>
                          <a:schemeClr val="tx2"/>
                        </a:solidFill>
                        <a:latin typeface="+mn-lt"/>
                        <a:ea typeface="Open Sans"/>
                        <a:cs typeface="Helvetic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You can get the medicine from a pharmacy in the Scheme’s broad pharmacy network</a:t>
                      </a:r>
                      <a:endParaRPr lang="en-ZA" sz="1200" kern="1200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You can get the medicine from a Network Pharmacy or your chosen GP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29E25058-5D1D-2140-D91B-D11786D05A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090" y="1267696"/>
            <a:ext cx="972287" cy="28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CA5B1EB-A36F-C0B9-14E3-9F52E3D579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984" y="1255760"/>
            <a:ext cx="1544831" cy="28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AB9EA63-0932-C694-9465-11BA8BE635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835" y="1267696"/>
            <a:ext cx="972287" cy="28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4A4B36B-C2F5-86D3-C8C8-0522637676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2899" y="1255760"/>
            <a:ext cx="972287" cy="28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1D38CC3-F276-B22E-8986-9517821120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6417" y="1255760"/>
            <a:ext cx="972287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10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EF5B2-D6B9-6430-291E-1075C450A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>
                <a:latin typeface="Arial"/>
                <a:cs typeface="Arial"/>
              </a:rPr>
              <a:t>Member Care </a:t>
            </a:r>
            <a:r>
              <a:rPr lang="en-US" sz="2000" err="1">
                <a:latin typeface="Arial"/>
                <a:cs typeface="Arial"/>
              </a:rPr>
              <a:t>programmes</a:t>
            </a:r>
            <a:endParaRPr lang="en-US" sz="2000">
              <a:latin typeface="Arial"/>
              <a:cs typeface="Arial"/>
            </a:endParaRP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DE43F2AC-B480-BE6B-A1C0-E2D940EC3F8A}"/>
              </a:ext>
            </a:extLst>
          </p:cNvPr>
          <p:cNvSpPr txBox="1">
            <a:spLocks/>
          </p:cNvSpPr>
          <p:nvPr/>
        </p:nvSpPr>
        <p:spPr>
          <a:xfrm>
            <a:off x="291551" y="724592"/>
            <a:ext cx="8565112" cy="295146"/>
          </a:xfrm>
          <a:prstGeom prst="rect">
            <a:avLst/>
          </a:prstGeom>
        </p:spPr>
        <p:txBody>
          <a:bodyPr vert="horz" lIns="0" tIns="36000" rIns="36000" bIns="36000" rtlCol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2"/>
              </a:buClr>
              <a:buFontTx/>
              <a:buNone/>
              <a:defRPr sz="1400" b="1" kern="1200">
                <a:solidFill>
                  <a:schemeClr val="tx1"/>
                </a:solidFill>
                <a:latin typeface="Arial Narrow" panose="020B06060202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257162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Tx/>
              <a:buNone/>
              <a:defRPr sz="105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514325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34AD6F"/>
              </a:buClr>
              <a:buFontTx/>
              <a:buNone/>
              <a:defRPr sz="1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771487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5"/>
              </a:buClr>
              <a:buFontTx/>
              <a:buNone/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028648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6"/>
              </a:buClr>
              <a:buFontTx/>
              <a:buNone/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rgbClr val="41B5E7"/>
              </a:buClr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343434"/>
                </a:solidFill>
                <a:effectLst/>
                <a:uLnTx/>
                <a:uFillTx/>
                <a:latin typeface="Arial Narrow" panose="020B060602020203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CONDITION-SPECIFIC CARE PROGRAMMES FOR DIABETES, MENTAL HEALTH, HIV AND HEART CONDITIONS</a:t>
            </a:r>
          </a:p>
        </p:txBody>
      </p:sp>
      <p:sp>
        <p:nvSpPr>
          <p:cNvPr id="4" name="Round Single Corner Rectangle 5">
            <a:extLst>
              <a:ext uri="{FF2B5EF4-FFF2-40B4-BE49-F238E27FC236}">
                <a16:creationId xmlns:a16="http://schemas.microsoft.com/office/drawing/2014/main" id="{40B02DED-4F66-FCCD-6592-F9E035E7A9DA}"/>
              </a:ext>
            </a:extLst>
          </p:cNvPr>
          <p:cNvSpPr/>
          <p:nvPr/>
        </p:nvSpPr>
        <p:spPr>
          <a:xfrm>
            <a:off x="287338" y="1141813"/>
            <a:ext cx="4140200" cy="1613836"/>
          </a:xfrm>
          <a:prstGeom prst="round1Rect">
            <a:avLst>
              <a:gd name="adj" fmla="val 10603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C5216D-7E0C-DFCD-DC9C-53928B8DB3F7}"/>
              </a:ext>
            </a:extLst>
          </p:cNvPr>
          <p:cNvSpPr txBox="1"/>
          <p:nvPr/>
        </p:nvSpPr>
        <p:spPr>
          <a:xfrm>
            <a:off x="914879" y="1338356"/>
            <a:ext cx="3415827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20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MENTAL HEALTH CARE PROGRAMME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2362C0A-8D79-2792-0969-DCDCCA406793}"/>
              </a:ext>
            </a:extLst>
          </p:cNvPr>
          <p:cNvSpPr/>
          <p:nvPr/>
        </p:nvSpPr>
        <p:spPr>
          <a:xfrm>
            <a:off x="287338" y="1638056"/>
            <a:ext cx="4043368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Access to cover for the management of depression including cover for: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Prescribed medication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Individual or group psychotherapy sessions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Additional GP consultations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900" kern="0" dirty="0">
                <a:solidFill>
                  <a:srgbClr val="292B2C"/>
                </a:solidFill>
                <a:latin typeface="Open Sans"/>
              </a:rPr>
              <a:t>Digital therapy for depression 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Qualifying members have access to a relapse prevention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programme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7" name="Rectangle: Single Corner Rounded 6">
            <a:extLst>
              <a:ext uri="{FF2B5EF4-FFF2-40B4-BE49-F238E27FC236}">
                <a16:creationId xmlns:a16="http://schemas.microsoft.com/office/drawing/2014/main" id="{1B05A834-1087-6FA3-76C9-00D329F6ADF9}"/>
              </a:ext>
            </a:extLst>
          </p:cNvPr>
          <p:cNvSpPr/>
          <p:nvPr/>
        </p:nvSpPr>
        <p:spPr>
          <a:xfrm flipV="1">
            <a:off x="287338" y="1141814"/>
            <a:ext cx="640080" cy="537945"/>
          </a:xfrm>
          <a:prstGeom prst="round1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EE8EBFA-F12D-2917-0BFF-A33B4C556A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1610" y="1152266"/>
            <a:ext cx="525837" cy="521093"/>
          </a:xfrm>
          <a:prstGeom prst="rect">
            <a:avLst/>
          </a:prstGeom>
        </p:spPr>
      </p:pic>
      <p:sp>
        <p:nvSpPr>
          <p:cNvPr id="9" name="Round Single Corner Rectangle 5">
            <a:extLst>
              <a:ext uri="{FF2B5EF4-FFF2-40B4-BE49-F238E27FC236}">
                <a16:creationId xmlns:a16="http://schemas.microsoft.com/office/drawing/2014/main" id="{D5996A7B-0F71-94B1-4618-CCF93565BA88}"/>
              </a:ext>
            </a:extLst>
          </p:cNvPr>
          <p:cNvSpPr/>
          <p:nvPr/>
        </p:nvSpPr>
        <p:spPr>
          <a:xfrm>
            <a:off x="4716463" y="3055920"/>
            <a:ext cx="4140200" cy="1531955"/>
          </a:xfrm>
          <a:prstGeom prst="round1Rect">
            <a:avLst>
              <a:gd name="adj" fmla="val 10603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ABC6E9-1FA8-DE2F-20D2-28D787301C11}"/>
              </a:ext>
            </a:extLst>
          </p:cNvPr>
          <p:cNvSpPr txBox="1"/>
          <p:nvPr/>
        </p:nvSpPr>
        <p:spPr>
          <a:xfrm>
            <a:off x="5453975" y="3252462"/>
            <a:ext cx="2326713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20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HIV CARE PROGRAMME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D005EF9-79A8-430C-01C5-8DC76BD0CC75}"/>
              </a:ext>
            </a:extLst>
          </p:cNvPr>
          <p:cNvSpPr/>
          <p:nvPr/>
        </p:nvSpPr>
        <p:spPr>
          <a:xfrm>
            <a:off x="4707592" y="3599384"/>
            <a:ext cx="40317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For members registered on CIB for HIV and enrolled on the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programme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 by a Premier Plus GP, access to: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Clinical care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Cover for social workers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Prescribed medicine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2" name="Rectangle: Single Corner Rounded 11">
            <a:extLst>
              <a:ext uri="{FF2B5EF4-FFF2-40B4-BE49-F238E27FC236}">
                <a16:creationId xmlns:a16="http://schemas.microsoft.com/office/drawing/2014/main" id="{9A9D110B-6202-6785-F455-ED720A9E3668}"/>
              </a:ext>
            </a:extLst>
          </p:cNvPr>
          <p:cNvSpPr/>
          <p:nvPr/>
        </p:nvSpPr>
        <p:spPr>
          <a:xfrm flipV="1">
            <a:off x="4716463" y="3055920"/>
            <a:ext cx="640080" cy="537945"/>
          </a:xfrm>
          <a:prstGeom prst="round1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E5D0DFDB-0B68-3F8F-94D1-104B4008CA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742361" y="3055921"/>
            <a:ext cx="534926" cy="534926"/>
          </a:xfrm>
          <a:prstGeom prst="rect">
            <a:avLst/>
          </a:prstGeom>
        </p:spPr>
      </p:pic>
      <p:sp>
        <p:nvSpPr>
          <p:cNvPr id="14" name="Round Single Corner Rectangle 5">
            <a:extLst>
              <a:ext uri="{FF2B5EF4-FFF2-40B4-BE49-F238E27FC236}">
                <a16:creationId xmlns:a16="http://schemas.microsoft.com/office/drawing/2014/main" id="{45601C11-F884-BC92-7DBF-BB8F5261DEE3}"/>
              </a:ext>
            </a:extLst>
          </p:cNvPr>
          <p:cNvSpPr/>
          <p:nvPr/>
        </p:nvSpPr>
        <p:spPr>
          <a:xfrm>
            <a:off x="4716463" y="1141812"/>
            <a:ext cx="4135966" cy="1797551"/>
          </a:xfrm>
          <a:prstGeom prst="round1Rect">
            <a:avLst>
              <a:gd name="adj" fmla="val 10603"/>
            </a:avLst>
          </a:prstGeom>
          <a:solidFill>
            <a:srgbClr val="5C616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550E71-B564-159A-727E-66C1747C37AB}"/>
              </a:ext>
            </a:extLst>
          </p:cNvPr>
          <p:cNvSpPr txBox="1"/>
          <p:nvPr/>
        </p:nvSpPr>
        <p:spPr>
          <a:xfrm>
            <a:off x="5453975" y="1301952"/>
            <a:ext cx="3121065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2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DIABETES CARE PROGRAMME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084765-A949-531F-9E1A-8D6B7DB5A7FD}"/>
              </a:ext>
            </a:extLst>
          </p:cNvPr>
          <p:cNvSpPr/>
          <p:nvPr/>
        </p:nvSpPr>
        <p:spPr>
          <a:xfrm>
            <a:off x="4742361" y="1735674"/>
            <a:ext cx="4031751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For members registered on CIB for diabetes and enrolled on the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programme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 by a Premier Plus GP, access to: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Additional glucometer strips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Consultations with dieticians and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biokineticists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Nurse educator to assist in the day-to-day management of your condition</a:t>
            </a:r>
          </a:p>
        </p:txBody>
      </p:sp>
      <p:sp>
        <p:nvSpPr>
          <p:cNvPr id="17" name="Rectangle: Single Corner Rounded 16">
            <a:extLst>
              <a:ext uri="{FF2B5EF4-FFF2-40B4-BE49-F238E27FC236}">
                <a16:creationId xmlns:a16="http://schemas.microsoft.com/office/drawing/2014/main" id="{4D1206FB-D16A-CA68-8A39-2226CF0E0BAB}"/>
              </a:ext>
            </a:extLst>
          </p:cNvPr>
          <p:cNvSpPr/>
          <p:nvPr/>
        </p:nvSpPr>
        <p:spPr>
          <a:xfrm flipV="1">
            <a:off x="4716463" y="1141813"/>
            <a:ext cx="640080" cy="537945"/>
          </a:xfrm>
          <a:prstGeom prst="round1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BAECCBD1-A18F-6285-21D0-8563FFED56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746009" y="1154786"/>
            <a:ext cx="542981" cy="542981"/>
          </a:xfrm>
          <a:prstGeom prst="rect">
            <a:avLst/>
          </a:prstGeom>
        </p:spPr>
      </p:pic>
      <p:sp>
        <p:nvSpPr>
          <p:cNvPr id="19" name="Round Single Corner Rectangle 5">
            <a:extLst>
              <a:ext uri="{FF2B5EF4-FFF2-40B4-BE49-F238E27FC236}">
                <a16:creationId xmlns:a16="http://schemas.microsoft.com/office/drawing/2014/main" id="{443EF807-0F77-EC81-8080-DFDDD6C80019}"/>
              </a:ext>
            </a:extLst>
          </p:cNvPr>
          <p:cNvSpPr/>
          <p:nvPr/>
        </p:nvSpPr>
        <p:spPr>
          <a:xfrm>
            <a:off x="287338" y="3055920"/>
            <a:ext cx="4140200" cy="1531955"/>
          </a:xfrm>
          <a:prstGeom prst="round1Rect">
            <a:avLst>
              <a:gd name="adj" fmla="val 10603"/>
            </a:avLst>
          </a:prstGeom>
          <a:solidFill>
            <a:srgbClr val="5C616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4011683-D59A-6AB3-17DB-E5B0A183D293}"/>
              </a:ext>
            </a:extLst>
          </p:cNvPr>
          <p:cNvSpPr txBox="1"/>
          <p:nvPr/>
        </p:nvSpPr>
        <p:spPr>
          <a:xfrm>
            <a:off x="1132408" y="3252462"/>
            <a:ext cx="2666039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2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CARDIO CARE PROGRAMME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178D370-A2B1-D141-FFC3-556F0DFCE8C9}"/>
              </a:ext>
            </a:extLst>
          </p:cNvPr>
          <p:cNvSpPr/>
          <p:nvPr/>
        </p:nvSpPr>
        <p:spPr>
          <a:xfrm>
            <a:off x="291610" y="3621510"/>
            <a:ext cx="4043368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For members registered on CIB for hypertension,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hyperlipidaemia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 or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ischaemic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 heart disease, and enrolled on the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programme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 by a Premier Plus GP, access to: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Defined basket of care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Annual cardiovascular assessment if referred by a Premier Plus GP</a:t>
            </a:r>
          </a:p>
        </p:txBody>
      </p:sp>
      <p:sp>
        <p:nvSpPr>
          <p:cNvPr id="22" name="Rectangle: Single Corner Rounded 21">
            <a:extLst>
              <a:ext uri="{FF2B5EF4-FFF2-40B4-BE49-F238E27FC236}">
                <a16:creationId xmlns:a16="http://schemas.microsoft.com/office/drawing/2014/main" id="{7D6E0489-BEAA-CA50-C943-3F3CF0FB9F99}"/>
              </a:ext>
            </a:extLst>
          </p:cNvPr>
          <p:cNvSpPr/>
          <p:nvPr/>
        </p:nvSpPr>
        <p:spPr>
          <a:xfrm flipV="1">
            <a:off x="287338" y="3055920"/>
            <a:ext cx="640080" cy="537945"/>
          </a:xfrm>
          <a:prstGeom prst="round1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3DB00AD5-DB34-5DDB-FD94-BC96808769E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20594" y="3055922"/>
            <a:ext cx="534926" cy="53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306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02E3B-84BD-FCC5-24C5-1B6917DD3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ctr" anchorCtr="0">
            <a:noAutofit/>
          </a:bodyPr>
          <a:lstStyle/>
          <a:p>
            <a:r>
              <a:rPr lang="en-US" sz="2000" dirty="0">
                <a:latin typeface="Arial"/>
                <a:cs typeface="Arial"/>
              </a:rPr>
              <a:t>Members also have access to the following benefits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5452EBE-0A11-DA26-5B4E-C14FF86672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930729"/>
              </p:ext>
            </p:extLst>
          </p:nvPr>
        </p:nvGraphicFramePr>
        <p:xfrm>
          <a:off x="179389" y="1003615"/>
          <a:ext cx="8736004" cy="3633465"/>
        </p:xfrm>
        <a:graphic>
          <a:graphicData uri="http://schemas.openxmlformats.org/drawingml/2006/table">
            <a:tbl>
              <a:tblPr firstRow="1" bandRow="1"/>
              <a:tblGrid>
                <a:gridCol w="212331">
                  <a:extLst>
                    <a:ext uri="{9D8B030D-6E8A-4147-A177-3AD203B41FA5}">
                      <a16:colId xmlns:a16="http://schemas.microsoft.com/office/drawing/2014/main" val="3821510356"/>
                    </a:ext>
                  </a:extLst>
                </a:gridCol>
                <a:gridCol w="1424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5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3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83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3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6837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96472">
                <a:tc>
                  <a:txBody>
                    <a:bodyPr/>
                    <a:lstStyle/>
                    <a:p>
                      <a:pPr algn="l"/>
                      <a:endParaRPr lang="en-ZA" sz="14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endParaRPr lang="en-ZA" sz="14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endParaRPr lang="en-ZA" sz="14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n-ZA"/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n-ZA"/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n-ZA"/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n-ZA" dirty="0"/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9745">
                <a:tc>
                  <a:txBody>
                    <a:bodyPr/>
                    <a:lstStyle/>
                    <a:p>
                      <a:pPr algn="l"/>
                      <a:endParaRPr lang="en-ZA" sz="1050" b="1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ZA" sz="1050" b="1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TRAUMA</a:t>
                      </a:r>
                    </a:p>
                    <a:p>
                      <a:pPr algn="l"/>
                      <a:r>
                        <a:rPr lang="en-ZA" sz="1050" b="1" baseline="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RECOVERY </a:t>
                      </a:r>
                    </a:p>
                    <a:p>
                      <a:pPr algn="l"/>
                      <a:r>
                        <a:rPr lang="en-ZA" sz="1050" b="1" baseline="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BENEFIT </a:t>
                      </a:r>
                      <a:endParaRPr lang="en-ZA" sz="1050" b="1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18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8616">
                <a:tc>
                  <a:txBody>
                    <a:bodyPr/>
                    <a:lstStyle/>
                    <a:p>
                      <a:pPr algn="l"/>
                      <a:endParaRPr lang="en-ZA" sz="1050" b="1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ZA" sz="1050" b="1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ONCOLOGY</a:t>
                      </a:r>
                      <a:r>
                        <a:rPr lang="en-ZA" sz="1050" b="1" baseline="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 PROGRAMME</a:t>
                      </a:r>
                      <a:endParaRPr lang="en-ZA" sz="1050" b="1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18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4223">
                <a:tc>
                  <a:txBody>
                    <a:bodyPr/>
                    <a:lstStyle/>
                    <a:p>
                      <a:pPr algn="l"/>
                      <a:endParaRPr lang="en-ZA" sz="1050" b="1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ZA" sz="1050" b="1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ONCOLOGY INNOVATION BENEFIT</a:t>
                      </a:r>
                    </a:p>
                  </a:txBody>
                  <a:tcPr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A" sz="20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A" sz="20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A" sz="18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4185806"/>
                  </a:ext>
                </a:extLst>
              </a:tr>
              <a:tr h="374223">
                <a:tc>
                  <a:txBody>
                    <a:bodyPr/>
                    <a:lstStyle/>
                    <a:p>
                      <a:pPr algn="l"/>
                      <a:endParaRPr lang="en-ZA" sz="1050" b="1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ZA" sz="1050" b="1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ONCOLOGY PRECISION BENEFIT</a:t>
                      </a:r>
                    </a:p>
                  </a:txBody>
                  <a:tcPr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A" sz="20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A" sz="20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A" sz="18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660760"/>
                  </a:ext>
                </a:extLst>
              </a:tr>
              <a:tr h="539745">
                <a:tc>
                  <a:txBody>
                    <a:bodyPr/>
                    <a:lstStyle/>
                    <a:p>
                      <a:pPr algn="l"/>
                      <a:endParaRPr lang="en-ZA" sz="1050" b="1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ZA" sz="1050" b="1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DISEASE PREVENTION PROGRAMME</a:t>
                      </a:r>
                    </a:p>
                  </a:txBody>
                  <a:tcPr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18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289815"/>
                  </a:ext>
                </a:extLst>
              </a:tr>
              <a:tr h="539745">
                <a:tc>
                  <a:txBody>
                    <a:bodyPr/>
                    <a:lstStyle/>
                    <a:p>
                      <a:pPr algn="l"/>
                      <a:endParaRPr lang="en-ZA" sz="1050" b="1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ZA" sz="1050" b="1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INTERNATIONAL</a:t>
                      </a:r>
                      <a:r>
                        <a:rPr lang="en-ZA" sz="1050" b="1" baseline="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 SECOND OPINION  SERVICES</a:t>
                      </a:r>
                      <a:endParaRPr lang="en-ZA" sz="1050" b="1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18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8616">
                <a:tc>
                  <a:txBody>
                    <a:bodyPr/>
                    <a:lstStyle/>
                    <a:p>
                      <a:pPr algn="l"/>
                      <a:endParaRPr lang="en-ZA" sz="1050" b="1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ZA" sz="1050" b="1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DISCOVERY</a:t>
                      </a:r>
                      <a:r>
                        <a:rPr lang="en-ZA" sz="1050" b="1" baseline="0" dirty="0">
                          <a:solidFill>
                            <a:schemeClr val="tx2"/>
                          </a:solidFill>
                          <a:latin typeface="+mn-lt"/>
                          <a:ea typeface="Open Sans" panose="020B0606030504020204" pitchFamily="34" charset="0"/>
                          <a:cs typeface="Helvetica" panose="020B0604020202020204" pitchFamily="34" charset="0"/>
                        </a:rPr>
                        <a:t> HOME CARE</a:t>
                      </a:r>
                      <a:endParaRPr lang="en-ZA" sz="1050" b="1" dirty="0">
                        <a:solidFill>
                          <a:schemeClr val="tx2"/>
                        </a:solidFill>
                        <a:latin typeface="+mn-lt"/>
                        <a:ea typeface="Open Sans" panose="020B0606030504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20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20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ZA" sz="18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4A8">
                          <a:lumMod val="20000"/>
                          <a:lumOff val="80000"/>
                        </a:srgb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A2F4BC6D-2B39-0CF1-95EB-874234425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659" y="1103945"/>
            <a:ext cx="972287" cy="28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7C24998-3E62-5F80-05BC-37A2D7FC92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445" y="1095055"/>
            <a:ext cx="1544831" cy="28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6B14A8-2E18-BF01-F812-2B0FAD00E8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2138" y="1082970"/>
            <a:ext cx="972287" cy="28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5B3121-DB5A-D3E0-1E92-4A21AEF26D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646" y="1095055"/>
            <a:ext cx="972287" cy="28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957251F-41DD-D29A-7AAD-84DECA51E3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778" y="1103945"/>
            <a:ext cx="972287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20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8127929-770E-EDFB-E9CC-B0CE0D4C55B0}"/>
              </a:ext>
            </a:extLst>
          </p:cNvPr>
          <p:cNvSpPr/>
          <p:nvPr/>
        </p:nvSpPr>
        <p:spPr>
          <a:xfrm>
            <a:off x="304959" y="1470064"/>
            <a:ext cx="4114989" cy="3117811"/>
          </a:xfrm>
          <a:prstGeom prst="roundRect">
            <a:avLst>
              <a:gd name="adj" fmla="val 7442"/>
            </a:avLst>
          </a:prstGeom>
          <a:solidFill>
            <a:schemeClr val="bg2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C6071D5B-31D9-051E-93F0-6252EC9F672B}"/>
              </a:ext>
            </a:extLst>
          </p:cNvPr>
          <p:cNvSpPr/>
          <p:nvPr/>
        </p:nvSpPr>
        <p:spPr>
          <a:xfrm rot="16200000">
            <a:off x="554704" y="2922755"/>
            <a:ext cx="1375699" cy="1812133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25" b="0" i="0" u="none" strike="noStrike" kern="0" cap="none" spc="0" normalizeH="0" baseline="0" noProof="0">
              <a:ln>
                <a:noFill/>
              </a:ln>
              <a:solidFill>
                <a:srgbClr val="454545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n-ea"/>
              <a:cs typeface="Calibri" panose="020F0502020204030204" pitchFamily="34" charset="0"/>
            </a:endParaRPr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67D1CF78-7029-ED7C-FCE8-EF53D062D90F}"/>
              </a:ext>
            </a:extLst>
          </p:cNvPr>
          <p:cNvSpPr/>
          <p:nvPr/>
        </p:nvSpPr>
        <p:spPr>
          <a:xfrm rot="16200000">
            <a:off x="2581084" y="2922756"/>
            <a:ext cx="1375699" cy="181213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25" b="0" i="0" u="none" strike="noStrike" kern="0" cap="none" spc="0" normalizeH="0" baseline="0" noProof="0">
              <a:ln>
                <a:noFill/>
              </a:ln>
              <a:solidFill>
                <a:srgbClr val="454545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n-ea"/>
              <a:cs typeface="Calibri" panose="020F0502020204030204" pitchFamily="34" charset="0"/>
            </a:endParaRPr>
          </a:p>
        </p:txBody>
      </p:sp>
      <p:graphicFrame>
        <p:nvGraphicFramePr>
          <p:cNvPr id="70" name="Table 69">
            <a:extLst>
              <a:ext uri="{FF2B5EF4-FFF2-40B4-BE49-F238E27FC236}">
                <a16:creationId xmlns:a16="http://schemas.microsoft.com/office/drawing/2014/main" id="{1B79C6CC-68E8-1BE6-E83E-B6B9466E5D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4193992"/>
              </p:ext>
            </p:extLst>
          </p:nvPr>
        </p:nvGraphicFramePr>
        <p:xfrm>
          <a:off x="422555" y="3173115"/>
          <a:ext cx="1799217" cy="13757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3893">
                  <a:extLst>
                    <a:ext uri="{9D8B030D-6E8A-4147-A177-3AD203B41FA5}">
                      <a16:colId xmlns:a16="http://schemas.microsoft.com/office/drawing/2014/main" val="1859620092"/>
                    </a:ext>
                  </a:extLst>
                </a:gridCol>
                <a:gridCol w="895324">
                  <a:extLst>
                    <a:ext uri="{9D8B030D-6E8A-4147-A177-3AD203B41FA5}">
                      <a16:colId xmlns:a16="http://schemas.microsoft.com/office/drawing/2014/main" val="1806026489"/>
                    </a:ext>
                  </a:extLst>
                </a:gridCol>
              </a:tblGrid>
              <a:tr h="2441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Drug name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Funding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4771338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Keytruda</a:t>
                      </a: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50%</a:t>
                      </a: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0623821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 err="1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Tagrisso</a:t>
                      </a:r>
                      <a:endParaRPr lang="en-US" sz="800" kern="1200" dirty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75%</a:t>
                      </a: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0473851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 err="1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Xalkori</a:t>
                      </a:r>
                      <a:endParaRPr lang="en-US" sz="800" kern="1200" dirty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75%</a:t>
                      </a: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166010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 err="1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Yervoy</a:t>
                      </a:r>
                      <a:endParaRPr lang="en-US" sz="800" kern="1200" dirty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75%</a:t>
                      </a: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6048688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 err="1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Darzalex</a:t>
                      </a:r>
                      <a:endParaRPr lang="en-US" sz="800" kern="1200" dirty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50%</a:t>
                      </a: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6482351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Imbruvica</a:t>
                      </a: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75%</a:t>
                      </a: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6601515"/>
                  </a:ext>
                </a:extLst>
              </a:tr>
            </a:tbl>
          </a:graphicData>
        </a:graphic>
      </p:graphicFrame>
      <p:graphicFrame>
        <p:nvGraphicFramePr>
          <p:cNvPr id="73" name="Table 72">
            <a:extLst>
              <a:ext uri="{FF2B5EF4-FFF2-40B4-BE49-F238E27FC236}">
                <a16:creationId xmlns:a16="http://schemas.microsoft.com/office/drawing/2014/main" id="{87C94BEF-4868-1D6C-A926-4362E0CE99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3630916"/>
              </p:ext>
            </p:extLst>
          </p:nvPr>
        </p:nvGraphicFramePr>
        <p:xfrm>
          <a:off x="2370997" y="3174414"/>
          <a:ext cx="1782419" cy="11871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8212">
                  <a:extLst>
                    <a:ext uri="{9D8B030D-6E8A-4147-A177-3AD203B41FA5}">
                      <a16:colId xmlns:a16="http://schemas.microsoft.com/office/drawing/2014/main" val="1859620092"/>
                    </a:ext>
                  </a:extLst>
                </a:gridCol>
                <a:gridCol w="924207">
                  <a:extLst>
                    <a:ext uri="{9D8B030D-6E8A-4147-A177-3AD203B41FA5}">
                      <a16:colId xmlns:a16="http://schemas.microsoft.com/office/drawing/2014/main" val="1806026489"/>
                    </a:ext>
                  </a:extLst>
                </a:gridCol>
              </a:tblGrid>
              <a:tr h="2441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Drug name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Funding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4771338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 err="1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Calquence</a:t>
                      </a:r>
                      <a:endParaRPr lang="en-US" sz="800" kern="1200" dirty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75%</a:t>
                      </a: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0473851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 err="1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Adcetris</a:t>
                      </a:r>
                      <a:endParaRPr lang="en-US" sz="800" kern="1200" dirty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75%</a:t>
                      </a: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166010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 err="1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Lenvima</a:t>
                      </a:r>
                      <a:endParaRPr lang="en-US" sz="800" kern="1200" dirty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75%</a:t>
                      </a: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6048688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Lynparza</a:t>
                      </a: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75%</a:t>
                      </a: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6482351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 err="1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Venclexta</a:t>
                      </a:r>
                      <a:endParaRPr lang="en-US" sz="800" kern="1200" dirty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50%</a:t>
                      </a: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6601515"/>
                  </a:ext>
                </a:extLst>
              </a:tr>
            </a:tbl>
          </a:graphicData>
        </a:graphic>
      </p:graphicFrame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1C88C1F-AF99-818E-1F9A-725ACB07468E}"/>
              </a:ext>
            </a:extLst>
          </p:cNvPr>
          <p:cNvSpPr/>
          <p:nvPr/>
        </p:nvSpPr>
        <p:spPr>
          <a:xfrm>
            <a:off x="4724054" y="1470064"/>
            <a:ext cx="4132609" cy="3117811"/>
          </a:xfrm>
          <a:prstGeom prst="roundRect">
            <a:avLst>
              <a:gd name="adj" fmla="val 7442"/>
            </a:avLst>
          </a:prstGeom>
          <a:solidFill>
            <a:schemeClr val="bg2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DAC82BB0-8EC5-F497-3751-ED019D3DB734}"/>
              </a:ext>
            </a:extLst>
          </p:cNvPr>
          <p:cNvSpPr/>
          <p:nvPr/>
        </p:nvSpPr>
        <p:spPr>
          <a:xfrm>
            <a:off x="5329362" y="1932252"/>
            <a:ext cx="1207570" cy="452706"/>
          </a:xfrm>
          <a:prstGeom prst="roundRect">
            <a:avLst/>
          </a:prstGeom>
          <a:solidFill>
            <a:srgbClr val="EE2F5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FD0319B-A757-8EC4-0E5E-74B29CF8ACDC}"/>
              </a:ext>
            </a:extLst>
          </p:cNvPr>
          <p:cNvSpPr/>
          <p:nvPr/>
        </p:nvSpPr>
        <p:spPr>
          <a:xfrm>
            <a:off x="5329362" y="2401864"/>
            <a:ext cx="1207570" cy="452706"/>
          </a:xfrm>
          <a:prstGeom prst="roundRect">
            <a:avLst/>
          </a:prstGeom>
          <a:solidFill>
            <a:srgbClr val="46307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233AAF9-4816-EB98-2E27-84D4DBE54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251327"/>
            <a:ext cx="7039269" cy="396000"/>
          </a:xfrm>
        </p:spPr>
        <p:txBody>
          <a:bodyPr/>
          <a:lstStyle/>
          <a:p>
            <a:r>
              <a:rPr lang="en-ZA" sz="2000" dirty="0">
                <a:latin typeface="Arial"/>
                <a:cs typeface="Arial"/>
              </a:rPr>
              <a:t>The Oncology Innovation and Oncology Precision Benefits give 95% of members access to innovative cancer treatments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CC596D9-06A6-A2F7-A9DA-6296CE1C1B68}"/>
              </a:ext>
            </a:extLst>
          </p:cNvPr>
          <p:cNvSpPr/>
          <p:nvPr/>
        </p:nvSpPr>
        <p:spPr>
          <a:xfrm rot="5400000">
            <a:off x="6564060" y="-885088"/>
            <a:ext cx="468000" cy="4140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959AC46-0856-257A-3ABB-7EBF8505DBCC}"/>
              </a:ext>
            </a:extLst>
          </p:cNvPr>
          <p:cNvSpPr/>
          <p:nvPr/>
        </p:nvSpPr>
        <p:spPr>
          <a:xfrm rot="5400000">
            <a:off x="2116114" y="-885088"/>
            <a:ext cx="468000" cy="4140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DD2721A-6D02-2792-8AB6-69AF212BF0DD}"/>
              </a:ext>
            </a:extLst>
          </p:cNvPr>
          <p:cNvSpPr txBox="1"/>
          <p:nvPr/>
        </p:nvSpPr>
        <p:spPr>
          <a:xfrm>
            <a:off x="287437" y="977163"/>
            <a:ext cx="412535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dirty="0">
                <a:solidFill>
                  <a:srgbClr val="FFFFFF"/>
                </a:solidFill>
                <a:latin typeface="Calibri"/>
              </a:rPr>
              <a:t>The Oncology Innovation Benefit provides LA Comprehensive and 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dirty="0">
                <a:solidFill>
                  <a:srgbClr val="FFFFFF"/>
                </a:solidFill>
                <a:latin typeface="Calibri"/>
              </a:rPr>
              <a:t>LA Core members with up 75% funding of high-cost medicines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B78E0A-615A-3091-4B84-2A8506A229B8}"/>
              </a:ext>
            </a:extLst>
          </p:cNvPr>
          <p:cNvSpPr txBox="1"/>
          <p:nvPr/>
        </p:nvSpPr>
        <p:spPr>
          <a:xfrm>
            <a:off x="4859059" y="977163"/>
            <a:ext cx="3906603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dirty="0">
                <a:solidFill>
                  <a:srgbClr val="FFFFFF"/>
                </a:solidFill>
                <a:latin typeface="Calibri"/>
              </a:rPr>
              <a:t>Introduction of Oncology Precision Benefit in 2025, on LA  Active and LA Focus options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66419ED-A707-0C43-0623-D6B583CC76E4}"/>
              </a:ext>
            </a:extLst>
          </p:cNvPr>
          <p:cNvSpPr/>
          <p:nvPr/>
        </p:nvSpPr>
        <p:spPr>
          <a:xfrm>
            <a:off x="1" y="4655216"/>
            <a:ext cx="524786" cy="33719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547C64A-FF35-5C5C-4A96-181C24C7F0EC}"/>
              </a:ext>
            </a:extLst>
          </p:cNvPr>
          <p:cNvSpPr txBox="1"/>
          <p:nvPr/>
        </p:nvSpPr>
        <p:spPr>
          <a:xfrm>
            <a:off x="5640045" y="1622050"/>
            <a:ext cx="2514997" cy="389010"/>
          </a:xfrm>
          <a:prstGeom prst="rect">
            <a:avLst/>
          </a:prstGeom>
          <a:noFill/>
        </p:spPr>
        <p:txBody>
          <a:bodyPr wrap="square" lIns="27000" tIns="27000" rIns="27000" bIns="27000" rtlCol="0" anchor="t" anchorCtr="0">
            <a:noAutofit/>
          </a:bodyPr>
          <a:lstStyle>
            <a:defPPr>
              <a:defRPr lang="en-US"/>
            </a:defPPr>
            <a:lvl1pPr algn="ctr" defTabSz="863996">
              <a:lnSpc>
                <a:spcPct val="110000"/>
              </a:lnSpc>
              <a:defRPr sz="1200">
                <a:solidFill>
                  <a:schemeClr val="bg2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0" marR="0" lvl="0" indent="0" algn="ctr" defTabSz="863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The Oncology Precision Benefit </a:t>
            </a:r>
          </a:p>
        </p:txBody>
      </p:sp>
      <p:pic>
        <p:nvPicPr>
          <p:cNvPr id="21" name="Graphic 20" descr="Medicine outline">
            <a:extLst>
              <a:ext uri="{FF2B5EF4-FFF2-40B4-BE49-F238E27FC236}">
                <a16:creationId xmlns:a16="http://schemas.microsoft.com/office/drawing/2014/main" id="{72C9A125-9D51-7158-EAE0-3BC4BAEF17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913245" y="2101615"/>
            <a:ext cx="425096" cy="42509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65FBD0F-CF54-6F7A-4EFA-9AB40E9507EF}"/>
              </a:ext>
            </a:extLst>
          </p:cNvPr>
          <p:cNvSpPr txBox="1"/>
          <p:nvPr/>
        </p:nvSpPr>
        <p:spPr>
          <a:xfrm>
            <a:off x="6636234" y="1952133"/>
            <a:ext cx="204296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Three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 novel oncology treatments will be made available on the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LA Focus and LA Active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 Options, subject to a copayment of 50%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9EC77864-E606-C4B2-544C-A57037CC2FA7}"/>
              </a:ext>
            </a:extLst>
          </p:cNvPr>
          <p:cNvSpPr/>
          <p:nvPr/>
        </p:nvSpPr>
        <p:spPr>
          <a:xfrm>
            <a:off x="5338341" y="1933147"/>
            <a:ext cx="756860" cy="452706"/>
          </a:xfrm>
          <a:prstGeom prst="roundRect">
            <a:avLst/>
          </a:prstGeom>
          <a:solidFill>
            <a:srgbClr val="EE2F5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58CE7241-E6E1-3840-0D1D-0EC614696B4F}"/>
              </a:ext>
            </a:extLst>
          </p:cNvPr>
          <p:cNvSpPr/>
          <p:nvPr/>
        </p:nvSpPr>
        <p:spPr>
          <a:xfrm>
            <a:off x="5338341" y="2402759"/>
            <a:ext cx="756860" cy="452706"/>
          </a:xfrm>
          <a:prstGeom prst="roundRect">
            <a:avLst/>
          </a:prstGeom>
          <a:solidFill>
            <a:srgbClr val="46307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864C3E9-36B9-635B-52B2-FCA42EB10084}"/>
              </a:ext>
            </a:extLst>
          </p:cNvPr>
          <p:cNvSpPr txBox="1"/>
          <p:nvPr/>
        </p:nvSpPr>
        <p:spPr>
          <a:xfrm>
            <a:off x="5313862" y="2054082"/>
            <a:ext cx="12230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 ACTIVE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29417EF-E8B9-77DD-2257-98E259F3D1A1}"/>
              </a:ext>
            </a:extLst>
          </p:cNvPr>
          <p:cNvSpPr txBox="1"/>
          <p:nvPr/>
        </p:nvSpPr>
        <p:spPr>
          <a:xfrm>
            <a:off x="5308683" y="2523695"/>
            <a:ext cx="12075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 FOCUS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527B879E-B9A3-E5AC-BA8F-B987CF69AD55}"/>
              </a:ext>
            </a:extLst>
          </p:cNvPr>
          <p:cNvSpPr/>
          <p:nvPr/>
        </p:nvSpPr>
        <p:spPr>
          <a:xfrm rot="16200000">
            <a:off x="6821058" y="3128174"/>
            <a:ext cx="847444" cy="8652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25" b="0" i="0" u="none" strike="noStrike" kern="0" cap="none" spc="0" normalizeH="0" baseline="0" noProof="0">
              <a:ln>
                <a:noFill/>
              </a:ln>
              <a:solidFill>
                <a:srgbClr val="454545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n-ea"/>
              <a:cs typeface="Calibri" panose="020F0502020204030204" pitchFamily="34" charset="0"/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3ADF2CAE-2791-78A7-DACA-04B26882FE9B}"/>
              </a:ext>
            </a:extLst>
          </p:cNvPr>
          <p:cNvSpPr/>
          <p:nvPr/>
        </p:nvSpPr>
        <p:spPr>
          <a:xfrm rot="16200000">
            <a:off x="5857607" y="3128174"/>
            <a:ext cx="847444" cy="8652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25" b="0" i="0" u="none" strike="noStrike" kern="0" cap="none" spc="0" normalizeH="0" baseline="0" noProof="0">
              <a:ln>
                <a:noFill/>
              </a:ln>
              <a:solidFill>
                <a:srgbClr val="454545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n-ea"/>
              <a:cs typeface="Calibri" panose="020F0502020204030204" pitchFamily="34" charset="0"/>
            </a:endParaRPr>
          </a:p>
        </p:txBody>
      </p:sp>
      <p:graphicFrame>
        <p:nvGraphicFramePr>
          <p:cNvPr id="46" name="Table 45">
            <a:extLst>
              <a:ext uri="{FF2B5EF4-FFF2-40B4-BE49-F238E27FC236}">
                <a16:creationId xmlns:a16="http://schemas.microsoft.com/office/drawing/2014/main" id="{CBD399E3-5742-89EF-2034-4F2A320181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8300746"/>
              </p:ext>
            </p:extLst>
          </p:nvPr>
        </p:nvGraphicFramePr>
        <p:xfrm>
          <a:off x="5873507" y="3137078"/>
          <a:ext cx="1877294" cy="815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3893">
                  <a:extLst>
                    <a:ext uri="{9D8B030D-6E8A-4147-A177-3AD203B41FA5}">
                      <a16:colId xmlns:a16="http://schemas.microsoft.com/office/drawing/2014/main" val="1859620092"/>
                    </a:ext>
                  </a:extLst>
                </a:gridCol>
                <a:gridCol w="973401">
                  <a:extLst>
                    <a:ext uri="{9D8B030D-6E8A-4147-A177-3AD203B41FA5}">
                      <a16:colId xmlns:a16="http://schemas.microsoft.com/office/drawing/2014/main" val="1806026489"/>
                    </a:ext>
                  </a:extLst>
                </a:gridCol>
              </a:tblGrid>
              <a:tr h="2441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Drug name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Funding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4771338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  Keytruda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50%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0623821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  </a:t>
                      </a:r>
                      <a:r>
                        <a:rPr lang="en-US" sz="800" dirty="0" err="1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Tagrisso</a:t>
                      </a:r>
                      <a:endParaRPr lang="en-US" sz="80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50%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0473851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  </a:t>
                      </a:r>
                      <a:r>
                        <a:rPr lang="en-US" sz="800" dirty="0" err="1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Xalkori</a:t>
                      </a:r>
                      <a:endParaRPr lang="en-US" sz="80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50%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166010"/>
                  </a:ext>
                </a:extLst>
              </a:tr>
            </a:tbl>
          </a:graphicData>
        </a:graphic>
      </p:graphicFrame>
      <p:sp>
        <p:nvSpPr>
          <p:cNvPr id="48" name="TextBox 47">
            <a:extLst>
              <a:ext uri="{FF2B5EF4-FFF2-40B4-BE49-F238E27FC236}">
                <a16:creationId xmlns:a16="http://schemas.microsoft.com/office/drawing/2014/main" id="{0601C980-7B84-AA67-2B9C-DD93EC5537AB}"/>
              </a:ext>
            </a:extLst>
          </p:cNvPr>
          <p:cNvSpPr txBox="1"/>
          <p:nvPr/>
        </p:nvSpPr>
        <p:spPr>
          <a:xfrm>
            <a:off x="4780744" y="3809937"/>
            <a:ext cx="4087315" cy="847445"/>
          </a:xfrm>
          <a:prstGeom prst="rect">
            <a:avLst/>
          </a:prstGeom>
          <a:noFill/>
        </p:spPr>
        <p:txBody>
          <a:bodyPr wrap="square" lIns="48000" tIns="48000" rIns="48000" bIns="48000" rtlCol="0" anchor="ctr" anchorCtr="0">
            <a:noAutofit/>
          </a:bodyPr>
          <a:lstStyle>
            <a:defPPr>
              <a:defRPr lang="en-US"/>
            </a:defPPr>
            <a:lvl1pPr algn="ctr">
              <a:lnSpc>
                <a:spcPct val="110000"/>
              </a:lnSpc>
              <a:defRPr sz="1000" b="0" i="0" u="none" strike="noStrike">
                <a:solidFill>
                  <a:srgbClr val="FFFFFF"/>
                </a:solidFill>
                <a:effectLst/>
                <a:latin typeface="+mj-lt"/>
              </a:defRPr>
            </a:lvl1pPr>
          </a:lstStyle>
          <a:p>
            <a:pPr marL="0" marR="0" lvl="0" indent="0" algn="l" defTabSz="609585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80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Keytruda </a:t>
            </a:r>
            <a:r>
              <a:rPr kumimoji="0" lang="en-ZA" sz="800" b="0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– prescription immunotherapy for various cancer, including skin, breast and cervical </a:t>
            </a:r>
            <a:r>
              <a:rPr kumimoji="0" lang="en-ZA" sz="800" b="1" i="0" u="none" strike="noStrike" kern="1200" cap="none" spc="0" normalizeH="0" baseline="0" noProof="0" dirty="0" err="1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Tagrisso</a:t>
            </a:r>
            <a:r>
              <a:rPr kumimoji="0" lang="en-ZA" sz="80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 – </a:t>
            </a:r>
            <a:r>
              <a:rPr kumimoji="0" lang="en-ZA" sz="800" b="0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oral targeted therapy, used to treat lung cancer</a:t>
            </a:r>
          </a:p>
          <a:p>
            <a:pPr marL="0" marR="0" lvl="0" indent="0" algn="l" defTabSz="609585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800" b="1" i="0" u="none" strike="noStrike" kern="1200" cap="none" spc="0" normalizeH="0" baseline="0" noProof="0" dirty="0" err="1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Xalkori</a:t>
            </a:r>
            <a:r>
              <a:rPr kumimoji="0" lang="en-ZA" sz="80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 – </a:t>
            </a:r>
            <a:r>
              <a:rPr kumimoji="0" lang="en-ZA" sz="800" b="0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treatment for advanced lung cancer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4AD413B-651E-D8FC-9429-D574127B5C76}"/>
              </a:ext>
            </a:extLst>
          </p:cNvPr>
          <p:cNvSpPr/>
          <p:nvPr/>
        </p:nvSpPr>
        <p:spPr>
          <a:xfrm>
            <a:off x="7218657" y="4382960"/>
            <a:ext cx="1620384" cy="4571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27000" tIns="27000" rIns="27000" bIns="27000" rtlCol="0" anchor="t" anchorCtr="0"/>
          <a:lstStyle/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Access from 1 January 2025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8C0BAB7-72D7-9297-F4AF-49A95BB0F90C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6752231" y="1556661"/>
            <a:ext cx="45719" cy="2981892"/>
            <a:chOff x="4076700" y="2083337"/>
            <a:chExt cx="181644" cy="4199187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0EED702B-A9A1-96D6-74FE-F84CE26344B8}"/>
                </a:ext>
              </a:extLst>
            </p:cNvPr>
            <p:cNvCxnSpPr>
              <a:cxnSpLocks/>
            </p:cNvCxnSpPr>
            <p:nvPr/>
          </p:nvCxnSpPr>
          <p:spPr>
            <a:xfrm>
              <a:off x="4076700" y="2083337"/>
              <a:ext cx="0" cy="1908000"/>
            </a:xfrm>
            <a:prstGeom prst="line">
              <a:avLst/>
            </a:prstGeom>
            <a:noFill/>
            <a:ln w="6350" cap="flat" cmpd="sng" algn="ctr">
              <a:solidFill>
                <a:srgbClr val="292B2C">
                  <a:lumMod val="50000"/>
                  <a:lumOff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EDAB7E6A-458A-4999-BB10-464D6748C094}"/>
                </a:ext>
              </a:extLst>
            </p:cNvPr>
            <p:cNvCxnSpPr>
              <a:cxnSpLocks/>
            </p:cNvCxnSpPr>
            <p:nvPr/>
          </p:nvCxnSpPr>
          <p:spPr>
            <a:xfrm>
              <a:off x="4076700" y="4374524"/>
              <a:ext cx="0" cy="1908000"/>
            </a:xfrm>
            <a:prstGeom prst="line">
              <a:avLst/>
            </a:prstGeom>
            <a:noFill/>
            <a:ln w="6350" cap="flat" cmpd="sng" algn="ctr">
              <a:solidFill>
                <a:srgbClr val="292B2C">
                  <a:lumMod val="50000"/>
                  <a:lumOff val="50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53" name="Arrow: Chevron 52">
              <a:extLst>
                <a:ext uri="{FF2B5EF4-FFF2-40B4-BE49-F238E27FC236}">
                  <a16:creationId xmlns:a16="http://schemas.microsoft.com/office/drawing/2014/main" id="{2965628E-0FAE-CE4E-EE8B-CAC169F9ABC1}"/>
                </a:ext>
              </a:extLst>
            </p:cNvPr>
            <p:cNvSpPr/>
            <p:nvPr/>
          </p:nvSpPr>
          <p:spPr>
            <a:xfrm>
              <a:off x="4087449" y="4029918"/>
              <a:ext cx="170895" cy="293474"/>
            </a:xfrm>
            <a:prstGeom prst="chevron">
              <a:avLst>
                <a:gd name="adj" fmla="val 90089"/>
              </a:avLst>
            </a:prstGeom>
            <a:solidFill>
              <a:srgbClr val="292B2C">
                <a:lumMod val="50000"/>
                <a:lumOff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350" b="0" i="0" u="none" strike="noStrike" kern="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54" name="Graphic 53" descr="Medicine outline">
            <a:extLst>
              <a:ext uri="{FF2B5EF4-FFF2-40B4-BE49-F238E27FC236}">
                <a16:creationId xmlns:a16="http://schemas.microsoft.com/office/drawing/2014/main" id="{1E13798B-72FA-5CD2-6C0B-60E43C5368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0577" y="2098599"/>
            <a:ext cx="425096" cy="425096"/>
          </a:xfrm>
          <a:prstGeom prst="rect">
            <a:avLst/>
          </a:prstGeom>
        </p:spPr>
      </p:pic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E53155A4-5AE2-BB24-B7F8-EAA710EE34F3}"/>
              </a:ext>
            </a:extLst>
          </p:cNvPr>
          <p:cNvSpPr/>
          <p:nvPr/>
        </p:nvSpPr>
        <p:spPr>
          <a:xfrm>
            <a:off x="875672" y="1930131"/>
            <a:ext cx="1207570" cy="452706"/>
          </a:xfrm>
          <a:prstGeom prst="roundRect">
            <a:avLst/>
          </a:prstGeom>
          <a:solidFill>
            <a:srgbClr val="0164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9D49DAC0-8EC3-3028-F5C3-790F4424F09D}"/>
              </a:ext>
            </a:extLst>
          </p:cNvPr>
          <p:cNvSpPr/>
          <p:nvPr/>
        </p:nvSpPr>
        <p:spPr>
          <a:xfrm>
            <a:off x="875672" y="2399743"/>
            <a:ext cx="1207570" cy="452706"/>
          </a:xfrm>
          <a:prstGeom prst="roundRect">
            <a:avLst/>
          </a:prstGeom>
          <a:solidFill>
            <a:srgbClr val="F9BA2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D62D367-76F9-946D-383A-CE0DBB0731D1}"/>
              </a:ext>
            </a:extLst>
          </p:cNvPr>
          <p:cNvSpPr txBox="1"/>
          <p:nvPr/>
        </p:nvSpPr>
        <p:spPr>
          <a:xfrm>
            <a:off x="851195" y="2051066"/>
            <a:ext cx="13593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 COMPREHENSIVE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25A875C-C9D4-0DC3-93A3-50C361C97698}"/>
              </a:ext>
            </a:extLst>
          </p:cNvPr>
          <p:cNvSpPr txBox="1"/>
          <p:nvPr/>
        </p:nvSpPr>
        <p:spPr>
          <a:xfrm>
            <a:off x="1034645" y="2503772"/>
            <a:ext cx="8234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 CORE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9B2B821-3005-E6CE-B485-8E0C7E706F62}"/>
              </a:ext>
            </a:extLst>
          </p:cNvPr>
          <p:cNvSpPr txBox="1"/>
          <p:nvPr/>
        </p:nvSpPr>
        <p:spPr>
          <a:xfrm>
            <a:off x="1104954" y="1622050"/>
            <a:ext cx="2514997" cy="389010"/>
          </a:xfrm>
          <a:prstGeom prst="rect">
            <a:avLst/>
          </a:prstGeom>
          <a:noFill/>
        </p:spPr>
        <p:txBody>
          <a:bodyPr wrap="square" lIns="27000" tIns="27000" rIns="27000" bIns="27000" rtlCol="0" anchor="t" anchorCtr="0">
            <a:noAutofit/>
          </a:bodyPr>
          <a:lstStyle>
            <a:defPPr>
              <a:defRPr lang="en-US"/>
            </a:defPPr>
            <a:lvl1pPr algn="ctr" defTabSz="863996">
              <a:lnSpc>
                <a:spcPct val="110000"/>
              </a:lnSpc>
              <a:defRPr sz="1200">
                <a:solidFill>
                  <a:schemeClr val="bg2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0" marR="0" lvl="0" indent="0" algn="ctr" defTabSz="863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The Oncology Innovation Benefit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FCD9002-6784-6A33-3B69-CA81FB2676F4}"/>
              </a:ext>
            </a:extLst>
          </p:cNvPr>
          <p:cNvSpPr txBox="1"/>
          <p:nvPr/>
        </p:nvSpPr>
        <p:spPr>
          <a:xfrm>
            <a:off x="2047318" y="1950667"/>
            <a:ext cx="23654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Eleven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 novel oncology treatments </a:t>
            </a:r>
            <a:r>
              <a:rPr lang="en-US" sz="1200" dirty="0">
                <a:solidFill>
                  <a:srgbClr val="454545"/>
                </a:solidFill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remain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available on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LA </a:t>
            </a:r>
            <a:r>
              <a:rPr lang="en-US" sz="1200" b="1" dirty="0">
                <a:solidFill>
                  <a:srgbClr val="454545"/>
                </a:solidFill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C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omprehensive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 and LA Core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 Options, with funding of up to 75%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44DD4132-843C-9E98-74D2-AFD74E092F42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2339592" y="1552015"/>
            <a:ext cx="45719" cy="2981892"/>
            <a:chOff x="4076700" y="2083337"/>
            <a:chExt cx="181644" cy="4199187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B0CFEDED-D590-63C2-19E5-42CA7B325B1A}"/>
                </a:ext>
              </a:extLst>
            </p:cNvPr>
            <p:cNvCxnSpPr>
              <a:cxnSpLocks/>
            </p:cNvCxnSpPr>
            <p:nvPr/>
          </p:nvCxnSpPr>
          <p:spPr>
            <a:xfrm>
              <a:off x="4076700" y="2083337"/>
              <a:ext cx="0" cy="1908000"/>
            </a:xfrm>
            <a:prstGeom prst="line">
              <a:avLst/>
            </a:prstGeom>
            <a:noFill/>
            <a:ln w="6350" cap="flat" cmpd="sng" algn="ctr">
              <a:solidFill>
                <a:srgbClr val="292B2C">
                  <a:lumMod val="50000"/>
                  <a:lumOff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9E55FE6F-6BDB-7FC2-D7FA-05948A5FB22D}"/>
                </a:ext>
              </a:extLst>
            </p:cNvPr>
            <p:cNvCxnSpPr>
              <a:cxnSpLocks/>
            </p:cNvCxnSpPr>
            <p:nvPr/>
          </p:nvCxnSpPr>
          <p:spPr>
            <a:xfrm>
              <a:off x="4076700" y="4374524"/>
              <a:ext cx="0" cy="1908000"/>
            </a:xfrm>
            <a:prstGeom prst="line">
              <a:avLst/>
            </a:prstGeom>
            <a:noFill/>
            <a:ln w="6350" cap="flat" cmpd="sng" algn="ctr">
              <a:solidFill>
                <a:srgbClr val="292B2C">
                  <a:lumMod val="50000"/>
                  <a:lumOff val="50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66" name="Arrow: Chevron 65">
              <a:extLst>
                <a:ext uri="{FF2B5EF4-FFF2-40B4-BE49-F238E27FC236}">
                  <a16:creationId xmlns:a16="http://schemas.microsoft.com/office/drawing/2014/main" id="{924BF5BB-A7C8-A78B-6836-C62465C387D9}"/>
                </a:ext>
              </a:extLst>
            </p:cNvPr>
            <p:cNvSpPr/>
            <p:nvPr/>
          </p:nvSpPr>
          <p:spPr>
            <a:xfrm>
              <a:off x="4087449" y="4029918"/>
              <a:ext cx="170895" cy="293474"/>
            </a:xfrm>
            <a:prstGeom prst="chevron">
              <a:avLst>
                <a:gd name="adj" fmla="val 90089"/>
              </a:avLst>
            </a:prstGeom>
            <a:solidFill>
              <a:srgbClr val="292B2C">
                <a:lumMod val="50000"/>
                <a:lumOff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350" b="0" i="0" u="none" strike="noStrike" kern="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9514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59A244-6646-6853-9BB2-90435DB97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ctr" anchorCtr="0">
            <a:noAutofit/>
          </a:bodyPr>
          <a:lstStyle/>
          <a:p>
            <a:r>
              <a:rPr lang="en-US" sz="2000" dirty="0">
                <a:latin typeface="Arial"/>
                <a:cs typeface="Arial"/>
              </a:rPr>
              <a:t>Enhanced member experience through digital tools</a:t>
            </a:r>
          </a:p>
        </p:txBody>
      </p:sp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9EA89CE6-4E7F-1421-AB50-0906C15D684F}"/>
              </a:ext>
            </a:extLst>
          </p:cNvPr>
          <p:cNvSpPr txBox="1">
            <a:spLocks/>
          </p:cNvSpPr>
          <p:nvPr/>
        </p:nvSpPr>
        <p:spPr>
          <a:xfrm>
            <a:off x="287338" y="948766"/>
            <a:ext cx="2743200" cy="682612"/>
          </a:xfrm>
          <a:prstGeom prst="roundRect">
            <a:avLst>
              <a:gd name="adj" fmla="val 10303"/>
            </a:avLst>
          </a:prstGeom>
          <a:solidFill>
            <a:schemeClr val="bg1"/>
          </a:solidFill>
          <a:ln w="3175" cap="flat" cmpd="sng" algn="ctr">
            <a:noFill/>
            <a:prstDash val="solid"/>
            <a:miter lim="800000"/>
          </a:ln>
          <a:effectLst>
            <a:outerShdw blurRad="381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None/>
              <a:defRPr lang="en-ZA" sz="1600" b="1" kern="1200" dirty="0">
                <a:solidFill>
                  <a:schemeClr val="l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Open Sans Light" panose="020B0306030504020204" pitchFamily="34" charset="0"/>
              <a:buChar char="–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ZA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Open Sans Semibold" panose="020B0606030504020204" pitchFamily="34" charset="0"/>
                <a:cs typeface="Open Sans Semibold" panose="020B0606030504020204" pitchFamily="34" charset="0"/>
              </a:rPr>
              <a:t>LA Health website</a:t>
            </a:r>
          </a:p>
        </p:txBody>
      </p:sp>
      <p:sp>
        <p:nvSpPr>
          <p:cNvPr id="4" name="Text Placeholder 15">
            <a:extLst>
              <a:ext uri="{FF2B5EF4-FFF2-40B4-BE49-F238E27FC236}">
                <a16:creationId xmlns:a16="http://schemas.microsoft.com/office/drawing/2014/main" id="{94CE49C3-768B-1087-7135-C1360ABFA290}"/>
              </a:ext>
            </a:extLst>
          </p:cNvPr>
          <p:cNvSpPr txBox="1">
            <a:spLocks/>
          </p:cNvSpPr>
          <p:nvPr/>
        </p:nvSpPr>
        <p:spPr>
          <a:xfrm>
            <a:off x="287338" y="1728226"/>
            <a:ext cx="2743200" cy="2841151"/>
          </a:xfrm>
          <a:prstGeom prst="roundRect">
            <a:avLst>
              <a:gd name="adj" fmla="val 3788"/>
            </a:avLst>
          </a:prstGeom>
          <a:solidFill>
            <a:schemeClr val="bg1"/>
          </a:solidFill>
          <a:ln w="3175" cap="flat" cmpd="sng" algn="ctr">
            <a:noFill/>
            <a:prstDash val="solid"/>
            <a:miter lim="800000"/>
          </a:ln>
          <a:effectLst>
            <a:outerShdw blurRad="381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None/>
              <a:defRPr lang="en-ZA" sz="1600" b="1" kern="1200" dirty="0">
                <a:solidFill>
                  <a:schemeClr val="l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Open Sans Light" panose="020B0306030504020204" pitchFamily="34" charset="0"/>
              <a:buChar char="–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Arial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" name="Text Placeholder 15">
            <a:extLst>
              <a:ext uri="{FF2B5EF4-FFF2-40B4-BE49-F238E27FC236}">
                <a16:creationId xmlns:a16="http://schemas.microsoft.com/office/drawing/2014/main" id="{AF1F971F-4DCE-BB44-64EC-E7BC341B4529}"/>
              </a:ext>
            </a:extLst>
          </p:cNvPr>
          <p:cNvSpPr txBox="1">
            <a:spLocks/>
          </p:cNvSpPr>
          <p:nvPr/>
        </p:nvSpPr>
        <p:spPr>
          <a:xfrm>
            <a:off x="3200400" y="950913"/>
            <a:ext cx="2743200" cy="682612"/>
          </a:xfrm>
          <a:prstGeom prst="roundRect">
            <a:avLst>
              <a:gd name="adj" fmla="val 10303"/>
            </a:avLst>
          </a:prstGeom>
          <a:solidFill>
            <a:schemeClr val="bg1"/>
          </a:solidFill>
          <a:ln w="3175" cap="flat" cmpd="sng" algn="ctr">
            <a:noFill/>
            <a:prstDash val="solid"/>
            <a:miter lim="800000"/>
          </a:ln>
          <a:effectLst>
            <a:outerShdw blurRad="381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None/>
              <a:defRPr lang="en-ZA" sz="1600" b="1" kern="1200" dirty="0">
                <a:solidFill>
                  <a:schemeClr val="l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Open Sans Light" panose="020B0306030504020204" pitchFamily="34" charset="0"/>
              <a:buChar char="–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ZA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Open Sans Semibold" panose="020B0606030504020204" pitchFamily="34" charset="0"/>
                <a:cs typeface="Open Sans Semibold" panose="020B0606030504020204" pitchFamily="34" charset="0"/>
              </a:rPr>
              <a:t>LA Health App</a:t>
            </a:r>
          </a:p>
        </p:txBody>
      </p:sp>
      <p:sp>
        <p:nvSpPr>
          <p:cNvPr id="6" name="Text Placeholder 15">
            <a:extLst>
              <a:ext uri="{FF2B5EF4-FFF2-40B4-BE49-F238E27FC236}">
                <a16:creationId xmlns:a16="http://schemas.microsoft.com/office/drawing/2014/main" id="{AD1B8B3C-A3D6-0CF4-2446-D2A51F44AA13}"/>
              </a:ext>
            </a:extLst>
          </p:cNvPr>
          <p:cNvSpPr txBox="1">
            <a:spLocks/>
          </p:cNvSpPr>
          <p:nvPr/>
        </p:nvSpPr>
        <p:spPr>
          <a:xfrm>
            <a:off x="3200400" y="1730373"/>
            <a:ext cx="2743200" cy="2841151"/>
          </a:xfrm>
          <a:prstGeom prst="roundRect">
            <a:avLst>
              <a:gd name="adj" fmla="val 3788"/>
            </a:avLst>
          </a:prstGeom>
          <a:solidFill>
            <a:schemeClr val="bg1"/>
          </a:solidFill>
          <a:ln w="3175" cap="flat" cmpd="sng" algn="ctr">
            <a:noFill/>
            <a:prstDash val="solid"/>
            <a:miter lim="800000"/>
          </a:ln>
          <a:effectLst>
            <a:outerShdw blurRad="381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None/>
              <a:defRPr lang="en-ZA" sz="1600" b="1" kern="1200" dirty="0">
                <a:solidFill>
                  <a:schemeClr val="l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Open Sans Light" panose="020B0306030504020204" pitchFamily="34" charset="0"/>
              <a:buChar char="–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Arial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7" name="Text Placeholder 15">
            <a:extLst>
              <a:ext uri="{FF2B5EF4-FFF2-40B4-BE49-F238E27FC236}">
                <a16:creationId xmlns:a16="http://schemas.microsoft.com/office/drawing/2014/main" id="{8FB0212B-D861-4D74-FDF7-F743D92CF8C8}"/>
              </a:ext>
            </a:extLst>
          </p:cNvPr>
          <p:cNvSpPr txBox="1">
            <a:spLocks/>
          </p:cNvSpPr>
          <p:nvPr/>
        </p:nvSpPr>
        <p:spPr>
          <a:xfrm>
            <a:off x="6113464" y="950913"/>
            <a:ext cx="2743200" cy="682612"/>
          </a:xfrm>
          <a:prstGeom prst="roundRect">
            <a:avLst>
              <a:gd name="adj" fmla="val 10303"/>
            </a:avLst>
          </a:prstGeom>
          <a:solidFill>
            <a:schemeClr val="bg1"/>
          </a:solidFill>
          <a:ln w="3175" cap="flat" cmpd="sng" algn="ctr">
            <a:noFill/>
            <a:prstDash val="solid"/>
            <a:miter lim="800000"/>
          </a:ln>
          <a:effectLst>
            <a:outerShdw blurRad="381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None/>
              <a:defRPr lang="en-ZA" sz="1600" b="1" kern="1200" dirty="0">
                <a:solidFill>
                  <a:schemeClr val="l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Open Sans Light" panose="020B0306030504020204" pitchFamily="34" charset="0"/>
              <a:buChar char="–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ZA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Open Sans Semibold" panose="020B0606030504020204" pitchFamily="34" charset="0"/>
                <a:cs typeface="Open Sans Semibold" panose="020B0606030504020204" pitchFamily="34" charset="0"/>
              </a:rPr>
              <a:t>LA Health Social Media Pages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19C5C216-956D-47B8-3C7B-26EF2712AAE9}"/>
              </a:ext>
            </a:extLst>
          </p:cNvPr>
          <p:cNvSpPr txBox="1">
            <a:spLocks/>
          </p:cNvSpPr>
          <p:nvPr/>
        </p:nvSpPr>
        <p:spPr>
          <a:xfrm>
            <a:off x="6113464" y="1730373"/>
            <a:ext cx="2743200" cy="2841151"/>
          </a:xfrm>
          <a:prstGeom prst="roundRect">
            <a:avLst>
              <a:gd name="adj" fmla="val 3788"/>
            </a:avLst>
          </a:prstGeom>
          <a:solidFill>
            <a:schemeClr val="bg1"/>
          </a:solidFill>
          <a:ln w="3175" cap="flat" cmpd="sng" algn="ctr">
            <a:noFill/>
            <a:prstDash val="solid"/>
            <a:miter lim="800000"/>
          </a:ln>
          <a:effectLst>
            <a:outerShdw blurRad="381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None/>
              <a:defRPr lang="en-ZA" sz="1600" b="1" kern="1200" dirty="0">
                <a:solidFill>
                  <a:schemeClr val="l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Open Sans Light" panose="020B0306030504020204" pitchFamily="34" charset="0"/>
              <a:buChar char="–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Arial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DD2A25E-0CD9-DF51-A165-83980F70BE7C}"/>
              </a:ext>
            </a:extLst>
          </p:cNvPr>
          <p:cNvGrpSpPr/>
          <p:nvPr/>
        </p:nvGrpSpPr>
        <p:grpSpPr>
          <a:xfrm>
            <a:off x="381006" y="1791405"/>
            <a:ext cx="2644190" cy="1766843"/>
            <a:chOff x="5153891" y="1107603"/>
            <a:chExt cx="4236333" cy="287120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7F37E92-7E7C-A376-579D-85A11FBB1BF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3891" y="1107603"/>
              <a:ext cx="4236333" cy="2871200"/>
            </a:xfrm>
            <a:prstGeom prst="rect">
              <a:avLst/>
            </a:prstGeom>
          </p:spPr>
        </p:pic>
        <p:pic>
          <p:nvPicPr>
            <p:cNvPr id="11" name="Picture 1" descr="image003">
              <a:extLst>
                <a:ext uri="{FF2B5EF4-FFF2-40B4-BE49-F238E27FC236}">
                  <a16:creationId xmlns:a16="http://schemas.microsoft.com/office/drawing/2014/main" id="{BE10CB93-C1BF-5A87-CFAE-217411BE9AA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672" t="13841" r="1814" b="3655"/>
            <a:stretch/>
          </p:blipFill>
          <p:spPr bwMode="auto">
            <a:xfrm>
              <a:off x="6024112" y="1545969"/>
              <a:ext cx="2402604" cy="1523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DD990BBD-B518-44E3-8AC1-2EB225542EAB}"/>
              </a:ext>
            </a:extLst>
          </p:cNvPr>
          <p:cNvSpPr/>
          <p:nvPr/>
        </p:nvSpPr>
        <p:spPr>
          <a:xfrm>
            <a:off x="6315773" y="3871308"/>
            <a:ext cx="2286000" cy="524933"/>
          </a:xfrm>
          <a:prstGeom prst="rect">
            <a:avLst/>
          </a:prstGeom>
        </p:spPr>
        <p:txBody>
          <a:bodyPr vert="horz" lIns="0" tIns="36000" rIns="36000" bIns="36000" rtlCol="0" anchor="ctr" anchorCtr="0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000" b="0" i="1" u="none" strike="noStrike" kern="1200" cap="none" spc="0" normalizeH="0" baseline="0" noProof="0" dirty="0">
                <a:ln>
                  <a:noFill/>
                </a:ln>
                <a:solidFill>
                  <a:srgbClr val="343434"/>
                </a:solidFill>
                <a:effectLst/>
                <a:uLnTx/>
                <a:uFillTx/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Access LA Health’s latest news, updates and information 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000" b="0" i="1" u="none" strike="noStrike" kern="1200" cap="none" spc="0" normalizeH="0" baseline="0" noProof="0" dirty="0">
                <a:ln>
                  <a:noFill/>
                </a:ln>
                <a:solidFill>
                  <a:srgbClr val="343434"/>
                </a:solidFill>
                <a:effectLst/>
                <a:uLnTx/>
                <a:uFillTx/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as it becomes available online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33324CA-5820-E111-B85F-09002E782821}"/>
              </a:ext>
            </a:extLst>
          </p:cNvPr>
          <p:cNvGrpSpPr/>
          <p:nvPr/>
        </p:nvGrpSpPr>
        <p:grpSpPr>
          <a:xfrm>
            <a:off x="6786411" y="1815903"/>
            <a:ext cx="1024168" cy="2006981"/>
            <a:chOff x="5821045" y="1861434"/>
            <a:chExt cx="1024168" cy="2006981"/>
          </a:xfrm>
        </p:grpSpPr>
        <p:pic>
          <p:nvPicPr>
            <p:cNvPr id="14" name="Picture 13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2E3B2203-FA5C-6BA7-E43C-8D01B6F33F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5531"/>
            <a:stretch/>
          </p:blipFill>
          <p:spPr>
            <a:xfrm>
              <a:off x="5873115" y="2026433"/>
              <a:ext cx="923925" cy="1803887"/>
            </a:xfrm>
            <a:prstGeom prst="rect">
              <a:avLst/>
            </a:prstGeom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FD52D34-BCB3-B514-9253-57679DB131B2}"/>
                </a:ext>
              </a:extLst>
            </p:cNvPr>
            <p:cNvGrpSpPr/>
            <p:nvPr/>
          </p:nvGrpSpPr>
          <p:grpSpPr>
            <a:xfrm>
              <a:off x="5821045" y="1861434"/>
              <a:ext cx="1024168" cy="2006981"/>
              <a:chOff x="4974070" y="2758447"/>
              <a:chExt cx="1024168" cy="2006981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96D0EEB1-A976-DF27-1197-0BA6769B949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b="94626"/>
              <a:stretch/>
            </p:blipFill>
            <p:spPr>
              <a:xfrm>
                <a:off x="5029965" y="2846807"/>
                <a:ext cx="881599" cy="102533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82A526F1-6EE1-3A35-278B-C4385A8270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4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4974070" y="2758447"/>
                <a:ext cx="1024168" cy="2006981"/>
              </a:xfrm>
              <a:prstGeom prst="rect">
                <a:avLst/>
              </a:prstGeom>
            </p:spPr>
          </p:pic>
        </p:grpSp>
      </p:grp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704282D1-49CF-D7D3-1DBF-66D0FEC8CD26}"/>
              </a:ext>
            </a:extLst>
          </p:cNvPr>
          <p:cNvSpPr txBox="1">
            <a:spLocks/>
          </p:cNvSpPr>
          <p:nvPr/>
        </p:nvSpPr>
        <p:spPr>
          <a:xfrm>
            <a:off x="563991" y="3871308"/>
            <a:ext cx="2286000" cy="730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1" u="none" strike="noStrike" kern="1200" cap="none" spc="0" normalizeH="0" baseline="0" noProof="0" dirty="0">
                <a:ln>
                  <a:noFill/>
                </a:ln>
                <a:solidFill>
                  <a:srgbClr val="343434"/>
                </a:solidFill>
                <a:effectLst/>
                <a:uLnTx/>
                <a:uFillTx/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Enhanced real-time digital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1" u="none" strike="noStrike" kern="1200" cap="none" spc="0" normalizeH="0" baseline="0" noProof="0" dirty="0">
                <a:ln>
                  <a:noFill/>
                </a:ln>
                <a:solidFill>
                  <a:srgbClr val="343434"/>
                </a:solidFill>
                <a:effectLst/>
                <a:uLnTx/>
                <a:uFillTx/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self-service via the LA Health website, powered by our chat bot, Ask LA Health</a:t>
            </a:r>
            <a:endParaRPr kumimoji="0" lang="en-ZA" sz="1000" b="0" i="1" u="none" strike="noStrike" kern="1200" cap="none" spc="0" normalizeH="0" baseline="0" noProof="0" dirty="0">
              <a:ln>
                <a:noFill/>
              </a:ln>
              <a:solidFill>
                <a:srgbClr val="343434"/>
              </a:solidFill>
              <a:effectLst/>
              <a:uLnTx/>
              <a:uFillTx/>
              <a:latin typeface="Arial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5963BB3-E1F0-2B4F-653E-344BDA04F995}"/>
              </a:ext>
            </a:extLst>
          </p:cNvPr>
          <p:cNvSpPr/>
          <p:nvPr/>
        </p:nvSpPr>
        <p:spPr>
          <a:xfrm>
            <a:off x="3439882" y="3871308"/>
            <a:ext cx="2286000" cy="647204"/>
          </a:xfrm>
          <a:prstGeom prst="rect">
            <a:avLst/>
          </a:prstGeom>
        </p:spPr>
        <p:txBody>
          <a:bodyPr vert="horz" lIns="0" tIns="36000" rIns="36000" bIns="36000" rtlCol="0" anchor="ctr" anchorCtr="0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000" b="0" i="1" u="none" strike="noStrike" kern="1200" cap="none" spc="0" normalizeH="0" baseline="0" noProof="0" dirty="0">
                <a:ln>
                  <a:noFill/>
                </a:ln>
                <a:solidFill>
                  <a:srgbClr val="343434"/>
                </a:solidFill>
                <a:effectLst/>
                <a:uLnTx/>
                <a:uFillTx/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Intuitive app navigation to access member information, submit claims and book virtual consultations </a:t>
            </a:r>
          </a:p>
        </p:txBody>
      </p:sp>
      <p:pic>
        <p:nvPicPr>
          <p:cNvPr id="20" name="Picture 2" descr="Image result for facebook icon png">
            <a:extLst>
              <a:ext uri="{FF2B5EF4-FFF2-40B4-BE49-F238E27FC236}">
                <a16:creationId xmlns:a16="http://schemas.microsoft.com/office/drawing/2014/main" id="{26BC37C2-C379-6C34-01B0-9C43041286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2310" y="3178428"/>
            <a:ext cx="585266" cy="60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CDFB9BFA-ACB1-D5B7-4A6A-939015AD1EBC}"/>
              </a:ext>
            </a:extLst>
          </p:cNvPr>
          <p:cNvGrpSpPr/>
          <p:nvPr/>
        </p:nvGrpSpPr>
        <p:grpSpPr>
          <a:xfrm>
            <a:off x="4070798" y="1811315"/>
            <a:ext cx="1024168" cy="2006981"/>
            <a:chOff x="4070798" y="1924630"/>
            <a:chExt cx="1024168" cy="2006981"/>
          </a:xfrm>
        </p:grpSpPr>
        <p:sp>
          <p:nvSpPr>
            <p:cNvPr id="22" name="Rounded Rectangle 54">
              <a:extLst>
                <a:ext uri="{FF2B5EF4-FFF2-40B4-BE49-F238E27FC236}">
                  <a16:creationId xmlns:a16="http://schemas.microsoft.com/office/drawing/2014/main" id="{175C1B25-0585-91D9-A132-5D0560B96171}"/>
                </a:ext>
              </a:extLst>
            </p:cNvPr>
            <p:cNvSpPr/>
            <p:nvPr/>
          </p:nvSpPr>
          <p:spPr>
            <a:xfrm>
              <a:off x="4128326" y="1975668"/>
              <a:ext cx="950556" cy="1906013"/>
            </a:xfrm>
            <a:prstGeom prst="roundRect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F3C17689-D278-F26C-6722-22DCCD016CF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1700" y="1999405"/>
              <a:ext cx="883015" cy="1711805"/>
            </a:xfrm>
            <a:prstGeom prst="rect">
              <a:avLst/>
            </a:prstGeom>
          </p:spPr>
        </p:pic>
        <p:sp>
          <p:nvSpPr>
            <p:cNvPr id="24" name="Rounded Rectangle 55">
              <a:extLst>
                <a:ext uri="{FF2B5EF4-FFF2-40B4-BE49-F238E27FC236}">
                  <a16:creationId xmlns:a16="http://schemas.microsoft.com/office/drawing/2014/main" id="{5F388856-F2ED-87E3-6BD3-F9086674D9DE}"/>
                </a:ext>
              </a:extLst>
            </p:cNvPr>
            <p:cNvSpPr/>
            <p:nvPr/>
          </p:nvSpPr>
          <p:spPr>
            <a:xfrm>
              <a:off x="4120847" y="3490977"/>
              <a:ext cx="911966" cy="390704"/>
            </a:xfrm>
            <a:prstGeom prst="roundRect">
              <a:avLst/>
            </a:prstGeom>
            <a:solidFill>
              <a:srgbClr val="F1F1F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1713403F-9852-D935-6AE7-2D8360AFA17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40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070798" y="1924630"/>
              <a:ext cx="1024168" cy="2006981"/>
            </a:xfrm>
            <a:prstGeom prst="rect">
              <a:avLst/>
            </a:prstGeom>
          </p:spPr>
        </p:pic>
      </p:grpSp>
      <p:pic>
        <p:nvPicPr>
          <p:cNvPr id="26" name="Picture 2" descr="Linkedin - Free social media icons">
            <a:extLst>
              <a:ext uri="{FF2B5EF4-FFF2-40B4-BE49-F238E27FC236}">
                <a16:creationId xmlns:a16="http://schemas.microsoft.com/office/drawing/2014/main" id="{9CA98694-4DFF-94F9-C704-88372CBBFD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6619" y="2567612"/>
            <a:ext cx="579120" cy="57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362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AED95-295F-0E31-9849-A6FE000AC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802AF0-48E8-E607-A262-D63501EF83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9"/>
            <a:ext cx="9144000" cy="514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123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Oval 99">
            <a:extLst>
              <a:ext uri="{FF2B5EF4-FFF2-40B4-BE49-F238E27FC236}">
                <a16:creationId xmlns:a16="http://schemas.microsoft.com/office/drawing/2014/main" id="{EF3681C5-06DF-6A4E-6E98-3FA8CD025B87}"/>
              </a:ext>
            </a:extLst>
          </p:cNvPr>
          <p:cNvSpPr/>
          <p:nvPr/>
        </p:nvSpPr>
        <p:spPr>
          <a:xfrm>
            <a:off x="2017015" y="2268860"/>
            <a:ext cx="1664494" cy="1664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702000" rIns="0" bIns="0" rtlCol="0" anchor="t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BFD80CFE-F4D5-3523-D93E-14872165A11B}"/>
              </a:ext>
            </a:extLst>
          </p:cNvPr>
          <p:cNvSpPr/>
          <p:nvPr/>
        </p:nvSpPr>
        <p:spPr>
          <a:xfrm>
            <a:off x="287337" y="2268860"/>
            <a:ext cx="1664494" cy="1664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702000" rIns="0" bIns="0" rtlCol="0" anchor="t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E26925-0434-D151-F478-D2C45D538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comprehensive, value-for-money care for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local government employees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F737C6-E1A3-4185-CAAA-B353C9DA4A30}"/>
              </a:ext>
            </a:extLst>
          </p:cNvPr>
          <p:cNvSpPr/>
          <p:nvPr/>
        </p:nvSpPr>
        <p:spPr>
          <a:xfrm>
            <a:off x="309584" y="1539675"/>
            <a:ext cx="1620000" cy="55491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27000" tIns="27000" rIns="27000" bIns="27000" rtlCol="0" anchor="b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Scheme of Choice for local government employees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CF62574-EA2F-513B-BE97-40976F258379}"/>
              </a:ext>
            </a:extLst>
          </p:cNvPr>
          <p:cNvSpPr/>
          <p:nvPr/>
        </p:nvSpPr>
        <p:spPr>
          <a:xfrm>
            <a:off x="2039261" y="1539675"/>
            <a:ext cx="1620000" cy="55491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27000" tIns="27000" rIns="27000" bIns="27000" rtlCol="0" anchor="b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Ensuring highest quality care &amp; service for members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823E7AD-BB75-9342-0C0C-11DF834668C0}"/>
              </a:ext>
            </a:extLst>
          </p:cNvPr>
          <p:cNvSpPr/>
          <p:nvPr/>
        </p:nvSpPr>
        <p:spPr>
          <a:xfrm>
            <a:off x="5498617" y="1539675"/>
            <a:ext cx="1440722" cy="55491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27000" tIns="27000" rIns="27000" bIns="27000" rtlCol="0" anchor="b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Ensuring sustained value for members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AC32845-4433-F00E-DE9A-F19BB61EC2B9}"/>
              </a:ext>
            </a:extLst>
          </p:cNvPr>
          <p:cNvSpPr/>
          <p:nvPr/>
        </p:nvSpPr>
        <p:spPr>
          <a:xfrm>
            <a:off x="3842659" y="1532048"/>
            <a:ext cx="1306110" cy="55491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27000" tIns="27000" rIns="27000" bIns="27000" rtlCol="0" anchor="b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 Health Benefit Option summary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03B9BF3-CDBB-751B-4F58-8247E7615518}"/>
              </a:ext>
            </a:extLst>
          </p:cNvPr>
          <p:cNvSpPr/>
          <p:nvPr/>
        </p:nvSpPr>
        <p:spPr>
          <a:xfrm>
            <a:off x="7407570" y="1532048"/>
            <a:ext cx="1440723" cy="55491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27000" tIns="27000" rIns="27000" bIns="27000" rtlCol="0" anchor="b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Promoting wellness and a healthy lifestyle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DD932DC-0DC9-A87B-E494-1A71BE455384}"/>
              </a:ext>
            </a:extLst>
          </p:cNvPr>
          <p:cNvSpPr/>
          <p:nvPr/>
        </p:nvSpPr>
        <p:spPr>
          <a:xfrm>
            <a:off x="7206048" y="2268860"/>
            <a:ext cx="1664494" cy="1664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702000" rIns="0" bIns="0" rtlCol="0" anchor="t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4BBE4089-D933-403E-535D-AEDBE51F95FE}"/>
              </a:ext>
            </a:extLst>
          </p:cNvPr>
          <p:cNvSpPr/>
          <p:nvPr/>
        </p:nvSpPr>
        <p:spPr>
          <a:xfrm>
            <a:off x="5476371" y="2268860"/>
            <a:ext cx="1664494" cy="1664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702000" rIns="0" bIns="0" rtlCol="0" anchor="t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2C6147D8-C3AE-A52B-0EDF-D4F9820BA5A4}"/>
              </a:ext>
            </a:extLst>
          </p:cNvPr>
          <p:cNvSpPr/>
          <p:nvPr/>
        </p:nvSpPr>
        <p:spPr>
          <a:xfrm>
            <a:off x="3746693" y="2268860"/>
            <a:ext cx="1664494" cy="1664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702000" rIns="0" bIns="0" rtlCol="0" anchor="t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F4F8D22C-6C63-A051-1E8B-4D066DECEB35}"/>
              </a:ext>
            </a:extLst>
          </p:cNvPr>
          <p:cNvGrpSpPr/>
          <p:nvPr/>
        </p:nvGrpSpPr>
        <p:grpSpPr>
          <a:xfrm>
            <a:off x="2339081" y="2577252"/>
            <a:ext cx="992220" cy="780970"/>
            <a:chOff x="418944" y="1731095"/>
            <a:chExt cx="4965075" cy="4194890"/>
          </a:xfrm>
          <a:solidFill>
            <a:srgbClr val="35B876"/>
          </a:solidFill>
        </p:grpSpPr>
        <p:sp>
          <p:nvSpPr>
            <p:cNvPr id="1026" name="Freeform 48">
              <a:extLst>
                <a:ext uri="{FF2B5EF4-FFF2-40B4-BE49-F238E27FC236}">
                  <a16:creationId xmlns:a16="http://schemas.microsoft.com/office/drawing/2014/main" id="{04BD95D4-5309-DFEF-DFB5-704D80C19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944" y="2596072"/>
              <a:ext cx="2715819" cy="2673262"/>
            </a:xfrm>
            <a:custGeom>
              <a:avLst/>
              <a:gdLst>
                <a:gd name="T0" fmla="*/ 1324 w 7682"/>
                <a:gd name="T1" fmla="*/ 6092 h 8000"/>
                <a:gd name="T2" fmla="*/ 1588 w 7682"/>
                <a:gd name="T3" fmla="*/ 5911 h 8000"/>
                <a:gd name="T4" fmla="*/ 1816 w 7682"/>
                <a:gd name="T5" fmla="*/ 5599 h 8000"/>
                <a:gd name="T6" fmla="*/ 2091 w 7682"/>
                <a:gd name="T7" fmla="*/ 5863 h 8000"/>
                <a:gd name="T8" fmla="*/ 2127 w 7682"/>
                <a:gd name="T9" fmla="*/ 6188 h 8000"/>
                <a:gd name="T10" fmla="*/ 2259 w 7682"/>
                <a:gd name="T11" fmla="*/ 6668 h 8000"/>
                <a:gd name="T12" fmla="*/ 2415 w 7682"/>
                <a:gd name="T13" fmla="*/ 7052 h 8000"/>
                <a:gd name="T14" fmla="*/ 2655 w 7682"/>
                <a:gd name="T15" fmla="*/ 7340 h 8000"/>
                <a:gd name="T16" fmla="*/ 2643 w 7682"/>
                <a:gd name="T17" fmla="*/ 7700 h 8000"/>
                <a:gd name="T18" fmla="*/ 2799 w 7682"/>
                <a:gd name="T19" fmla="*/ 7580 h 8000"/>
                <a:gd name="T20" fmla="*/ 3087 w 7682"/>
                <a:gd name="T21" fmla="*/ 7364 h 8000"/>
                <a:gd name="T22" fmla="*/ 3219 w 7682"/>
                <a:gd name="T23" fmla="*/ 7484 h 8000"/>
                <a:gd name="T24" fmla="*/ 3267 w 7682"/>
                <a:gd name="T25" fmla="*/ 7880 h 8000"/>
                <a:gd name="T26" fmla="*/ 3687 w 7682"/>
                <a:gd name="T27" fmla="*/ 8000 h 8000"/>
                <a:gd name="T28" fmla="*/ 3915 w 7682"/>
                <a:gd name="T29" fmla="*/ 7760 h 8000"/>
                <a:gd name="T30" fmla="*/ 4155 w 7682"/>
                <a:gd name="T31" fmla="*/ 7508 h 8000"/>
                <a:gd name="T32" fmla="*/ 4371 w 7682"/>
                <a:gd name="T33" fmla="*/ 7268 h 8000"/>
                <a:gd name="T34" fmla="*/ 4719 w 7682"/>
                <a:gd name="T35" fmla="*/ 7232 h 8000"/>
                <a:gd name="T36" fmla="*/ 4863 w 7682"/>
                <a:gd name="T37" fmla="*/ 6896 h 8000"/>
                <a:gd name="T38" fmla="*/ 5271 w 7682"/>
                <a:gd name="T39" fmla="*/ 6872 h 8000"/>
                <a:gd name="T40" fmla="*/ 5727 w 7682"/>
                <a:gd name="T41" fmla="*/ 7016 h 8000"/>
                <a:gd name="T42" fmla="*/ 6134 w 7682"/>
                <a:gd name="T43" fmla="*/ 6704 h 8000"/>
                <a:gd name="T44" fmla="*/ 6542 w 7682"/>
                <a:gd name="T45" fmla="*/ 6848 h 8000"/>
                <a:gd name="T46" fmla="*/ 6890 w 7682"/>
                <a:gd name="T47" fmla="*/ 6440 h 8000"/>
                <a:gd name="T48" fmla="*/ 7428 w 7682"/>
                <a:gd name="T49" fmla="*/ 6260 h 8000"/>
                <a:gd name="T50" fmla="*/ 7682 w 7682"/>
                <a:gd name="T51" fmla="*/ 6032 h 8000"/>
                <a:gd name="T52" fmla="*/ 7490 w 7682"/>
                <a:gd name="T53" fmla="*/ 5575 h 8000"/>
                <a:gd name="T54" fmla="*/ 6854 w 7682"/>
                <a:gd name="T55" fmla="*/ 4915 h 8000"/>
                <a:gd name="T56" fmla="*/ 6926 w 7682"/>
                <a:gd name="T57" fmla="*/ 4267 h 8000"/>
                <a:gd name="T58" fmla="*/ 7226 w 7682"/>
                <a:gd name="T59" fmla="*/ 3379 h 8000"/>
                <a:gd name="T60" fmla="*/ 7238 w 7682"/>
                <a:gd name="T61" fmla="*/ 3163 h 8000"/>
                <a:gd name="T62" fmla="*/ 7178 w 7682"/>
                <a:gd name="T63" fmla="*/ 2935 h 8000"/>
                <a:gd name="T64" fmla="*/ 7046 w 7682"/>
                <a:gd name="T65" fmla="*/ 2683 h 8000"/>
                <a:gd name="T66" fmla="*/ 6866 w 7682"/>
                <a:gd name="T67" fmla="*/ 3151 h 8000"/>
                <a:gd name="T68" fmla="*/ 6794 w 7682"/>
                <a:gd name="T69" fmla="*/ 2887 h 8000"/>
                <a:gd name="T70" fmla="*/ 6494 w 7682"/>
                <a:gd name="T71" fmla="*/ 2779 h 8000"/>
                <a:gd name="T72" fmla="*/ 6314 w 7682"/>
                <a:gd name="T73" fmla="*/ 2587 h 8000"/>
                <a:gd name="T74" fmla="*/ 5774 w 7682"/>
                <a:gd name="T75" fmla="*/ 2455 h 8000"/>
                <a:gd name="T76" fmla="*/ 5631 w 7682"/>
                <a:gd name="T77" fmla="*/ 2083 h 8000"/>
                <a:gd name="T78" fmla="*/ 5427 w 7682"/>
                <a:gd name="T79" fmla="*/ 1686 h 8000"/>
                <a:gd name="T80" fmla="*/ 5319 w 7682"/>
                <a:gd name="T81" fmla="*/ 1422 h 8000"/>
                <a:gd name="T82" fmla="*/ 5079 w 7682"/>
                <a:gd name="T83" fmla="*/ 1386 h 8000"/>
                <a:gd name="T84" fmla="*/ 4767 w 7682"/>
                <a:gd name="T85" fmla="*/ 1734 h 8000"/>
                <a:gd name="T86" fmla="*/ 4455 w 7682"/>
                <a:gd name="T87" fmla="*/ 1842 h 8000"/>
                <a:gd name="T88" fmla="*/ 4179 w 7682"/>
                <a:gd name="T89" fmla="*/ 1962 h 8000"/>
                <a:gd name="T90" fmla="*/ 3759 w 7682"/>
                <a:gd name="T91" fmla="*/ 1950 h 8000"/>
                <a:gd name="T92" fmla="*/ 3471 w 7682"/>
                <a:gd name="T93" fmla="*/ 1806 h 8000"/>
                <a:gd name="T94" fmla="*/ 3615 w 7682"/>
                <a:gd name="T95" fmla="*/ 1386 h 8000"/>
                <a:gd name="T96" fmla="*/ 3543 w 7682"/>
                <a:gd name="T97" fmla="*/ 918 h 8000"/>
                <a:gd name="T98" fmla="*/ 3195 w 7682"/>
                <a:gd name="T99" fmla="*/ 186 h 8000"/>
                <a:gd name="T100" fmla="*/ 2871 w 7682"/>
                <a:gd name="T101" fmla="*/ 3619 h 8000"/>
                <a:gd name="T102" fmla="*/ 2583 w 7682"/>
                <a:gd name="T103" fmla="*/ 3835 h 8000"/>
                <a:gd name="T104" fmla="*/ 2271 w 7682"/>
                <a:gd name="T105" fmla="*/ 3919 h 8000"/>
                <a:gd name="T106" fmla="*/ 1852 w 7682"/>
                <a:gd name="T107" fmla="*/ 4003 h 8000"/>
                <a:gd name="T108" fmla="*/ 1228 w 7682"/>
                <a:gd name="T109" fmla="*/ 3955 h 8000"/>
                <a:gd name="T110" fmla="*/ 856 w 7682"/>
                <a:gd name="T111" fmla="*/ 3715 h 8000"/>
                <a:gd name="T112" fmla="*/ 490 w 7682"/>
                <a:gd name="T113" fmla="*/ 3299 h 8000"/>
                <a:gd name="T114" fmla="*/ 220 w 7682"/>
                <a:gd name="T115" fmla="*/ 3655 h 8000"/>
                <a:gd name="T116" fmla="*/ 160 w 7682"/>
                <a:gd name="T117" fmla="*/ 4243 h 8000"/>
                <a:gd name="T118" fmla="*/ 748 w 7682"/>
                <a:gd name="T119" fmla="*/ 5503 h 8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682" h="8000">
                  <a:moveTo>
                    <a:pt x="1156" y="6308"/>
                  </a:moveTo>
                  <a:lnTo>
                    <a:pt x="1240" y="6188"/>
                  </a:lnTo>
                  <a:lnTo>
                    <a:pt x="1324" y="6092"/>
                  </a:lnTo>
                  <a:lnTo>
                    <a:pt x="1348" y="5923"/>
                  </a:lnTo>
                  <a:lnTo>
                    <a:pt x="1480" y="5947"/>
                  </a:lnTo>
                  <a:lnTo>
                    <a:pt x="1588" y="5911"/>
                  </a:lnTo>
                  <a:lnTo>
                    <a:pt x="1648" y="5791"/>
                  </a:lnTo>
                  <a:lnTo>
                    <a:pt x="1684" y="5647"/>
                  </a:lnTo>
                  <a:lnTo>
                    <a:pt x="1816" y="5599"/>
                  </a:lnTo>
                  <a:lnTo>
                    <a:pt x="1864" y="5647"/>
                  </a:lnTo>
                  <a:lnTo>
                    <a:pt x="2007" y="5719"/>
                  </a:lnTo>
                  <a:lnTo>
                    <a:pt x="2091" y="5863"/>
                  </a:lnTo>
                  <a:lnTo>
                    <a:pt x="2163" y="5839"/>
                  </a:lnTo>
                  <a:lnTo>
                    <a:pt x="2115" y="6020"/>
                  </a:lnTo>
                  <a:lnTo>
                    <a:pt x="2127" y="6188"/>
                  </a:lnTo>
                  <a:lnTo>
                    <a:pt x="2187" y="6308"/>
                  </a:lnTo>
                  <a:lnTo>
                    <a:pt x="2259" y="6500"/>
                  </a:lnTo>
                  <a:lnTo>
                    <a:pt x="2259" y="6668"/>
                  </a:lnTo>
                  <a:lnTo>
                    <a:pt x="2283" y="6812"/>
                  </a:lnTo>
                  <a:lnTo>
                    <a:pt x="2319" y="6956"/>
                  </a:lnTo>
                  <a:lnTo>
                    <a:pt x="2415" y="7052"/>
                  </a:lnTo>
                  <a:lnTo>
                    <a:pt x="2523" y="7148"/>
                  </a:lnTo>
                  <a:lnTo>
                    <a:pt x="2655" y="7220"/>
                  </a:lnTo>
                  <a:lnTo>
                    <a:pt x="2655" y="7340"/>
                  </a:lnTo>
                  <a:lnTo>
                    <a:pt x="2583" y="7448"/>
                  </a:lnTo>
                  <a:lnTo>
                    <a:pt x="2679" y="7592"/>
                  </a:lnTo>
                  <a:lnTo>
                    <a:pt x="2643" y="7700"/>
                  </a:lnTo>
                  <a:lnTo>
                    <a:pt x="2751" y="7760"/>
                  </a:lnTo>
                  <a:lnTo>
                    <a:pt x="2751" y="7664"/>
                  </a:lnTo>
                  <a:lnTo>
                    <a:pt x="2799" y="7580"/>
                  </a:lnTo>
                  <a:lnTo>
                    <a:pt x="2871" y="7472"/>
                  </a:lnTo>
                  <a:lnTo>
                    <a:pt x="3015" y="7460"/>
                  </a:lnTo>
                  <a:lnTo>
                    <a:pt x="3087" y="7364"/>
                  </a:lnTo>
                  <a:lnTo>
                    <a:pt x="3195" y="7280"/>
                  </a:lnTo>
                  <a:lnTo>
                    <a:pt x="3267" y="7316"/>
                  </a:lnTo>
                  <a:lnTo>
                    <a:pt x="3219" y="7484"/>
                  </a:lnTo>
                  <a:lnTo>
                    <a:pt x="3171" y="7604"/>
                  </a:lnTo>
                  <a:lnTo>
                    <a:pt x="3243" y="7772"/>
                  </a:lnTo>
                  <a:lnTo>
                    <a:pt x="3267" y="7880"/>
                  </a:lnTo>
                  <a:lnTo>
                    <a:pt x="3423" y="8000"/>
                  </a:lnTo>
                  <a:lnTo>
                    <a:pt x="3567" y="7988"/>
                  </a:lnTo>
                  <a:lnTo>
                    <a:pt x="3687" y="8000"/>
                  </a:lnTo>
                  <a:lnTo>
                    <a:pt x="3783" y="7904"/>
                  </a:lnTo>
                  <a:lnTo>
                    <a:pt x="3819" y="7748"/>
                  </a:lnTo>
                  <a:lnTo>
                    <a:pt x="3915" y="7760"/>
                  </a:lnTo>
                  <a:lnTo>
                    <a:pt x="4059" y="7652"/>
                  </a:lnTo>
                  <a:lnTo>
                    <a:pt x="4023" y="7532"/>
                  </a:lnTo>
                  <a:lnTo>
                    <a:pt x="4155" y="7508"/>
                  </a:lnTo>
                  <a:lnTo>
                    <a:pt x="4263" y="7388"/>
                  </a:lnTo>
                  <a:lnTo>
                    <a:pt x="4359" y="7364"/>
                  </a:lnTo>
                  <a:lnTo>
                    <a:pt x="4371" y="7268"/>
                  </a:lnTo>
                  <a:lnTo>
                    <a:pt x="4527" y="7244"/>
                  </a:lnTo>
                  <a:lnTo>
                    <a:pt x="4635" y="7340"/>
                  </a:lnTo>
                  <a:lnTo>
                    <a:pt x="4719" y="7232"/>
                  </a:lnTo>
                  <a:lnTo>
                    <a:pt x="4851" y="7124"/>
                  </a:lnTo>
                  <a:lnTo>
                    <a:pt x="4791" y="7052"/>
                  </a:lnTo>
                  <a:lnTo>
                    <a:pt x="4863" y="6896"/>
                  </a:lnTo>
                  <a:lnTo>
                    <a:pt x="4995" y="6644"/>
                  </a:lnTo>
                  <a:lnTo>
                    <a:pt x="5163" y="6728"/>
                  </a:lnTo>
                  <a:lnTo>
                    <a:pt x="5271" y="6872"/>
                  </a:lnTo>
                  <a:lnTo>
                    <a:pt x="5475" y="6872"/>
                  </a:lnTo>
                  <a:lnTo>
                    <a:pt x="5583" y="6956"/>
                  </a:lnTo>
                  <a:lnTo>
                    <a:pt x="5727" y="7016"/>
                  </a:lnTo>
                  <a:lnTo>
                    <a:pt x="5763" y="6872"/>
                  </a:lnTo>
                  <a:lnTo>
                    <a:pt x="5906" y="6764"/>
                  </a:lnTo>
                  <a:lnTo>
                    <a:pt x="6134" y="6704"/>
                  </a:lnTo>
                  <a:lnTo>
                    <a:pt x="6290" y="6848"/>
                  </a:lnTo>
                  <a:lnTo>
                    <a:pt x="6434" y="6764"/>
                  </a:lnTo>
                  <a:lnTo>
                    <a:pt x="6542" y="6848"/>
                  </a:lnTo>
                  <a:lnTo>
                    <a:pt x="6794" y="6776"/>
                  </a:lnTo>
                  <a:lnTo>
                    <a:pt x="6830" y="6656"/>
                  </a:lnTo>
                  <a:lnTo>
                    <a:pt x="6890" y="6440"/>
                  </a:lnTo>
                  <a:lnTo>
                    <a:pt x="7070" y="6464"/>
                  </a:lnTo>
                  <a:lnTo>
                    <a:pt x="7238" y="6332"/>
                  </a:lnTo>
                  <a:lnTo>
                    <a:pt x="7428" y="6260"/>
                  </a:lnTo>
                  <a:lnTo>
                    <a:pt x="7586" y="6260"/>
                  </a:lnTo>
                  <a:lnTo>
                    <a:pt x="7682" y="6164"/>
                  </a:lnTo>
                  <a:lnTo>
                    <a:pt x="7682" y="6032"/>
                  </a:lnTo>
                  <a:lnTo>
                    <a:pt x="7670" y="5863"/>
                  </a:lnTo>
                  <a:lnTo>
                    <a:pt x="7670" y="5695"/>
                  </a:lnTo>
                  <a:lnTo>
                    <a:pt x="7490" y="5575"/>
                  </a:lnTo>
                  <a:lnTo>
                    <a:pt x="7274" y="5371"/>
                  </a:lnTo>
                  <a:lnTo>
                    <a:pt x="7058" y="5071"/>
                  </a:lnTo>
                  <a:lnTo>
                    <a:pt x="6854" y="4915"/>
                  </a:lnTo>
                  <a:lnTo>
                    <a:pt x="6698" y="4795"/>
                  </a:lnTo>
                  <a:lnTo>
                    <a:pt x="6734" y="4639"/>
                  </a:lnTo>
                  <a:lnTo>
                    <a:pt x="6926" y="4267"/>
                  </a:lnTo>
                  <a:lnTo>
                    <a:pt x="7082" y="4003"/>
                  </a:lnTo>
                  <a:lnTo>
                    <a:pt x="7178" y="3511"/>
                  </a:lnTo>
                  <a:lnTo>
                    <a:pt x="7226" y="3379"/>
                  </a:lnTo>
                  <a:lnTo>
                    <a:pt x="7274" y="3259"/>
                  </a:lnTo>
                  <a:lnTo>
                    <a:pt x="7310" y="3127"/>
                  </a:lnTo>
                  <a:lnTo>
                    <a:pt x="7238" y="3163"/>
                  </a:lnTo>
                  <a:lnTo>
                    <a:pt x="7082" y="3127"/>
                  </a:lnTo>
                  <a:lnTo>
                    <a:pt x="7070" y="3031"/>
                  </a:lnTo>
                  <a:lnTo>
                    <a:pt x="7178" y="2935"/>
                  </a:lnTo>
                  <a:lnTo>
                    <a:pt x="7310" y="2827"/>
                  </a:lnTo>
                  <a:lnTo>
                    <a:pt x="7166" y="2779"/>
                  </a:lnTo>
                  <a:lnTo>
                    <a:pt x="7046" y="2683"/>
                  </a:lnTo>
                  <a:lnTo>
                    <a:pt x="6986" y="2779"/>
                  </a:lnTo>
                  <a:lnTo>
                    <a:pt x="6986" y="2995"/>
                  </a:lnTo>
                  <a:lnTo>
                    <a:pt x="6866" y="3151"/>
                  </a:lnTo>
                  <a:lnTo>
                    <a:pt x="6806" y="3115"/>
                  </a:lnTo>
                  <a:lnTo>
                    <a:pt x="6758" y="3007"/>
                  </a:lnTo>
                  <a:lnTo>
                    <a:pt x="6794" y="2887"/>
                  </a:lnTo>
                  <a:lnTo>
                    <a:pt x="6710" y="2767"/>
                  </a:lnTo>
                  <a:lnTo>
                    <a:pt x="6590" y="2803"/>
                  </a:lnTo>
                  <a:lnTo>
                    <a:pt x="6494" y="2779"/>
                  </a:lnTo>
                  <a:lnTo>
                    <a:pt x="6470" y="2623"/>
                  </a:lnTo>
                  <a:lnTo>
                    <a:pt x="6410" y="2443"/>
                  </a:lnTo>
                  <a:lnTo>
                    <a:pt x="6314" y="2587"/>
                  </a:lnTo>
                  <a:lnTo>
                    <a:pt x="6170" y="2599"/>
                  </a:lnTo>
                  <a:lnTo>
                    <a:pt x="5954" y="2515"/>
                  </a:lnTo>
                  <a:lnTo>
                    <a:pt x="5774" y="2455"/>
                  </a:lnTo>
                  <a:lnTo>
                    <a:pt x="5547" y="2275"/>
                  </a:lnTo>
                  <a:lnTo>
                    <a:pt x="5535" y="2155"/>
                  </a:lnTo>
                  <a:lnTo>
                    <a:pt x="5631" y="2083"/>
                  </a:lnTo>
                  <a:lnTo>
                    <a:pt x="5559" y="1962"/>
                  </a:lnTo>
                  <a:lnTo>
                    <a:pt x="5535" y="1758"/>
                  </a:lnTo>
                  <a:lnTo>
                    <a:pt x="5427" y="1686"/>
                  </a:lnTo>
                  <a:lnTo>
                    <a:pt x="5271" y="1638"/>
                  </a:lnTo>
                  <a:lnTo>
                    <a:pt x="5307" y="1530"/>
                  </a:lnTo>
                  <a:lnTo>
                    <a:pt x="5319" y="1422"/>
                  </a:lnTo>
                  <a:lnTo>
                    <a:pt x="5271" y="1230"/>
                  </a:lnTo>
                  <a:lnTo>
                    <a:pt x="5199" y="1326"/>
                  </a:lnTo>
                  <a:lnTo>
                    <a:pt x="5079" y="1386"/>
                  </a:lnTo>
                  <a:lnTo>
                    <a:pt x="4935" y="1458"/>
                  </a:lnTo>
                  <a:lnTo>
                    <a:pt x="4839" y="1602"/>
                  </a:lnTo>
                  <a:lnTo>
                    <a:pt x="4767" y="1734"/>
                  </a:lnTo>
                  <a:lnTo>
                    <a:pt x="4635" y="1794"/>
                  </a:lnTo>
                  <a:lnTo>
                    <a:pt x="4527" y="1770"/>
                  </a:lnTo>
                  <a:lnTo>
                    <a:pt x="4455" y="1842"/>
                  </a:lnTo>
                  <a:lnTo>
                    <a:pt x="4479" y="1926"/>
                  </a:lnTo>
                  <a:lnTo>
                    <a:pt x="4311" y="1986"/>
                  </a:lnTo>
                  <a:lnTo>
                    <a:pt x="4179" y="1962"/>
                  </a:lnTo>
                  <a:lnTo>
                    <a:pt x="4035" y="1962"/>
                  </a:lnTo>
                  <a:lnTo>
                    <a:pt x="3891" y="1986"/>
                  </a:lnTo>
                  <a:lnTo>
                    <a:pt x="3759" y="1950"/>
                  </a:lnTo>
                  <a:lnTo>
                    <a:pt x="3603" y="1986"/>
                  </a:lnTo>
                  <a:lnTo>
                    <a:pt x="3483" y="1938"/>
                  </a:lnTo>
                  <a:lnTo>
                    <a:pt x="3471" y="1806"/>
                  </a:lnTo>
                  <a:lnTo>
                    <a:pt x="3435" y="1626"/>
                  </a:lnTo>
                  <a:lnTo>
                    <a:pt x="3555" y="1494"/>
                  </a:lnTo>
                  <a:lnTo>
                    <a:pt x="3615" y="1386"/>
                  </a:lnTo>
                  <a:lnTo>
                    <a:pt x="3663" y="1254"/>
                  </a:lnTo>
                  <a:lnTo>
                    <a:pt x="3663" y="1050"/>
                  </a:lnTo>
                  <a:lnTo>
                    <a:pt x="3543" y="918"/>
                  </a:lnTo>
                  <a:lnTo>
                    <a:pt x="3507" y="774"/>
                  </a:lnTo>
                  <a:lnTo>
                    <a:pt x="3435" y="630"/>
                  </a:lnTo>
                  <a:lnTo>
                    <a:pt x="3195" y="186"/>
                  </a:lnTo>
                  <a:lnTo>
                    <a:pt x="2894" y="0"/>
                  </a:lnTo>
                  <a:lnTo>
                    <a:pt x="2967" y="3535"/>
                  </a:lnTo>
                  <a:lnTo>
                    <a:pt x="2871" y="3619"/>
                  </a:lnTo>
                  <a:lnTo>
                    <a:pt x="2739" y="3607"/>
                  </a:lnTo>
                  <a:lnTo>
                    <a:pt x="2583" y="3691"/>
                  </a:lnTo>
                  <a:lnTo>
                    <a:pt x="2583" y="3835"/>
                  </a:lnTo>
                  <a:lnTo>
                    <a:pt x="2487" y="3955"/>
                  </a:lnTo>
                  <a:lnTo>
                    <a:pt x="2391" y="3871"/>
                  </a:lnTo>
                  <a:lnTo>
                    <a:pt x="2271" y="3919"/>
                  </a:lnTo>
                  <a:lnTo>
                    <a:pt x="2259" y="4039"/>
                  </a:lnTo>
                  <a:lnTo>
                    <a:pt x="2019" y="4003"/>
                  </a:lnTo>
                  <a:lnTo>
                    <a:pt x="1852" y="4003"/>
                  </a:lnTo>
                  <a:lnTo>
                    <a:pt x="1696" y="4039"/>
                  </a:lnTo>
                  <a:lnTo>
                    <a:pt x="1480" y="4087"/>
                  </a:lnTo>
                  <a:lnTo>
                    <a:pt x="1228" y="3955"/>
                  </a:lnTo>
                  <a:lnTo>
                    <a:pt x="1084" y="3871"/>
                  </a:lnTo>
                  <a:lnTo>
                    <a:pt x="904" y="3883"/>
                  </a:lnTo>
                  <a:lnTo>
                    <a:pt x="856" y="3715"/>
                  </a:lnTo>
                  <a:lnTo>
                    <a:pt x="760" y="3523"/>
                  </a:lnTo>
                  <a:lnTo>
                    <a:pt x="628" y="3415"/>
                  </a:lnTo>
                  <a:lnTo>
                    <a:pt x="490" y="3299"/>
                  </a:lnTo>
                  <a:lnTo>
                    <a:pt x="376" y="3283"/>
                  </a:lnTo>
                  <a:lnTo>
                    <a:pt x="289" y="3373"/>
                  </a:lnTo>
                  <a:lnTo>
                    <a:pt x="220" y="3655"/>
                  </a:lnTo>
                  <a:lnTo>
                    <a:pt x="72" y="3703"/>
                  </a:lnTo>
                  <a:lnTo>
                    <a:pt x="0" y="3871"/>
                  </a:lnTo>
                  <a:lnTo>
                    <a:pt x="160" y="4243"/>
                  </a:lnTo>
                  <a:lnTo>
                    <a:pt x="268" y="4279"/>
                  </a:lnTo>
                  <a:lnTo>
                    <a:pt x="604" y="5083"/>
                  </a:lnTo>
                  <a:lnTo>
                    <a:pt x="748" y="5503"/>
                  </a:lnTo>
                  <a:lnTo>
                    <a:pt x="1156" y="630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27" name="Freeform 49">
              <a:extLst>
                <a:ext uri="{FF2B5EF4-FFF2-40B4-BE49-F238E27FC236}">
                  <a16:creationId xmlns:a16="http://schemas.microsoft.com/office/drawing/2014/main" id="{82500B8A-A80F-E3D8-C722-C646E743B0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317" y="4466023"/>
              <a:ext cx="1927187" cy="1459962"/>
            </a:xfrm>
            <a:custGeom>
              <a:avLst/>
              <a:gdLst>
                <a:gd name="T0" fmla="*/ 491 w 5448"/>
                <a:gd name="T1" fmla="*/ 188 h 4368"/>
                <a:gd name="T2" fmla="*/ 191 w 5448"/>
                <a:gd name="T3" fmla="*/ 326 h 4368"/>
                <a:gd name="T4" fmla="*/ 0 w 5448"/>
                <a:gd name="T5" fmla="*/ 711 h 4368"/>
                <a:gd name="T6" fmla="*/ 552 w 5448"/>
                <a:gd name="T7" fmla="*/ 1884 h 4368"/>
                <a:gd name="T8" fmla="*/ 210 w 5448"/>
                <a:gd name="T9" fmla="*/ 2280 h 4368"/>
                <a:gd name="T10" fmla="*/ 336 w 5448"/>
                <a:gd name="T11" fmla="*/ 2604 h 4368"/>
                <a:gd name="T12" fmla="*/ 775 w 5448"/>
                <a:gd name="T13" fmla="*/ 3245 h 4368"/>
                <a:gd name="T14" fmla="*/ 742 w 5448"/>
                <a:gd name="T15" fmla="*/ 3926 h 4368"/>
                <a:gd name="T16" fmla="*/ 1010 w 5448"/>
                <a:gd name="T17" fmla="*/ 3688 h 4368"/>
                <a:gd name="T18" fmla="*/ 1434 w 5448"/>
                <a:gd name="T19" fmla="*/ 4008 h 4368"/>
                <a:gd name="T20" fmla="*/ 1848 w 5448"/>
                <a:gd name="T21" fmla="*/ 4260 h 4368"/>
                <a:gd name="T22" fmla="*/ 2244 w 5448"/>
                <a:gd name="T23" fmla="*/ 4134 h 4368"/>
                <a:gd name="T24" fmla="*/ 2694 w 5448"/>
                <a:gd name="T25" fmla="*/ 3954 h 4368"/>
                <a:gd name="T26" fmla="*/ 3270 w 5448"/>
                <a:gd name="T27" fmla="*/ 3846 h 4368"/>
                <a:gd name="T28" fmla="*/ 3666 w 5448"/>
                <a:gd name="T29" fmla="*/ 3666 h 4368"/>
                <a:gd name="T30" fmla="*/ 4152 w 5448"/>
                <a:gd name="T31" fmla="*/ 3486 h 4368"/>
                <a:gd name="T32" fmla="*/ 4746 w 5448"/>
                <a:gd name="T33" fmla="*/ 3522 h 4368"/>
                <a:gd name="T34" fmla="*/ 4854 w 5448"/>
                <a:gd name="T35" fmla="*/ 3162 h 4368"/>
                <a:gd name="T36" fmla="*/ 4638 w 5448"/>
                <a:gd name="T37" fmla="*/ 2838 h 4368"/>
                <a:gd name="T38" fmla="*/ 4332 w 5448"/>
                <a:gd name="T39" fmla="*/ 2640 h 4368"/>
                <a:gd name="T40" fmla="*/ 4800 w 5448"/>
                <a:gd name="T41" fmla="*/ 2244 h 4368"/>
                <a:gd name="T42" fmla="*/ 4926 w 5448"/>
                <a:gd name="T43" fmla="*/ 1722 h 4368"/>
                <a:gd name="T44" fmla="*/ 5340 w 5448"/>
                <a:gd name="T45" fmla="*/ 1632 h 4368"/>
                <a:gd name="T46" fmla="*/ 5390 w 5448"/>
                <a:gd name="T47" fmla="*/ 1247 h 4368"/>
                <a:gd name="T48" fmla="*/ 4976 w 5448"/>
                <a:gd name="T49" fmla="*/ 1103 h 4368"/>
                <a:gd name="T50" fmla="*/ 4572 w 5448"/>
                <a:gd name="T51" fmla="*/ 1416 h 4368"/>
                <a:gd name="T52" fmla="*/ 4118 w 5448"/>
                <a:gd name="T53" fmla="*/ 1272 h 4368"/>
                <a:gd name="T54" fmla="*/ 3716 w 5448"/>
                <a:gd name="T55" fmla="*/ 1277 h 4368"/>
                <a:gd name="T56" fmla="*/ 3564 w 5448"/>
                <a:gd name="T57" fmla="*/ 1631 h 4368"/>
                <a:gd name="T58" fmla="*/ 3216 w 5448"/>
                <a:gd name="T59" fmla="*/ 1668 h 4368"/>
                <a:gd name="T60" fmla="*/ 2999 w 5448"/>
                <a:gd name="T61" fmla="*/ 1908 h 4368"/>
                <a:gd name="T62" fmla="*/ 2760 w 5448"/>
                <a:gd name="T63" fmla="*/ 2160 h 4368"/>
                <a:gd name="T64" fmla="*/ 2531 w 5448"/>
                <a:gd name="T65" fmla="*/ 2399 h 4368"/>
                <a:gd name="T66" fmla="*/ 2112 w 5448"/>
                <a:gd name="T67" fmla="*/ 2283 h 4368"/>
                <a:gd name="T68" fmla="*/ 2066 w 5448"/>
                <a:gd name="T69" fmla="*/ 1877 h 4368"/>
                <a:gd name="T70" fmla="*/ 1932 w 5448"/>
                <a:gd name="T71" fmla="*/ 1763 h 4368"/>
                <a:gd name="T72" fmla="*/ 1647 w 5448"/>
                <a:gd name="T73" fmla="*/ 1970 h 4368"/>
                <a:gd name="T74" fmla="*/ 1488 w 5448"/>
                <a:gd name="T75" fmla="*/ 2102 h 4368"/>
                <a:gd name="T76" fmla="*/ 1500 w 5448"/>
                <a:gd name="T77" fmla="*/ 1739 h 4368"/>
                <a:gd name="T78" fmla="*/ 1260 w 5448"/>
                <a:gd name="T79" fmla="*/ 1452 h 4368"/>
                <a:gd name="T80" fmla="*/ 1103 w 5448"/>
                <a:gd name="T81" fmla="*/ 1067 h 4368"/>
                <a:gd name="T82" fmla="*/ 971 w 5448"/>
                <a:gd name="T83" fmla="*/ 591 h 4368"/>
                <a:gd name="T84" fmla="*/ 935 w 5448"/>
                <a:gd name="T85" fmla="*/ 263 h 4368"/>
                <a:gd name="T86" fmla="*/ 657 w 5448"/>
                <a:gd name="T87" fmla="*/ 0 h 4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48" h="4368">
                  <a:moveTo>
                    <a:pt x="657" y="0"/>
                  </a:moveTo>
                  <a:lnTo>
                    <a:pt x="527" y="47"/>
                  </a:lnTo>
                  <a:lnTo>
                    <a:pt x="491" y="188"/>
                  </a:lnTo>
                  <a:lnTo>
                    <a:pt x="434" y="312"/>
                  </a:lnTo>
                  <a:lnTo>
                    <a:pt x="323" y="347"/>
                  </a:lnTo>
                  <a:lnTo>
                    <a:pt x="191" y="326"/>
                  </a:lnTo>
                  <a:lnTo>
                    <a:pt x="168" y="492"/>
                  </a:lnTo>
                  <a:lnTo>
                    <a:pt x="86" y="584"/>
                  </a:lnTo>
                  <a:lnTo>
                    <a:pt x="0" y="711"/>
                  </a:lnTo>
                  <a:lnTo>
                    <a:pt x="246" y="1074"/>
                  </a:lnTo>
                  <a:lnTo>
                    <a:pt x="480" y="1326"/>
                  </a:lnTo>
                  <a:lnTo>
                    <a:pt x="552" y="1884"/>
                  </a:lnTo>
                  <a:lnTo>
                    <a:pt x="588" y="2172"/>
                  </a:lnTo>
                  <a:lnTo>
                    <a:pt x="426" y="2334"/>
                  </a:lnTo>
                  <a:lnTo>
                    <a:pt x="210" y="2280"/>
                  </a:lnTo>
                  <a:lnTo>
                    <a:pt x="156" y="2442"/>
                  </a:lnTo>
                  <a:lnTo>
                    <a:pt x="174" y="2586"/>
                  </a:lnTo>
                  <a:lnTo>
                    <a:pt x="336" y="2604"/>
                  </a:lnTo>
                  <a:lnTo>
                    <a:pt x="390" y="2820"/>
                  </a:lnTo>
                  <a:lnTo>
                    <a:pt x="354" y="2838"/>
                  </a:lnTo>
                  <a:lnTo>
                    <a:pt x="775" y="3245"/>
                  </a:lnTo>
                  <a:lnTo>
                    <a:pt x="696" y="3486"/>
                  </a:lnTo>
                  <a:lnTo>
                    <a:pt x="588" y="3684"/>
                  </a:lnTo>
                  <a:lnTo>
                    <a:pt x="742" y="3926"/>
                  </a:lnTo>
                  <a:lnTo>
                    <a:pt x="714" y="3720"/>
                  </a:lnTo>
                  <a:lnTo>
                    <a:pt x="840" y="3630"/>
                  </a:lnTo>
                  <a:lnTo>
                    <a:pt x="1010" y="3688"/>
                  </a:lnTo>
                  <a:lnTo>
                    <a:pt x="984" y="3864"/>
                  </a:lnTo>
                  <a:lnTo>
                    <a:pt x="1290" y="3846"/>
                  </a:lnTo>
                  <a:lnTo>
                    <a:pt x="1434" y="4008"/>
                  </a:lnTo>
                  <a:lnTo>
                    <a:pt x="1452" y="4134"/>
                  </a:lnTo>
                  <a:lnTo>
                    <a:pt x="1686" y="4296"/>
                  </a:lnTo>
                  <a:lnTo>
                    <a:pt x="1848" y="4260"/>
                  </a:lnTo>
                  <a:lnTo>
                    <a:pt x="2016" y="4368"/>
                  </a:lnTo>
                  <a:lnTo>
                    <a:pt x="2100" y="4260"/>
                  </a:lnTo>
                  <a:lnTo>
                    <a:pt x="2244" y="4134"/>
                  </a:lnTo>
                  <a:lnTo>
                    <a:pt x="2370" y="4026"/>
                  </a:lnTo>
                  <a:lnTo>
                    <a:pt x="2478" y="3882"/>
                  </a:lnTo>
                  <a:lnTo>
                    <a:pt x="2694" y="3954"/>
                  </a:lnTo>
                  <a:lnTo>
                    <a:pt x="2820" y="3882"/>
                  </a:lnTo>
                  <a:lnTo>
                    <a:pt x="3054" y="3936"/>
                  </a:lnTo>
                  <a:lnTo>
                    <a:pt x="3270" y="3846"/>
                  </a:lnTo>
                  <a:lnTo>
                    <a:pt x="3504" y="3882"/>
                  </a:lnTo>
                  <a:lnTo>
                    <a:pt x="3576" y="3774"/>
                  </a:lnTo>
                  <a:lnTo>
                    <a:pt x="3666" y="3666"/>
                  </a:lnTo>
                  <a:lnTo>
                    <a:pt x="3810" y="3576"/>
                  </a:lnTo>
                  <a:lnTo>
                    <a:pt x="4008" y="3576"/>
                  </a:lnTo>
                  <a:lnTo>
                    <a:pt x="4152" y="3486"/>
                  </a:lnTo>
                  <a:lnTo>
                    <a:pt x="4404" y="3576"/>
                  </a:lnTo>
                  <a:lnTo>
                    <a:pt x="4732" y="3586"/>
                  </a:lnTo>
                  <a:lnTo>
                    <a:pt x="4746" y="3522"/>
                  </a:lnTo>
                  <a:lnTo>
                    <a:pt x="4926" y="3432"/>
                  </a:lnTo>
                  <a:lnTo>
                    <a:pt x="4800" y="3342"/>
                  </a:lnTo>
                  <a:lnTo>
                    <a:pt x="4854" y="3162"/>
                  </a:lnTo>
                  <a:lnTo>
                    <a:pt x="5016" y="3036"/>
                  </a:lnTo>
                  <a:lnTo>
                    <a:pt x="4890" y="2892"/>
                  </a:lnTo>
                  <a:lnTo>
                    <a:pt x="4638" y="2838"/>
                  </a:lnTo>
                  <a:lnTo>
                    <a:pt x="4422" y="2892"/>
                  </a:lnTo>
                  <a:lnTo>
                    <a:pt x="4162" y="2871"/>
                  </a:lnTo>
                  <a:lnTo>
                    <a:pt x="4332" y="2640"/>
                  </a:lnTo>
                  <a:lnTo>
                    <a:pt x="4422" y="2424"/>
                  </a:lnTo>
                  <a:lnTo>
                    <a:pt x="4584" y="2262"/>
                  </a:lnTo>
                  <a:lnTo>
                    <a:pt x="4800" y="2244"/>
                  </a:lnTo>
                  <a:lnTo>
                    <a:pt x="4674" y="2082"/>
                  </a:lnTo>
                  <a:lnTo>
                    <a:pt x="4674" y="1830"/>
                  </a:lnTo>
                  <a:lnTo>
                    <a:pt x="4926" y="1722"/>
                  </a:lnTo>
                  <a:lnTo>
                    <a:pt x="5016" y="1632"/>
                  </a:lnTo>
                  <a:lnTo>
                    <a:pt x="5178" y="1650"/>
                  </a:lnTo>
                  <a:lnTo>
                    <a:pt x="5340" y="1632"/>
                  </a:lnTo>
                  <a:lnTo>
                    <a:pt x="5376" y="1506"/>
                  </a:lnTo>
                  <a:lnTo>
                    <a:pt x="5448" y="1416"/>
                  </a:lnTo>
                  <a:lnTo>
                    <a:pt x="5390" y="1247"/>
                  </a:lnTo>
                  <a:lnTo>
                    <a:pt x="5280" y="1166"/>
                  </a:lnTo>
                  <a:lnTo>
                    <a:pt x="5136" y="1247"/>
                  </a:lnTo>
                  <a:lnTo>
                    <a:pt x="4976" y="1103"/>
                  </a:lnTo>
                  <a:lnTo>
                    <a:pt x="4749" y="1166"/>
                  </a:lnTo>
                  <a:lnTo>
                    <a:pt x="4608" y="1274"/>
                  </a:lnTo>
                  <a:lnTo>
                    <a:pt x="4572" y="1416"/>
                  </a:lnTo>
                  <a:lnTo>
                    <a:pt x="4431" y="1358"/>
                  </a:lnTo>
                  <a:lnTo>
                    <a:pt x="4320" y="1271"/>
                  </a:lnTo>
                  <a:lnTo>
                    <a:pt x="4118" y="1272"/>
                  </a:lnTo>
                  <a:lnTo>
                    <a:pt x="4010" y="1128"/>
                  </a:lnTo>
                  <a:lnTo>
                    <a:pt x="3840" y="1044"/>
                  </a:lnTo>
                  <a:lnTo>
                    <a:pt x="3716" y="1277"/>
                  </a:lnTo>
                  <a:lnTo>
                    <a:pt x="3635" y="1451"/>
                  </a:lnTo>
                  <a:lnTo>
                    <a:pt x="3695" y="1526"/>
                  </a:lnTo>
                  <a:lnTo>
                    <a:pt x="3564" y="1631"/>
                  </a:lnTo>
                  <a:lnTo>
                    <a:pt x="3480" y="1740"/>
                  </a:lnTo>
                  <a:lnTo>
                    <a:pt x="3371" y="1644"/>
                  </a:lnTo>
                  <a:lnTo>
                    <a:pt x="3216" y="1668"/>
                  </a:lnTo>
                  <a:lnTo>
                    <a:pt x="3203" y="1763"/>
                  </a:lnTo>
                  <a:lnTo>
                    <a:pt x="3108" y="1790"/>
                  </a:lnTo>
                  <a:lnTo>
                    <a:pt x="2999" y="1908"/>
                  </a:lnTo>
                  <a:lnTo>
                    <a:pt x="2867" y="1932"/>
                  </a:lnTo>
                  <a:lnTo>
                    <a:pt x="2903" y="2052"/>
                  </a:lnTo>
                  <a:lnTo>
                    <a:pt x="2760" y="2160"/>
                  </a:lnTo>
                  <a:lnTo>
                    <a:pt x="2663" y="2148"/>
                  </a:lnTo>
                  <a:lnTo>
                    <a:pt x="2628" y="2301"/>
                  </a:lnTo>
                  <a:lnTo>
                    <a:pt x="2531" y="2399"/>
                  </a:lnTo>
                  <a:lnTo>
                    <a:pt x="2409" y="2387"/>
                  </a:lnTo>
                  <a:lnTo>
                    <a:pt x="2267" y="2400"/>
                  </a:lnTo>
                  <a:lnTo>
                    <a:pt x="2112" y="2283"/>
                  </a:lnTo>
                  <a:lnTo>
                    <a:pt x="2088" y="2171"/>
                  </a:lnTo>
                  <a:lnTo>
                    <a:pt x="2015" y="2003"/>
                  </a:lnTo>
                  <a:lnTo>
                    <a:pt x="2066" y="1877"/>
                  </a:lnTo>
                  <a:lnTo>
                    <a:pt x="2112" y="1716"/>
                  </a:lnTo>
                  <a:lnTo>
                    <a:pt x="2040" y="1680"/>
                  </a:lnTo>
                  <a:lnTo>
                    <a:pt x="1932" y="1763"/>
                  </a:lnTo>
                  <a:lnTo>
                    <a:pt x="1859" y="1859"/>
                  </a:lnTo>
                  <a:lnTo>
                    <a:pt x="1716" y="1874"/>
                  </a:lnTo>
                  <a:lnTo>
                    <a:pt x="1647" y="1970"/>
                  </a:lnTo>
                  <a:lnTo>
                    <a:pt x="1595" y="2067"/>
                  </a:lnTo>
                  <a:lnTo>
                    <a:pt x="1596" y="2160"/>
                  </a:lnTo>
                  <a:lnTo>
                    <a:pt x="1488" y="2102"/>
                  </a:lnTo>
                  <a:lnTo>
                    <a:pt x="1524" y="1994"/>
                  </a:lnTo>
                  <a:lnTo>
                    <a:pt x="1430" y="1848"/>
                  </a:lnTo>
                  <a:lnTo>
                    <a:pt x="1500" y="1739"/>
                  </a:lnTo>
                  <a:lnTo>
                    <a:pt x="1500" y="1622"/>
                  </a:lnTo>
                  <a:lnTo>
                    <a:pt x="1370" y="1548"/>
                  </a:lnTo>
                  <a:lnTo>
                    <a:pt x="1260" y="1452"/>
                  </a:lnTo>
                  <a:lnTo>
                    <a:pt x="1161" y="1352"/>
                  </a:lnTo>
                  <a:lnTo>
                    <a:pt x="1130" y="1217"/>
                  </a:lnTo>
                  <a:lnTo>
                    <a:pt x="1103" y="1067"/>
                  </a:lnTo>
                  <a:lnTo>
                    <a:pt x="1104" y="899"/>
                  </a:lnTo>
                  <a:lnTo>
                    <a:pt x="1032" y="708"/>
                  </a:lnTo>
                  <a:lnTo>
                    <a:pt x="971" y="591"/>
                  </a:lnTo>
                  <a:lnTo>
                    <a:pt x="960" y="419"/>
                  </a:lnTo>
                  <a:lnTo>
                    <a:pt x="1008" y="240"/>
                  </a:lnTo>
                  <a:lnTo>
                    <a:pt x="935" y="263"/>
                  </a:lnTo>
                  <a:lnTo>
                    <a:pt x="855" y="122"/>
                  </a:lnTo>
                  <a:lnTo>
                    <a:pt x="711" y="48"/>
                  </a:lnTo>
                  <a:lnTo>
                    <a:pt x="657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28" name="Freeform 50">
              <a:extLst>
                <a:ext uri="{FF2B5EF4-FFF2-40B4-BE49-F238E27FC236}">
                  <a16:creationId xmlns:a16="http://schemas.microsoft.com/office/drawing/2014/main" id="{DB979807-C255-C7FF-4129-6F5E83ED5B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3458" y="2527740"/>
              <a:ext cx="1709574" cy="1124971"/>
            </a:xfrm>
            <a:custGeom>
              <a:avLst/>
              <a:gdLst>
                <a:gd name="T0" fmla="*/ 48 w 4838"/>
                <a:gd name="T1" fmla="*/ 1621 h 3366"/>
                <a:gd name="T2" fmla="*/ 0 w 4838"/>
                <a:gd name="T3" fmla="*/ 1845 h 3366"/>
                <a:gd name="T4" fmla="*/ 264 w 4838"/>
                <a:gd name="T5" fmla="*/ 1965 h 3366"/>
                <a:gd name="T6" fmla="*/ 360 w 4838"/>
                <a:gd name="T7" fmla="*/ 2287 h 3366"/>
                <a:gd name="T8" fmla="*/ 278 w 4838"/>
                <a:gd name="T9" fmla="*/ 2478 h 3366"/>
                <a:gd name="T10" fmla="*/ 705 w 4838"/>
                <a:gd name="T11" fmla="*/ 2727 h 3366"/>
                <a:gd name="T12" fmla="*/ 1044 w 4838"/>
                <a:gd name="T13" fmla="*/ 2789 h 3366"/>
                <a:gd name="T14" fmla="*/ 1199 w 4838"/>
                <a:gd name="T15" fmla="*/ 2823 h 3366"/>
                <a:gd name="T16" fmla="*/ 1323 w 4838"/>
                <a:gd name="T17" fmla="*/ 3006 h 3366"/>
                <a:gd name="T18" fmla="*/ 1524 w 4838"/>
                <a:gd name="T19" fmla="*/ 3093 h 3366"/>
                <a:gd name="T20" fmla="*/ 1536 w 4838"/>
                <a:gd name="T21" fmla="*/ 3318 h 3366"/>
                <a:gd name="T22" fmla="*/ 1716 w 4838"/>
                <a:gd name="T23" fmla="*/ 3200 h 3366"/>
                <a:gd name="T24" fmla="*/ 1778 w 4838"/>
                <a:gd name="T25" fmla="*/ 2888 h 3366"/>
                <a:gd name="T26" fmla="*/ 2039 w 4838"/>
                <a:gd name="T27" fmla="*/ 3030 h 3366"/>
                <a:gd name="T28" fmla="*/ 1800 w 4838"/>
                <a:gd name="T29" fmla="*/ 3236 h 3366"/>
                <a:gd name="T30" fmla="*/ 1962 w 4838"/>
                <a:gd name="T31" fmla="*/ 3366 h 3366"/>
                <a:gd name="T32" fmla="*/ 2149 w 4838"/>
                <a:gd name="T33" fmla="*/ 3189 h 3366"/>
                <a:gd name="T34" fmla="*/ 2396 w 4838"/>
                <a:gd name="T35" fmla="*/ 2997 h 3366"/>
                <a:gd name="T36" fmla="*/ 2726 w 4838"/>
                <a:gd name="T37" fmla="*/ 2878 h 3366"/>
                <a:gd name="T38" fmla="*/ 2927 w 4838"/>
                <a:gd name="T39" fmla="*/ 2933 h 3366"/>
                <a:gd name="T40" fmla="*/ 3284 w 4838"/>
                <a:gd name="T41" fmla="*/ 2677 h 3366"/>
                <a:gd name="T42" fmla="*/ 3384 w 4838"/>
                <a:gd name="T43" fmla="*/ 2385 h 3366"/>
                <a:gd name="T44" fmla="*/ 3686 w 4838"/>
                <a:gd name="T45" fmla="*/ 2276 h 3366"/>
                <a:gd name="T46" fmla="*/ 3970 w 4838"/>
                <a:gd name="T47" fmla="*/ 2202 h 3366"/>
                <a:gd name="T48" fmla="*/ 4171 w 4838"/>
                <a:gd name="T49" fmla="*/ 2157 h 3366"/>
                <a:gd name="T50" fmla="*/ 4427 w 4838"/>
                <a:gd name="T51" fmla="*/ 2047 h 3366"/>
                <a:gd name="T52" fmla="*/ 4280 w 4838"/>
                <a:gd name="T53" fmla="*/ 1892 h 3366"/>
                <a:gd name="T54" fmla="*/ 4015 w 4838"/>
                <a:gd name="T55" fmla="*/ 1837 h 3366"/>
                <a:gd name="T56" fmla="*/ 4006 w 4838"/>
                <a:gd name="T57" fmla="*/ 1645 h 3366"/>
                <a:gd name="T58" fmla="*/ 4125 w 4838"/>
                <a:gd name="T59" fmla="*/ 1389 h 3366"/>
                <a:gd name="T60" fmla="*/ 4207 w 4838"/>
                <a:gd name="T61" fmla="*/ 1188 h 3366"/>
                <a:gd name="T62" fmla="*/ 4472 w 4838"/>
                <a:gd name="T63" fmla="*/ 1233 h 3366"/>
                <a:gd name="T64" fmla="*/ 4573 w 4838"/>
                <a:gd name="T65" fmla="*/ 1014 h 3366"/>
                <a:gd name="T66" fmla="*/ 4719 w 4838"/>
                <a:gd name="T67" fmla="*/ 768 h 3366"/>
                <a:gd name="T68" fmla="*/ 4774 w 4838"/>
                <a:gd name="T69" fmla="*/ 539 h 3366"/>
                <a:gd name="T70" fmla="*/ 4802 w 4838"/>
                <a:gd name="T71" fmla="*/ 439 h 3366"/>
                <a:gd name="T72" fmla="*/ 4454 w 4838"/>
                <a:gd name="T73" fmla="*/ 384 h 3366"/>
                <a:gd name="T74" fmla="*/ 4290 w 4838"/>
                <a:gd name="T75" fmla="*/ 393 h 3366"/>
                <a:gd name="T76" fmla="*/ 4116 w 4838"/>
                <a:gd name="T77" fmla="*/ 448 h 3366"/>
                <a:gd name="T78" fmla="*/ 3860 w 4838"/>
                <a:gd name="T79" fmla="*/ 274 h 3366"/>
                <a:gd name="T80" fmla="*/ 3622 w 4838"/>
                <a:gd name="T81" fmla="*/ 210 h 3366"/>
                <a:gd name="T82" fmla="*/ 3403 w 4838"/>
                <a:gd name="T83" fmla="*/ 201 h 3366"/>
                <a:gd name="T84" fmla="*/ 3202 w 4838"/>
                <a:gd name="T85" fmla="*/ 73 h 3366"/>
                <a:gd name="T86" fmla="*/ 3031 w 4838"/>
                <a:gd name="T87" fmla="*/ 73 h 3366"/>
                <a:gd name="T88" fmla="*/ 2808 w 4838"/>
                <a:gd name="T89" fmla="*/ 64 h 3366"/>
                <a:gd name="T90" fmla="*/ 2781 w 4838"/>
                <a:gd name="T91" fmla="*/ 201 h 3366"/>
                <a:gd name="T92" fmla="*/ 2690 w 4838"/>
                <a:gd name="T93" fmla="*/ 485 h 3366"/>
                <a:gd name="T94" fmla="*/ 2589 w 4838"/>
                <a:gd name="T95" fmla="*/ 759 h 3366"/>
                <a:gd name="T96" fmla="*/ 2359 w 4838"/>
                <a:gd name="T97" fmla="*/ 1041 h 3366"/>
                <a:gd name="T98" fmla="*/ 2058 w 4838"/>
                <a:gd name="T99" fmla="*/ 1078 h 3366"/>
                <a:gd name="T100" fmla="*/ 1948 w 4838"/>
                <a:gd name="T101" fmla="*/ 1169 h 3366"/>
                <a:gd name="T102" fmla="*/ 1573 w 4838"/>
                <a:gd name="T103" fmla="*/ 1124 h 3366"/>
                <a:gd name="T104" fmla="*/ 1354 w 4838"/>
                <a:gd name="T105" fmla="*/ 996 h 3366"/>
                <a:gd name="T106" fmla="*/ 1107 w 4838"/>
                <a:gd name="T107" fmla="*/ 1005 h 3366"/>
                <a:gd name="T108" fmla="*/ 887 w 4838"/>
                <a:gd name="T109" fmla="*/ 823 h 3366"/>
                <a:gd name="T110" fmla="*/ 650 w 4838"/>
                <a:gd name="T111" fmla="*/ 649 h 3366"/>
                <a:gd name="T112" fmla="*/ 450 w 4838"/>
                <a:gd name="T113" fmla="*/ 619 h 3366"/>
                <a:gd name="T114" fmla="*/ 198 w 4838"/>
                <a:gd name="T115" fmla="*/ 687 h 3366"/>
                <a:gd name="T116" fmla="*/ 110 w 4838"/>
                <a:gd name="T117" fmla="*/ 849 h 3366"/>
                <a:gd name="T118" fmla="*/ 83 w 4838"/>
                <a:gd name="T119" fmla="*/ 996 h 3366"/>
                <a:gd name="T120" fmla="*/ 74 w 4838"/>
                <a:gd name="T121" fmla="*/ 1188 h 3366"/>
                <a:gd name="T122" fmla="*/ 0 w 4838"/>
                <a:gd name="T123" fmla="*/ 1435 h 3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38" h="3366">
                  <a:moveTo>
                    <a:pt x="0" y="1435"/>
                  </a:moveTo>
                  <a:lnTo>
                    <a:pt x="48" y="1621"/>
                  </a:lnTo>
                  <a:lnTo>
                    <a:pt x="36" y="1731"/>
                  </a:lnTo>
                  <a:lnTo>
                    <a:pt x="0" y="1845"/>
                  </a:lnTo>
                  <a:lnTo>
                    <a:pt x="159" y="1891"/>
                  </a:lnTo>
                  <a:lnTo>
                    <a:pt x="264" y="1965"/>
                  </a:lnTo>
                  <a:lnTo>
                    <a:pt x="288" y="2163"/>
                  </a:lnTo>
                  <a:lnTo>
                    <a:pt x="360" y="2287"/>
                  </a:lnTo>
                  <a:lnTo>
                    <a:pt x="263" y="2361"/>
                  </a:lnTo>
                  <a:lnTo>
                    <a:pt x="278" y="2478"/>
                  </a:lnTo>
                  <a:lnTo>
                    <a:pt x="503" y="2657"/>
                  </a:lnTo>
                  <a:lnTo>
                    <a:pt x="705" y="2727"/>
                  </a:lnTo>
                  <a:lnTo>
                    <a:pt x="899" y="2802"/>
                  </a:lnTo>
                  <a:lnTo>
                    <a:pt x="1044" y="2789"/>
                  </a:lnTo>
                  <a:lnTo>
                    <a:pt x="1140" y="2648"/>
                  </a:lnTo>
                  <a:lnTo>
                    <a:pt x="1199" y="2823"/>
                  </a:lnTo>
                  <a:lnTo>
                    <a:pt x="1223" y="2982"/>
                  </a:lnTo>
                  <a:lnTo>
                    <a:pt x="1323" y="3006"/>
                  </a:lnTo>
                  <a:lnTo>
                    <a:pt x="1440" y="2972"/>
                  </a:lnTo>
                  <a:lnTo>
                    <a:pt x="1524" y="3093"/>
                  </a:lnTo>
                  <a:lnTo>
                    <a:pt x="1488" y="3210"/>
                  </a:lnTo>
                  <a:lnTo>
                    <a:pt x="1536" y="3318"/>
                  </a:lnTo>
                  <a:lnTo>
                    <a:pt x="1598" y="3354"/>
                  </a:lnTo>
                  <a:lnTo>
                    <a:pt x="1716" y="3200"/>
                  </a:lnTo>
                  <a:lnTo>
                    <a:pt x="1716" y="2982"/>
                  </a:lnTo>
                  <a:lnTo>
                    <a:pt x="1778" y="2888"/>
                  </a:lnTo>
                  <a:lnTo>
                    <a:pt x="1896" y="2982"/>
                  </a:lnTo>
                  <a:lnTo>
                    <a:pt x="2039" y="3030"/>
                  </a:lnTo>
                  <a:lnTo>
                    <a:pt x="1916" y="3131"/>
                  </a:lnTo>
                  <a:lnTo>
                    <a:pt x="1800" y="3236"/>
                  </a:lnTo>
                  <a:lnTo>
                    <a:pt x="1814" y="3329"/>
                  </a:lnTo>
                  <a:lnTo>
                    <a:pt x="1962" y="3366"/>
                  </a:lnTo>
                  <a:lnTo>
                    <a:pt x="2037" y="3333"/>
                  </a:lnTo>
                  <a:lnTo>
                    <a:pt x="2149" y="3189"/>
                  </a:lnTo>
                  <a:lnTo>
                    <a:pt x="2259" y="3097"/>
                  </a:lnTo>
                  <a:lnTo>
                    <a:pt x="2396" y="2997"/>
                  </a:lnTo>
                  <a:lnTo>
                    <a:pt x="2534" y="2951"/>
                  </a:lnTo>
                  <a:lnTo>
                    <a:pt x="2726" y="2878"/>
                  </a:lnTo>
                  <a:lnTo>
                    <a:pt x="2827" y="2933"/>
                  </a:lnTo>
                  <a:lnTo>
                    <a:pt x="2927" y="2933"/>
                  </a:lnTo>
                  <a:lnTo>
                    <a:pt x="3110" y="2741"/>
                  </a:lnTo>
                  <a:lnTo>
                    <a:pt x="3284" y="2677"/>
                  </a:lnTo>
                  <a:lnTo>
                    <a:pt x="3266" y="2522"/>
                  </a:lnTo>
                  <a:lnTo>
                    <a:pt x="3384" y="2385"/>
                  </a:lnTo>
                  <a:lnTo>
                    <a:pt x="3503" y="2285"/>
                  </a:lnTo>
                  <a:lnTo>
                    <a:pt x="3686" y="2276"/>
                  </a:lnTo>
                  <a:lnTo>
                    <a:pt x="3896" y="2257"/>
                  </a:lnTo>
                  <a:lnTo>
                    <a:pt x="3970" y="2202"/>
                  </a:lnTo>
                  <a:lnTo>
                    <a:pt x="4107" y="2248"/>
                  </a:lnTo>
                  <a:lnTo>
                    <a:pt x="4171" y="2157"/>
                  </a:lnTo>
                  <a:lnTo>
                    <a:pt x="4262" y="2102"/>
                  </a:lnTo>
                  <a:lnTo>
                    <a:pt x="4427" y="2047"/>
                  </a:lnTo>
                  <a:lnTo>
                    <a:pt x="4317" y="1992"/>
                  </a:lnTo>
                  <a:lnTo>
                    <a:pt x="4280" y="1892"/>
                  </a:lnTo>
                  <a:lnTo>
                    <a:pt x="4162" y="1782"/>
                  </a:lnTo>
                  <a:lnTo>
                    <a:pt x="4015" y="1837"/>
                  </a:lnTo>
                  <a:lnTo>
                    <a:pt x="3906" y="1754"/>
                  </a:lnTo>
                  <a:lnTo>
                    <a:pt x="4006" y="1645"/>
                  </a:lnTo>
                  <a:lnTo>
                    <a:pt x="4098" y="1553"/>
                  </a:lnTo>
                  <a:lnTo>
                    <a:pt x="4125" y="1389"/>
                  </a:lnTo>
                  <a:lnTo>
                    <a:pt x="4125" y="1242"/>
                  </a:lnTo>
                  <a:lnTo>
                    <a:pt x="4207" y="1188"/>
                  </a:lnTo>
                  <a:lnTo>
                    <a:pt x="4344" y="1206"/>
                  </a:lnTo>
                  <a:lnTo>
                    <a:pt x="4472" y="1233"/>
                  </a:lnTo>
                  <a:lnTo>
                    <a:pt x="4564" y="1169"/>
                  </a:lnTo>
                  <a:lnTo>
                    <a:pt x="4573" y="1014"/>
                  </a:lnTo>
                  <a:lnTo>
                    <a:pt x="4719" y="895"/>
                  </a:lnTo>
                  <a:lnTo>
                    <a:pt x="4719" y="768"/>
                  </a:lnTo>
                  <a:lnTo>
                    <a:pt x="4774" y="695"/>
                  </a:lnTo>
                  <a:lnTo>
                    <a:pt x="4774" y="539"/>
                  </a:lnTo>
                  <a:lnTo>
                    <a:pt x="4838" y="512"/>
                  </a:lnTo>
                  <a:lnTo>
                    <a:pt x="4802" y="439"/>
                  </a:lnTo>
                  <a:lnTo>
                    <a:pt x="4600" y="347"/>
                  </a:lnTo>
                  <a:lnTo>
                    <a:pt x="4454" y="384"/>
                  </a:lnTo>
                  <a:lnTo>
                    <a:pt x="4317" y="347"/>
                  </a:lnTo>
                  <a:lnTo>
                    <a:pt x="4290" y="393"/>
                  </a:lnTo>
                  <a:lnTo>
                    <a:pt x="4244" y="466"/>
                  </a:lnTo>
                  <a:lnTo>
                    <a:pt x="4116" y="448"/>
                  </a:lnTo>
                  <a:lnTo>
                    <a:pt x="3970" y="366"/>
                  </a:lnTo>
                  <a:lnTo>
                    <a:pt x="3860" y="274"/>
                  </a:lnTo>
                  <a:lnTo>
                    <a:pt x="3778" y="110"/>
                  </a:lnTo>
                  <a:lnTo>
                    <a:pt x="3622" y="210"/>
                  </a:lnTo>
                  <a:lnTo>
                    <a:pt x="3635" y="243"/>
                  </a:lnTo>
                  <a:lnTo>
                    <a:pt x="3403" y="201"/>
                  </a:lnTo>
                  <a:lnTo>
                    <a:pt x="3275" y="165"/>
                  </a:lnTo>
                  <a:lnTo>
                    <a:pt x="3202" y="73"/>
                  </a:lnTo>
                  <a:lnTo>
                    <a:pt x="3156" y="0"/>
                  </a:lnTo>
                  <a:lnTo>
                    <a:pt x="3031" y="73"/>
                  </a:lnTo>
                  <a:lnTo>
                    <a:pt x="2889" y="114"/>
                  </a:lnTo>
                  <a:lnTo>
                    <a:pt x="2808" y="64"/>
                  </a:lnTo>
                  <a:lnTo>
                    <a:pt x="2746" y="145"/>
                  </a:lnTo>
                  <a:lnTo>
                    <a:pt x="2781" y="201"/>
                  </a:lnTo>
                  <a:lnTo>
                    <a:pt x="2754" y="320"/>
                  </a:lnTo>
                  <a:lnTo>
                    <a:pt x="2690" y="485"/>
                  </a:lnTo>
                  <a:lnTo>
                    <a:pt x="2616" y="622"/>
                  </a:lnTo>
                  <a:lnTo>
                    <a:pt x="2589" y="759"/>
                  </a:lnTo>
                  <a:lnTo>
                    <a:pt x="2479" y="913"/>
                  </a:lnTo>
                  <a:lnTo>
                    <a:pt x="2359" y="1041"/>
                  </a:lnTo>
                  <a:lnTo>
                    <a:pt x="2231" y="1105"/>
                  </a:lnTo>
                  <a:lnTo>
                    <a:pt x="2058" y="1078"/>
                  </a:lnTo>
                  <a:lnTo>
                    <a:pt x="1985" y="1124"/>
                  </a:lnTo>
                  <a:lnTo>
                    <a:pt x="1948" y="1169"/>
                  </a:lnTo>
                  <a:lnTo>
                    <a:pt x="1765" y="1169"/>
                  </a:lnTo>
                  <a:lnTo>
                    <a:pt x="1573" y="1124"/>
                  </a:lnTo>
                  <a:lnTo>
                    <a:pt x="1421" y="1093"/>
                  </a:lnTo>
                  <a:lnTo>
                    <a:pt x="1354" y="996"/>
                  </a:lnTo>
                  <a:lnTo>
                    <a:pt x="1226" y="968"/>
                  </a:lnTo>
                  <a:lnTo>
                    <a:pt x="1107" y="1005"/>
                  </a:lnTo>
                  <a:lnTo>
                    <a:pt x="997" y="959"/>
                  </a:lnTo>
                  <a:lnTo>
                    <a:pt x="887" y="823"/>
                  </a:lnTo>
                  <a:lnTo>
                    <a:pt x="741" y="741"/>
                  </a:lnTo>
                  <a:lnTo>
                    <a:pt x="650" y="649"/>
                  </a:lnTo>
                  <a:lnTo>
                    <a:pt x="556" y="654"/>
                  </a:lnTo>
                  <a:lnTo>
                    <a:pt x="450" y="619"/>
                  </a:lnTo>
                  <a:lnTo>
                    <a:pt x="318" y="675"/>
                  </a:lnTo>
                  <a:lnTo>
                    <a:pt x="198" y="687"/>
                  </a:lnTo>
                  <a:lnTo>
                    <a:pt x="175" y="748"/>
                  </a:lnTo>
                  <a:lnTo>
                    <a:pt x="110" y="849"/>
                  </a:lnTo>
                  <a:lnTo>
                    <a:pt x="110" y="941"/>
                  </a:lnTo>
                  <a:lnTo>
                    <a:pt x="83" y="996"/>
                  </a:lnTo>
                  <a:lnTo>
                    <a:pt x="10" y="1087"/>
                  </a:lnTo>
                  <a:lnTo>
                    <a:pt x="74" y="1188"/>
                  </a:lnTo>
                  <a:lnTo>
                    <a:pt x="28" y="1270"/>
                  </a:lnTo>
                  <a:lnTo>
                    <a:pt x="0" y="1435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29" name="Freeform 51">
              <a:extLst>
                <a:ext uri="{FF2B5EF4-FFF2-40B4-BE49-F238E27FC236}">
                  <a16:creationId xmlns:a16="http://schemas.microsoft.com/office/drawing/2014/main" id="{0038290C-0BB3-22B4-1B04-DD0821D44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581" y="3211056"/>
              <a:ext cx="1638196" cy="1311633"/>
            </a:xfrm>
            <a:custGeom>
              <a:avLst/>
              <a:gdLst>
                <a:gd name="T0" fmla="*/ 384 w 4632"/>
                <a:gd name="T1" fmla="*/ 2158 h 3922"/>
                <a:gd name="T2" fmla="*/ 35 w 4632"/>
                <a:gd name="T3" fmla="*/ 2794 h 3922"/>
                <a:gd name="T4" fmla="*/ 359 w 4632"/>
                <a:gd name="T5" fmla="*/ 3225 h 3922"/>
                <a:gd name="T6" fmla="*/ 792 w 4632"/>
                <a:gd name="T7" fmla="*/ 3730 h 3922"/>
                <a:gd name="T8" fmla="*/ 1104 w 4632"/>
                <a:gd name="T9" fmla="*/ 3850 h 3922"/>
                <a:gd name="T10" fmla="*/ 1308 w 4632"/>
                <a:gd name="T11" fmla="*/ 3850 h 3922"/>
                <a:gd name="T12" fmla="*/ 1488 w 4632"/>
                <a:gd name="T13" fmla="*/ 3754 h 3922"/>
                <a:gd name="T14" fmla="*/ 1668 w 4632"/>
                <a:gd name="T15" fmla="*/ 3826 h 3922"/>
                <a:gd name="T16" fmla="*/ 1908 w 4632"/>
                <a:gd name="T17" fmla="*/ 3874 h 3922"/>
                <a:gd name="T18" fmla="*/ 2172 w 4632"/>
                <a:gd name="T19" fmla="*/ 3874 h 3922"/>
                <a:gd name="T20" fmla="*/ 2328 w 4632"/>
                <a:gd name="T21" fmla="*/ 3766 h 3922"/>
                <a:gd name="T22" fmla="*/ 2616 w 4632"/>
                <a:gd name="T23" fmla="*/ 3586 h 3922"/>
                <a:gd name="T24" fmla="*/ 2496 w 4632"/>
                <a:gd name="T25" fmla="*/ 3334 h 3922"/>
                <a:gd name="T26" fmla="*/ 2340 w 4632"/>
                <a:gd name="T27" fmla="*/ 3070 h 3922"/>
                <a:gd name="T28" fmla="*/ 2472 w 4632"/>
                <a:gd name="T29" fmla="*/ 2818 h 3922"/>
                <a:gd name="T30" fmla="*/ 2700 w 4632"/>
                <a:gd name="T31" fmla="*/ 2530 h 3922"/>
                <a:gd name="T32" fmla="*/ 2904 w 4632"/>
                <a:gd name="T33" fmla="*/ 2278 h 3922"/>
                <a:gd name="T34" fmla="*/ 3192 w 4632"/>
                <a:gd name="T35" fmla="*/ 2062 h 3922"/>
                <a:gd name="T36" fmla="*/ 3480 w 4632"/>
                <a:gd name="T37" fmla="*/ 1931 h 3922"/>
                <a:gd name="T38" fmla="*/ 3756 w 4632"/>
                <a:gd name="T39" fmla="*/ 1990 h 3922"/>
                <a:gd name="T40" fmla="*/ 3936 w 4632"/>
                <a:gd name="T41" fmla="*/ 1942 h 3922"/>
                <a:gd name="T42" fmla="*/ 4140 w 4632"/>
                <a:gd name="T43" fmla="*/ 1810 h 3922"/>
                <a:gd name="T44" fmla="*/ 4428 w 4632"/>
                <a:gd name="T45" fmla="*/ 1582 h 3922"/>
                <a:gd name="T46" fmla="*/ 4572 w 4632"/>
                <a:gd name="T47" fmla="*/ 1270 h 3922"/>
                <a:gd name="T48" fmla="*/ 4632 w 4632"/>
                <a:gd name="T49" fmla="*/ 826 h 3922"/>
                <a:gd name="T50" fmla="*/ 4452 w 4632"/>
                <a:gd name="T51" fmla="*/ 634 h 3922"/>
                <a:gd name="T52" fmla="*/ 4164 w 4632"/>
                <a:gd name="T53" fmla="*/ 442 h 3922"/>
                <a:gd name="T54" fmla="*/ 3912 w 4632"/>
                <a:gd name="T55" fmla="*/ 346 h 3922"/>
                <a:gd name="T56" fmla="*/ 3732 w 4632"/>
                <a:gd name="T57" fmla="*/ 310 h 3922"/>
                <a:gd name="T58" fmla="*/ 3444 w 4632"/>
                <a:gd name="T59" fmla="*/ 226 h 3922"/>
                <a:gd name="T60" fmla="*/ 3096 w 4632"/>
                <a:gd name="T61" fmla="*/ 10 h 3922"/>
                <a:gd name="T62" fmla="*/ 2835 w 4632"/>
                <a:gd name="T63" fmla="*/ 54 h 3922"/>
                <a:gd name="T64" fmla="*/ 2678 w 4632"/>
                <a:gd name="T65" fmla="*/ 198 h 3922"/>
                <a:gd name="T66" fmla="*/ 2466 w 4632"/>
                <a:gd name="T67" fmla="*/ 210 h 3922"/>
                <a:gd name="T68" fmla="*/ 2075 w 4632"/>
                <a:gd name="T69" fmla="*/ 237 h 3922"/>
                <a:gd name="T70" fmla="*/ 1838 w 4632"/>
                <a:gd name="T71" fmla="*/ 475 h 3922"/>
                <a:gd name="T72" fmla="*/ 1679 w 4632"/>
                <a:gd name="T73" fmla="*/ 693 h 3922"/>
                <a:gd name="T74" fmla="*/ 1400 w 4632"/>
                <a:gd name="T75" fmla="*/ 886 h 3922"/>
                <a:gd name="T76" fmla="*/ 1086 w 4632"/>
                <a:gd name="T77" fmla="*/ 910 h 3922"/>
                <a:gd name="T78" fmla="*/ 831 w 4632"/>
                <a:gd name="T79" fmla="*/ 1050 h 3922"/>
                <a:gd name="T80" fmla="*/ 612 w 4632"/>
                <a:gd name="T81" fmla="*/ 1279 h 3922"/>
                <a:gd name="T82" fmla="*/ 477 w 4632"/>
                <a:gd name="T83" fmla="*/ 1674 h 3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632" h="3922">
                  <a:moveTo>
                    <a:pt x="477" y="1674"/>
                  </a:moveTo>
                  <a:lnTo>
                    <a:pt x="384" y="2158"/>
                  </a:lnTo>
                  <a:lnTo>
                    <a:pt x="231" y="2418"/>
                  </a:lnTo>
                  <a:lnTo>
                    <a:pt x="35" y="2794"/>
                  </a:lnTo>
                  <a:lnTo>
                    <a:pt x="0" y="2949"/>
                  </a:lnTo>
                  <a:lnTo>
                    <a:pt x="359" y="3225"/>
                  </a:lnTo>
                  <a:lnTo>
                    <a:pt x="578" y="3526"/>
                  </a:lnTo>
                  <a:lnTo>
                    <a:pt x="792" y="3730"/>
                  </a:lnTo>
                  <a:lnTo>
                    <a:pt x="972" y="3852"/>
                  </a:lnTo>
                  <a:lnTo>
                    <a:pt x="1104" y="3850"/>
                  </a:lnTo>
                  <a:lnTo>
                    <a:pt x="1224" y="3898"/>
                  </a:lnTo>
                  <a:lnTo>
                    <a:pt x="1308" y="3850"/>
                  </a:lnTo>
                  <a:lnTo>
                    <a:pt x="1368" y="3790"/>
                  </a:lnTo>
                  <a:lnTo>
                    <a:pt x="1488" y="3754"/>
                  </a:lnTo>
                  <a:lnTo>
                    <a:pt x="1572" y="3730"/>
                  </a:lnTo>
                  <a:lnTo>
                    <a:pt x="1668" y="3826"/>
                  </a:lnTo>
                  <a:lnTo>
                    <a:pt x="1812" y="3814"/>
                  </a:lnTo>
                  <a:lnTo>
                    <a:pt x="1908" y="3874"/>
                  </a:lnTo>
                  <a:lnTo>
                    <a:pt x="2052" y="3922"/>
                  </a:lnTo>
                  <a:lnTo>
                    <a:pt x="2172" y="3874"/>
                  </a:lnTo>
                  <a:lnTo>
                    <a:pt x="2244" y="3826"/>
                  </a:lnTo>
                  <a:lnTo>
                    <a:pt x="2328" y="3766"/>
                  </a:lnTo>
                  <a:lnTo>
                    <a:pt x="2484" y="3730"/>
                  </a:lnTo>
                  <a:lnTo>
                    <a:pt x="2616" y="3586"/>
                  </a:lnTo>
                  <a:lnTo>
                    <a:pt x="2544" y="3466"/>
                  </a:lnTo>
                  <a:lnTo>
                    <a:pt x="2496" y="3334"/>
                  </a:lnTo>
                  <a:lnTo>
                    <a:pt x="2448" y="3166"/>
                  </a:lnTo>
                  <a:lnTo>
                    <a:pt x="2340" y="3070"/>
                  </a:lnTo>
                  <a:lnTo>
                    <a:pt x="2316" y="2878"/>
                  </a:lnTo>
                  <a:lnTo>
                    <a:pt x="2472" y="2818"/>
                  </a:lnTo>
                  <a:lnTo>
                    <a:pt x="2604" y="2662"/>
                  </a:lnTo>
                  <a:lnTo>
                    <a:pt x="2700" y="2530"/>
                  </a:lnTo>
                  <a:lnTo>
                    <a:pt x="2760" y="2398"/>
                  </a:lnTo>
                  <a:lnTo>
                    <a:pt x="2904" y="2278"/>
                  </a:lnTo>
                  <a:lnTo>
                    <a:pt x="3012" y="2122"/>
                  </a:lnTo>
                  <a:lnTo>
                    <a:pt x="3192" y="2062"/>
                  </a:lnTo>
                  <a:lnTo>
                    <a:pt x="3300" y="1978"/>
                  </a:lnTo>
                  <a:lnTo>
                    <a:pt x="3480" y="1931"/>
                  </a:lnTo>
                  <a:lnTo>
                    <a:pt x="3636" y="1906"/>
                  </a:lnTo>
                  <a:lnTo>
                    <a:pt x="3756" y="1990"/>
                  </a:lnTo>
                  <a:lnTo>
                    <a:pt x="3888" y="2038"/>
                  </a:lnTo>
                  <a:lnTo>
                    <a:pt x="3936" y="1942"/>
                  </a:lnTo>
                  <a:lnTo>
                    <a:pt x="3996" y="1810"/>
                  </a:lnTo>
                  <a:lnTo>
                    <a:pt x="4140" y="1810"/>
                  </a:lnTo>
                  <a:lnTo>
                    <a:pt x="4284" y="1666"/>
                  </a:lnTo>
                  <a:lnTo>
                    <a:pt x="4428" y="1582"/>
                  </a:lnTo>
                  <a:lnTo>
                    <a:pt x="4584" y="1486"/>
                  </a:lnTo>
                  <a:lnTo>
                    <a:pt x="4572" y="1270"/>
                  </a:lnTo>
                  <a:lnTo>
                    <a:pt x="4620" y="1042"/>
                  </a:lnTo>
                  <a:lnTo>
                    <a:pt x="4632" y="826"/>
                  </a:lnTo>
                  <a:lnTo>
                    <a:pt x="4512" y="742"/>
                  </a:lnTo>
                  <a:lnTo>
                    <a:pt x="4452" y="634"/>
                  </a:lnTo>
                  <a:lnTo>
                    <a:pt x="4332" y="574"/>
                  </a:lnTo>
                  <a:lnTo>
                    <a:pt x="4164" y="442"/>
                  </a:lnTo>
                  <a:lnTo>
                    <a:pt x="4032" y="322"/>
                  </a:lnTo>
                  <a:lnTo>
                    <a:pt x="3912" y="346"/>
                  </a:lnTo>
                  <a:lnTo>
                    <a:pt x="3804" y="274"/>
                  </a:lnTo>
                  <a:lnTo>
                    <a:pt x="3732" y="310"/>
                  </a:lnTo>
                  <a:lnTo>
                    <a:pt x="3636" y="286"/>
                  </a:lnTo>
                  <a:lnTo>
                    <a:pt x="3444" y="226"/>
                  </a:lnTo>
                  <a:lnTo>
                    <a:pt x="3276" y="142"/>
                  </a:lnTo>
                  <a:lnTo>
                    <a:pt x="3096" y="10"/>
                  </a:lnTo>
                  <a:lnTo>
                    <a:pt x="2996" y="0"/>
                  </a:lnTo>
                  <a:lnTo>
                    <a:pt x="2835" y="54"/>
                  </a:lnTo>
                  <a:lnTo>
                    <a:pt x="2744" y="108"/>
                  </a:lnTo>
                  <a:lnTo>
                    <a:pt x="2678" y="198"/>
                  </a:lnTo>
                  <a:lnTo>
                    <a:pt x="2540" y="154"/>
                  </a:lnTo>
                  <a:lnTo>
                    <a:pt x="2466" y="210"/>
                  </a:lnTo>
                  <a:lnTo>
                    <a:pt x="2261" y="226"/>
                  </a:lnTo>
                  <a:lnTo>
                    <a:pt x="2075" y="237"/>
                  </a:lnTo>
                  <a:lnTo>
                    <a:pt x="1956" y="336"/>
                  </a:lnTo>
                  <a:lnTo>
                    <a:pt x="1838" y="475"/>
                  </a:lnTo>
                  <a:lnTo>
                    <a:pt x="1854" y="630"/>
                  </a:lnTo>
                  <a:lnTo>
                    <a:pt x="1679" y="693"/>
                  </a:lnTo>
                  <a:lnTo>
                    <a:pt x="1499" y="886"/>
                  </a:lnTo>
                  <a:lnTo>
                    <a:pt x="1400" y="886"/>
                  </a:lnTo>
                  <a:lnTo>
                    <a:pt x="1296" y="832"/>
                  </a:lnTo>
                  <a:lnTo>
                    <a:pt x="1086" y="910"/>
                  </a:lnTo>
                  <a:lnTo>
                    <a:pt x="974" y="946"/>
                  </a:lnTo>
                  <a:lnTo>
                    <a:pt x="831" y="1050"/>
                  </a:lnTo>
                  <a:lnTo>
                    <a:pt x="725" y="1138"/>
                  </a:lnTo>
                  <a:lnTo>
                    <a:pt x="612" y="1279"/>
                  </a:lnTo>
                  <a:lnTo>
                    <a:pt x="576" y="1408"/>
                  </a:lnTo>
                  <a:lnTo>
                    <a:pt x="477" y="167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0" name="Freeform 52">
              <a:extLst>
                <a:ext uri="{FF2B5EF4-FFF2-40B4-BE49-F238E27FC236}">
                  <a16:creationId xmlns:a16="http://schemas.microsoft.com/office/drawing/2014/main" id="{A884FD3C-4CDA-16E7-955A-F96F471EC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2709" y="3291054"/>
              <a:ext cx="1281310" cy="1394963"/>
            </a:xfrm>
            <a:custGeom>
              <a:avLst/>
              <a:gdLst>
                <a:gd name="T0" fmla="*/ 899 w 3624"/>
                <a:gd name="T1" fmla="*/ 803 h 4173"/>
                <a:gd name="T2" fmla="*/ 864 w 3624"/>
                <a:gd name="T3" fmla="*/ 1248 h 4173"/>
                <a:gd name="T4" fmla="*/ 563 w 3624"/>
                <a:gd name="T5" fmla="*/ 1428 h 4173"/>
                <a:gd name="T6" fmla="*/ 276 w 3624"/>
                <a:gd name="T7" fmla="*/ 1572 h 4173"/>
                <a:gd name="T8" fmla="*/ 167 w 3624"/>
                <a:gd name="T9" fmla="*/ 1800 h 4173"/>
                <a:gd name="T10" fmla="*/ 348 w 3624"/>
                <a:gd name="T11" fmla="*/ 2016 h 4173"/>
                <a:gd name="T12" fmla="*/ 588 w 3624"/>
                <a:gd name="T13" fmla="*/ 2232 h 4173"/>
                <a:gd name="T14" fmla="*/ 564 w 3624"/>
                <a:gd name="T15" fmla="*/ 2475 h 4173"/>
                <a:gd name="T16" fmla="*/ 468 w 3624"/>
                <a:gd name="T17" fmla="*/ 2652 h 4173"/>
                <a:gd name="T18" fmla="*/ 348 w 3624"/>
                <a:gd name="T19" fmla="*/ 2784 h 4173"/>
                <a:gd name="T20" fmla="*/ 324 w 3624"/>
                <a:gd name="T21" fmla="*/ 2928 h 4173"/>
                <a:gd name="T22" fmla="*/ 336 w 3624"/>
                <a:gd name="T23" fmla="*/ 3143 h 4173"/>
                <a:gd name="T24" fmla="*/ 140 w 3624"/>
                <a:gd name="T25" fmla="*/ 3324 h 4173"/>
                <a:gd name="T26" fmla="*/ 0 w 3624"/>
                <a:gd name="T27" fmla="*/ 3458 h 4173"/>
                <a:gd name="T28" fmla="*/ 129 w 3624"/>
                <a:gd name="T29" fmla="*/ 3573 h 4173"/>
                <a:gd name="T30" fmla="*/ 365 w 3624"/>
                <a:gd name="T31" fmla="*/ 3645 h 4173"/>
                <a:gd name="T32" fmla="*/ 638 w 3624"/>
                <a:gd name="T33" fmla="*/ 3648 h 4173"/>
                <a:gd name="T34" fmla="*/ 726 w 3624"/>
                <a:gd name="T35" fmla="*/ 3894 h 4173"/>
                <a:gd name="T36" fmla="*/ 876 w 3624"/>
                <a:gd name="T37" fmla="*/ 3587 h 4173"/>
                <a:gd name="T38" fmla="*/ 750 w 3624"/>
                <a:gd name="T39" fmla="*/ 3446 h 4173"/>
                <a:gd name="T40" fmla="*/ 680 w 3624"/>
                <a:gd name="T41" fmla="*/ 3345 h 4173"/>
                <a:gd name="T42" fmla="*/ 612 w 3624"/>
                <a:gd name="T43" fmla="*/ 3186 h 4173"/>
                <a:gd name="T44" fmla="*/ 738 w 3624"/>
                <a:gd name="T45" fmla="*/ 3078 h 4173"/>
                <a:gd name="T46" fmla="*/ 882 w 3624"/>
                <a:gd name="T47" fmla="*/ 3119 h 4173"/>
                <a:gd name="T48" fmla="*/ 992 w 3624"/>
                <a:gd name="T49" fmla="*/ 3248 h 4173"/>
                <a:gd name="T50" fmla="*/ 1128 w 3624"/>
                <a:gd name="T51" fmla="*/ 3404 h 4173"/>
                <a:gd name="T52" fmla="*/ 1076 w 3624"/>
                <a:gd name="T53" fmla="*/ 3599 h 4173"/>
                <a:gd name="T54" fmla="*/ 876 w 3624"/>
                <a:gd name="T55" fmla="*/ 3587 h 4173"/>
                <a:gd name="T56" fmla="*/ 938 w 3624"/>
                <a:gd name="T57" fmla="*/ 3833 h 4173"/>
                <a:gd name="T58" fmla="*/ 1154 w 3624"/>
                <a:gd name="T59" fmla="*/ 4013 h 4173"/>
                <a:gd name="T60" fmla="*/ 1179 w 3624"/>
                <a:gd name="T61" fmla="*/ 4173 h 4173"/>
                <a:gd name="T62" fmla="*/ 1764 w 3624"/>
                <a:gd name="T63" fmla="*/ 3312 h 4173"/>
                <a:gd name="T64" fmla="*/ 1944 w 3624"/>
                <a:gd name="T65" fmla="*/ 2952 h 4173"/>
                <a:gd name="T66" fmla="*/ 2256 w 3624"/>
                <a:gd name="T67" fmla="*/ 2400 h 4173"/>
                <a:gd name="T68" fmla="*/ 2544 w 3624"/>
                <a:gd name="T69" fmla="*/ 2148 h 4173"/>
                <a:gd name="T70" fmla="*/ 2868 w 3624"/>
                <a:gd name="T71" fmla="*/ 1944 h 4173"/>
                <a:gd name="T72" fmla="*/ 3144 w 3624"/>
                <a:gd name="T73" fmla="*/ 1692 h 4173"/>
                <a:gd name="T74" fmla="*/ 3264 w 3624"/>
                <a:gd name="T75" fmla="*/ 1440 h 4173"/>
                <a:gd name="T76" fmla="*/ 3204 w 3624"/>
                <a:gd name="T77" fmla="*/ 1104 h 4173"/>
                <a:gd name="T78" fmla="*/ 3408 w 3624"/>
                <a:gd name="T79" fmla="*/ 876 h 4173"/>
                <a:gd name="T80" fmla="*/ 3588 w 3624"/>
                <a:gd name="T81" fmla="*/ 384 h 4173"/>
                <a:gd name="T82" fmla="*/ 3612 w 3624"/>
                <a:gd name="T83" fmla="*/ 48 h 4173"/>
                <a:gd name="T84" fmla="*/ 3312 w 3624"/>
                <a:gd name="T85" fmla="*/ 36 h 4173"/>
                <a:gd name="T86" fmla="*/ 2976 w 3624"/>
                <a:gd name="T87" fmla="*/ 0 h 4173"/>
                <a:gd name="T88" fmla="*/ 2868 w 3624"/>
                <a:gd name="T89" fmla="*/ 156 h 4173"/>
                <a:gd name="T90" fmla="*/ 2892 w 3624"/>
                <a:gd name="T91" fmla="*/ 432 h 4173"/>
                <a:gd name="T92" fmla="*/ 2736 w 3624"/>
                <a:gd name="T93" fmla="*/ 432 h 4173"/>
                <a:gd name="T94" fmla="*/ 2508 w 3624"/>
                <a:gd name="T95" fmla="*/ 468 h 4173"/>
                <a:gd name="T96" fmla="*/ 2256 w 3624"/>
                <a:gd name="T97" fmla="*/ 420 h 4173"/>
                <a:gd name="T98" fmla="*/ 2016 w 3624"/>
                <a:gd name="T99" fmla="*/ 468 h 4173"/>
                <a:gd name="T100" fmla="*/ 1740 w 3624"/>
                <a:gd name="T101" fmla="*/ 408 h 4173"/>
                <a:gd name="T102" fmla="*/ 1500 w 3624"/>
                <a:gd name="T103" fmla="*/ 372 h 4173"/>
                <a:gd name="T104" fmla="*/ 1212 w 3624"/>
                <a:gd name="T105" fmla="*/ 456 h 4173"/>
                <a:gd name="T106" fmla="*/ 996 w 3624"/>
                <a:gd name="T107" fmla="*/ 516 h 4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24" h="4173">
                  <a:moveTo>
                    <a:pt x="914" y="587"/>
                  </a:moveTo>
                  <a:lnTo>
                    <a:pt x="899" y="803"/>
                  </a:lnTo>
                  <a:lnTo>
                    <a:pt x="851" y="1032"/>
                  </a:lnTo>
                  <a:lnTo>
                    <a:pt x="864" y="1248"/>
                  </a:lnTo>
                  <a:lnTo>
                    <a:pt x="716" y="1338"/>
                  </a:lnTo>
                  <a:lnTo>
                    <a:pt x="563" y="1428"/>
                  </a:lnTo>
                  <a:lnTo>
                    <a:pt x="420" y="1572"/>
                  </a:lnTo>
                  <a:lnTo>
                    <a:pt x="276" y="1572"/>
                  </a:lnTo>
                  <a:lnTo>
                    <a:pt x="218" y="1698"/>
                  </a:lnTo>
                  <a:lnTo>
                    <a:pt x="167" y="1800"/>
                  </a:lnTo>
                  <a:lnTo>
                    <a:pt x="264" y="1944"/>
                  </a:lnTo>
                  <a:lnTo>
                    <a:pt x="348" y="2016"/>
                  </a:lnTo>
                  <a:lnTo>
                    <a:pt x="480" y="2100"/>
                  </a:lnTo>
                  <a:lnTo>
                    <a:pt x="588" y="2232"/>
                  </a:lnTo>
                  <a:lnTo>
                    <a:pt x="588" y="2376"/>
                  </a:lnTo>
                  <a:lnTo>
                    <a:pt x="564" y="2475"/>
                  </a:lnTo>
                  <a:lnTo>
                    <a:pt x="504" y="2568"/>
                  </a:lnTo>
                  <a:lnTo>
                    <a:pt x="468" y="2652"/>
                  </a:lnTo>
                  <a:lnTo>
                    <a:pt x="396" y="2688"/>
                  </a:lnTo>
                  <a:lnTo>
                    <a:pt x="348" y="2784"/>
                  </a:lnTo>
                  <a:lnTo>
                    <a:pt x="372" y="2856"/>
                  </a:lnTo>
                  <a:lnTo>
                    <a:pt x="324" y="2928"/>
                  </a:lnTo>
                  <a:lnTo>
                    <a:pt x="245" y="3012"/>
                  </a:lnTo>
                  <a:lnTo>
                    <a:pt x="336" y="3143"/>
                  </a:lnTo>
                  <a:lnTo>
                    <a:pt x="240" y="3213"/>
                  </a:lnTo>
                  <a:lnTo>
                    <a:pt x="140" y="3324"/>
                  </a:lnTo>
                  <a:lnTo>
                    <a:pt x="36" y="3363"/>
                  </a:lnTo>
                  <a:lnTo>
                    <a:pt x="0" y="3458"/>
                  </a:lnTo>
                  <a:lnTo>
                    <a:pt x="18" y="3561"/>
                  </a:lnTo>
                  <a:lnTo>
                    <a:pt x="129" y="3573"/>
                  </a:lnTo>
                  <a:lnTo>
                    <a:pt x="248" y="3555"/>
                  </a:lnTo>
                  <a:lnTo>
                    <a:pt x="365" y="3645"/>
                  </a:lnTo>
                  <a:lnTo>
                    <a:pt x="488" y="3672"/>
                  </a:lnTo>
                  <a:lnTo>
                    <a:pt x="638" y="3648"/>
                  </a:lnTo>
                  <a:lnTo>
                    <a:pt x="698" y="3758"/>
                  </a:lnTo>
                  <a:lnTo>
                    <a:pt x="726" y="3894"/>
                  </a:lnTo>
                  <a:lnTo>
                    <a:pt x="810" y="3738"/>
                  </a:lnTo>
                  <a:lnTo>
                    <a:pt x="876" y="3587"/>
                  </a:lnTo>
                  <a:lnTo>
                    <a:pt x="758" y="3546"/>
                  </a:lnTo>
                  <a:lnTo>
                    <a:pt x="750" y="3446"/>
                  </a:lnTo>
                  <a:lnTo>
                    <a:pt x="689" y="3396"/>
                  </a:lnTo>
                  <a:lnTo>
                    <a:pt x="680" y="3345"/>
                  </a:lnTo>
                  <a:lnTo>
                    <a:pt x="629" y="3269"/>
                  </a:lnTo>
                  <a:lnTo>
                    <a:pt x="612" y="3186"/>
                  </a:lnTo>
                  <a:lnTo>
                    <a:pt x="653" y="3063"/>
                  </a:lnTo>
                  <a:lnTo>
                    <a:pt x="738" y="3078"/>
                  </a:lnTo>
                  <a:lnTo>
                    <a:pt x="809" y="3114"/>
                  </a:lnTo>
                  <a:lnTo>
                    <a:pt x="882" y="3119"/>
                  </a:lnTo>
                  <a:lnTo>
                    <a:pt x="935" y="3191"/>
                  </a:lnTo>
                  <a:lnTo>
                    <a:pt x="992" y="3248"/>
                  </a:lnTo>
                  <a:lnTo>
                    <a:pt x="1035" y="3320"/>
                  </a:lnTo>
                  <a:lnTo>
                    <a:pt x="1128" y="3404"/>
                  </a:lnTo>
                  <a:lnTo>
                    <a:pt x="1121" y="3498"/>
                  </a:lnTo>
                  <a:lnTo>
                    <a:pt x="1076" y="3599"/>
                  </a:lnTo>
                  <a:lnTo>
                    <a:pt x="935" y="3599"/>
                  </a:lnTo>
                  <a:lnTo>
                    <a:pt x="876" y="3587"/>
                  </a:lnTo>
                  <a:lnTo>
                    <a:pt x="812" y="3740"/>
                  </a:lnTo>
                  <a:lnTo>
                    <a:pt x="938" y="3833"/>
                  </a:lnTo>
                  <a:lnTo>
                    <a:pt x="1073" y="3912"/>
                  </a:lnTo>
                  <a:lnTo>
                    <a:pt x="1154" y="4013"/>
                  </a:lnTo>
                  <a:lnTo>
                    <a:pt x="1163" y="4112"/>
                  </a:lnTo>
                  <a:lnTo>
                    <a:pt x="1179" y="4173"/>
                  </a:lnTo>
                  <a:lnTo>
                    <a:pt x="1644" y="3480"/>
                  </a:lnTo>
                  <a:lnTo>
                    <a:pt x="1764" y="3312"/>
                  </a:lnTo>
                  <a:lnTo>
                    <a:pt x="1812" y="3168"/>
                  </a:lnTo>
                  <a:lnTo>
                    <a:pt x="1944" y="2952"/>
                  </a:lnTo>
                  <a:lnTo>
                    <a:pt x="2076" y="2688"/>
                  </a:lnTo>
                  <a:lnTo>
                    <a:pt x="2256" y="2400"/>
                  </a:lnTo>
                  <a:lnTo>
                    <a:pt x="2400" y="2316"/>
                  </a:lnTo>
                  <a:lnTo>
                    <a:pt x="2544" y="2148"/>
                  </a:lnTo>
                  <a:lnTo>
                    <a:pt x="2700" y="2064"/>
                  </a:lnTo>
                  <a:lnTo>
                    <a:pt x="2868" y="1944"/>
                  </a:lnTo>
                  <a:lnTo>
                    <a:pt x="3024" y="1812"/>
                  </a:lnTo>
                  <a:lnTo>
                    <a:pt x="3144" y="1692"/>
                  </a:lnTo>
                  <a:lnTo>
                    <a:pt x="3156" y="1560"/>
                  </a:lnTo>
                  <a:lnTo>
                    <a:pt x="3264" y="1440"/>
                  </a:lnTo>
                  <a:lnTo>
                    <a:pt x="3214" y="1216"/>
                  </a:lnTo>
                  <a:lnTo>
                    <a:pt x="3204" y="1104"/>
                  </a:lnTo>
                  <a:lnTo>
                    <a:pt x="3360" y="1092"/>
                  </a:lnTo>
                  <a:lnTo>
                    <a:pt x="3408" y="876"/>
                  </a:lnTo>
                  <a:lnTo>
                    <a:pt x="3480" y="564"/>
                  </a:lnTo>
                  <a:lnTo>
                    <a:pt x="3588" y="384"/>
                  </a:lnTo>
                  <a:lnTo>
                    <a:pt x="3624" y="192"/>
                  </a:lnTo>
                  <a:lnTo>
                    <a:pt x="3612" y="48"/>
                  </a:lnTo>
                  <a:lnTo>
                    <a:pt x="3456" y="36"/>
                  </a:lnTo>
                  <a:lnTo>
                    <a:pt x="3312" y="36"/>
                  </a:lnTo>
                  <a:lnTo>
                    <a:pt x="3132" y="48"/>
                  </a:lnTo>
                  <a:lnTo>
                    <a:pt x="2976" y="0"/>
                  </a:lnTo>
                  <a:lnTo>
                    <a:pt x="2868" y="24"/>
                  </a:lnTo>
                  <a:lnTo>
                    <a:pt x="2868" y="156"/>
                  </a:lnTo>
                  <a:lnTo>
                    <a:pt x="2856" y="300"/>
                  </a:lnTo>
                  <a:lnTo>
                    <a:pt x="2892" y="432"/>
                  </a:lnTo>
                  <a:lnTo>
                    <a:pt x="2820" y="504"/>
                  </a:lnTo>
                  <a:lnTo>
                    <a:pt x="2736" y="432"/>
                  </a:lnTo>
                  <a:lnTo>
                    <a:pt x="2640" y="480"/>
                  </a:lnTo>
                  <a:lnTo>
                    <a:pt x="2508" y="468"/>
                  </a:lnTo>
                  <a:lnTo>
                    <a:pt x="2388" y="420"/>
                  </a:lnTo>
                  <a:lnTo>
                    <a:pt x="2256" y="420"/>
                  </a:lnTo>
                  <a:lnTo>
                    <a:pt x="2172" y="456"/>
                  </a:lnTo>
                  <a:lnTo>
                    <a:pt x="2016" y="468"/>
                  </a:lnTo>
                  <a:lnTo>
                    <a:pt x="1860" y="432"/>
                  </a:lnTo>
                  <a:lnTo>
                    <a:pt x="1740" y="408"/>
                  </a:lnTo>
                  <a:lnTo>
                    <a:pt x="1608" y="432"/>
                  </a:lnTo>
                  <a:lnTo>
                    <a:pt x="1500" y="372"/>
                  </a:lnTo>
                  <a:lnTo>
                    <a:pt x="1344" y="456"/>
                  </a:lnTo>
                  <a:lnTo>
                    <a:pt x="1212" y="456"/>
                  </a:lnTo>
                  <a:lnTo>
                    <a:pt x="1068" y="456"/>
                  </a:lnTo>
                  <a:lnTo>
                    <a:pt x="996" y="516"/>
                  </a:lnTo>
                  <a:lnTo>
                    <a:pt x="914" y="587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2" name="Freeform 53">
              <a:extLst>
                <a:ext uri="{FF2B5EF4-FFF2-40B4-BE49-F238E27FC236}">
                  <a16:creationId xmlns:a16="http://schemas.microsoft.com/office/drawing/2014/main" id="{8314A152-0176-2ABE-4FB3-E23D71F22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7386" y="4299362"/>
              <a:ext cx="2221401" cy="1388298"/>
            </a:xfrm>
            <a:custGeom>
              <a:avLst/>
              <a:gdLst>
                <a:gd name="T0" fmla="*/ 852 w 6280"/>
                <a:gd name="T1" fmla="*/ 2133 h 4155"/>
                <a:gd name="T2" fmla="*/ 510 w 6280"/>
                <a:gd name="T3" fmla="*/ 2580 h 4155"/>
                <a:gd name="T4" fmla="*/ 258 w 6280"/>
                <a:gd name="T5" fmla="*/ 2925 h 4155"/>
                <a:gd name="T6" fmla="*/ 253 w 6280"/>
                <a:gd name="T7" fmla="*/ 3393 h 4155"/>
                <a:gd name="T8" fmla="*/ 852 w 6280"/>
                <a:gd name="T9" fmla="*/ 3537 h 4155"/>
                <a:gd name="T10" fmla="*/ 763 w 6280"/>
                <a:gd name="T11" fmla="*/ 3933 h 4155"/>
                <a:gd name="T12" fmla="*/ 1249 w 6280"/>
                <a:gd name="T13" fmla="*/ 4027 h 4155"/>
                <a:gd name="T14" fmla="*/ 1615 w 6280"/>
                <a:gd name="T15" fmla="*/ 4128 h 4155"/>
                <a:gd name="T16" fmla="*/ 1853 w 6280"/>
                <a:gd name="T17" fmla="*/ 4045 h 4155"/>
                <a:gd name="T18" fmla="*/ 2102 w 6280"/>
                <a:gd name="T19" fmla="*/ 3940 h 4155"/>
                <a:gd name="T20" fmla="*/ 2422 w 6280"/>
                <a:gd name="T21" fmla="*/ 4032 h 4155"/>
                <a:gd name="T22" fmla="*/ 2495 w 6280"/>
                <a:gd name="T23" fmla="*/ 3794 h 4155"/>
                <a:gd name="T24" fmla="*/ 2788 w 6280"/>
                <a:gd name="T25" fmla="*/ 3703 h 4155"/>
                <a:gd name="T26" fmla="*/ 3105 w 6280"/>
                <a:gd name="T27" fmla="*/ 3762 h 4155"/>
                <a:gd name="T28" fmla="*/ 3410 w 6280"/>
                <a:gd name="T29" fmla="*/ 3611 h 4155"/>
                <a:gd name="T30" fmla="*/ 3839 w 6280"/>
                <a:gd name="T31" fmla="*/ 3410 h 4155"/>
                <a:gd name="T32" fmla="*/ 4296 w 6280"/>
                <a:gd name="T33" fmla="*/ 3072 h 4155"/>
                <a:gd name="T34" fmla="*/ 4827 w 6280"/>
                <a:gd name="T35" fmla="*/ 2624 h 4155"/>
                <a:gd name="T36" fmla="*/ 5302 w 6280"/>
                <a:gd name="T37" fmla="*/ 2112 h 4155"/>
                <a:gd name="T38" fmla="*/ 5787 w 6280"/>
                <a:gd name="T39" fmla="*/ 1665 h 4155"/>
                <a:gd name="T40" fmla="*/ 6280 w 6280"/>
                <a:gd name="T41" fmla="*/ 1162 h 4155"/>
                <a:gd name="T42" fmla="*/ 6171 w 6280"/>
                <a:gd name="T43" fmla="*/ 897 h 4155"/>
                <a:gd name="T44" fmla="*/ 5977 w 6280"/>
                <a:gd name="T45" fmla="*/ 574 h 4155"/>
                <a:gd name="T46" fmla="*/ 6223 w 6280"/>
                <a:gd name="T47" fmla="*/ 484 h 4155"/>
                <a:gd name="T48" fmla="*/ 6091 w 6280"/>
                <a:gd name="T49" fmla="*/ 232 h 4155"/>
                <a:gd name="T50" fmla="*/ 5911 w 6280"/>
                <a:gd name="T51" fmla="*/ 100 h 4155"/>
                <a:gd name="T52" fmla="*/ 5713 w 6280"/>
                <a:gd name="T53" fmla="*/ 172 h 4155"/>
                <a:gd name="T54" fmla="*/ 5791 w 6280"/>
                <a:gd name="T55" fmla="*/ 382 h 4155"/>
                <a:gd name="T56" fmla="*/ 5979 w 6280"/>
                <a:gd name="T57" fmla="*/ 571 h 4155"/>
                <a:gd name="T58" fmla="*/ 5803 w 6280"/>
                <a:gd name="T59" fmla="*/ 741 h 4155"/>
                <a:gd name="T60" fmla="*/ 5467 w 6280"/>
                <a:gd name="T61" fmla="*/ 632 h 4155"/>
                <a:gd name="T62" fmla="*/ 5119 w 6280"/>
                <a:gd name="T63" fmla="*/ 549 h 4155"/>
                <a:gd name="T64" fmla="*/ 5238 w 6280"/>
                <a:gd name="T65" fmla="*/ 312 h 4155"/>
                <a:gd name="T66" fmla="*/ 5347 w 6280"/>
                <a:gd name="T67" fmla="*/ 0 h 4155"/>
                <a:gd name="T68" fmla="*/ 5083 w 6280"/>
                <a:gd name="T69" fmla="*/ 156 h 4155"/>
                <a:gd name="T70" fmla="*/ 4781 w 6280"/>
                <a:gd name="T71" fmla="*/ 193 h 4155"/>
                <a:gd name="T72" fmla="*/ 4605 w 6280"/>
                <a:gd name="T73" fmla="*/ 458 h 4155"/>
                <a:gd name="T74" fmla="*/ 4269 w 6280"/>
                <a:gd name="T75" fmla="*/ 623 h 4155"/>
                <a:gd name="T76" fmla="*/ 3996 w 6280"/>
                <a:gd name="T77" fmla="*/ 336 h 4155"/>
                <a:gd name="T78" fmla="*/ 3561 w 6280"/>
                <a:gd name="T79" fmla="*/ 618 h 4155"/>
                <a:gd name="T80" fmla="*/ 3192 w 6280"/>
                <a:gd name="T81" fmla="*/ 562 h 4155"/>
                <a:gd name="T82" fmla="*/ 2749 w 6280"/>
                <a:gd name="T83" fmla="*/ 537 h 4155"/>
                <a:gd name="T84" fmla="*/ 2485 w 6280"/>
                <a:gd name="T85" fmla="*/ 598 h 4155"/>
                <a:gd name="T86" fmla="*/ 2367 w 6280"/>
                <a:gd name="T87" fmla="*/ 936 h 4155"/>
                <a:gd name="T88" fmla="*/ 2113 w 6280"/>
                <a:gd name="T89" fmla="*/ 1161 h 4155"/>
                <a:gd name="T90" fmla="*/ 1573 w 6280"/>
                <a:gd name="T91" fmla="*/ 1342 h 4155"/>
                <a:gd name="T92" fmla="*/ 1285 w 6280"/>
                <a:gd name="T93" fmla="*/ 1920 h 4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280" h="4155">
                  <a:moveTo>
                    <a:pt x="1177" y="2133"/>
                  </a:moveTo>
                  <a:lnTo>
                    <a:pt x="1018" y="2150"/>
                  </a:lnTo>
                  <a:lnTo>
                    <a:pt x="852" y="2133"/>
                  </a:lnTo>
                  <a:lnTo>
                    <a:pt x="760" y="2225"/>
                  </a:lnTo>
                  <a:lnTo>
                    <a:pt x="511" y="2331"/>
                  </a:lnTo>
                  <a:lnTo>
                    <a:pt x="510" y="2580"/>
                  </a:lnTo>
                  <a:lnTo>
                    <a:pt x="636" y="2744"/>
                  </a:lnTo>
                  <a:lnTo>
                    <a:pt x="420" y="2763"/>
                  </a:lnTo>
                  <a:lnTo>
                    <a:pt x="258" y="2925"/>
                  </a:lnTo>
                  <a:lnTo>
                    <a:pt x="168" y="3141"/>
                  </a:lnTo>
                  <a:lnTo>
                    <a:pt x="0" y="3372"/>
                  </a:lnTo>
                  <a:lnTo>
                    <a:pt x="253" y="3393"/>
                  </a:lnTo>
                  <a:lnTo>
                    <a:pt x="475" y="3339"/>
                  </a:lnTo>
                  <a:lnTo>
                    <a:pt x="729" y="3393"/>
                  </a:lnTo>
                  <a:lnTo>
                    <a:pt x="852" y="3537"/>
                  </a:lnTo>
                  <a:lnTo>
                    <a:pt x="690" y="3665"/>
                  </a:lnTo>
                  <a:lnTo>
                    <a:pt x="637" y="3842"/>
                  </a:lnTo>
                  <a:lnTo>
                    <a:pt x="763" y="3933"/>
                  </a:lnTo>
                  <a:lnTo>
                    <a:pt x="893" y="3981"/>
                  </a:lnTo>
                  <a:lnTo>
                    <a:pt x="1057" y="4009"/>
                  </a:lnTo>
                  <a:lnTo>
                    <a:pt x="1249" y="4027"/>
                  </a:lnTo>
                  <a:lnTo>
                    <a:pt x="1386" y="4064"/>
                  </a:lnTo>
                  <a:lnTo>
                    <a:pt x="1505" y="4128"/>
                  </a:lnTo>
                  <a:lnTo>
                    <a:pt x="1615" y="4128"/>
                  </a:lnTo>
                  <a:lnTo>
                    <a:pt x="1743" y="4155"/>
                  </a:lnTo>
                  <a:lnTo>
                    <a:pt x="1807" y="4109"/>
                  </a:lnTo>
                  <a:lnTo>
                    <a:pt x="1853" y="4045"/>
                  </a:lnTo>
                  <a:lnTo>
                    <a:pt x="1862" y="3972"/>
                  </a:lnTo>
                  <a:lnTo>
                    <a:pt x="1962" y="3936"/>
                  </a:lnTo>
                  <a:lnTo>
                    <a:pt x="2102" y="3940"/>
                  </a:lnTo>
                  <a:lnTo>
                    <a:pt x="2194" y="3977"/>
                  </a:lnTo>
                  <a:lnTo>
                    <a:pt x="2285" y="4023"/>
                  </a:lnTo>
                  <a:lnTo>
                    <a:pt x="2422" y="4032"/>
                  </a:lnTo>
                  <a:lnTo>
                    <a:pt x="2459" y="3959"/>
                  </a:lnTo>
                  <a:lnTo>
                    <a:pt x="2468" y="3876"/>
                  </a:lnTo>
                  <a:lnTo>
                    <a:pt x="2495" y="3794"/>
                  </a:lnTo>
                  <a:lnTo>
                    <a:pt x="2578" y="3758"/>
                  </a:lnTo>
                  <a:lnTo>
                    <a:pt x="2669" y="3703"/>
                  </a:lnTo>
                  <a:lnTo>
                    <a:pt x="2788" y="3703"/>
                  </a:lnTo>
                  <a:lnTo>
                    <a:pt x="2888" y="3748"/>
                  </a:lnTo>
                  <a:lnTo>
                    <a:pt x="2998" y="3776"/>
                  </a:lnTo>
                  <a:lnTo>
                    <a:pt x="3105" y="3762"/>
                  </a:lnTo>
                  <a:lnTo>
                    <a:pt x="3227" y="3721"/>
                  </a:lnTo>
                  <a:lnTo>
                    <a:pt x="3318" y="3694"/>
                  </a:lnTo>
                  <a:lnTo>
                    <a:pt x="3410" y="3611"/>
                  </a:lnTo>
                  <a:lnTo>
                    <a:pt x="3574" y="3556"/>
                  </a:lnTo>
                  <a:lnTo>
                    <a:pt x="3720" y="3474"/>
                  </a:lnTo>
                  <a:lnTo>
                    <a:pt x="3839" y="3410"/>
                  </a:lnTo>
                  <a:lnTo>
                    <a:pt x="4004" y="3282"/>
                  </a:lnTo>
                  <a:lnTo>
                    <a:pt x="4123" y="3172"/>
                  </a:lnTo>
                  <a:lnTo>
                    <a:pt x="4296" y="3072"/>
                  </a:lnTo>
                  <a:lnTo>
                    <a:pt x="4488" y="2916"/>
                  </a:lnTo>
                  <a:lnTo>
                    <a:pt x="4644" y="2770"/>
                  </a:lnTo>
                  <a:lnTo>
                    <a:pt x="4827" y="2624"/>
                  </a:lnTo>
                  <a:lnTo>
                    <a:pt x="5000" y="2432"/>
                  </a:lnTo>
                  <a:lnTo>
                    <a:pt x="5165" y="2295"/>
                  </a:lnTo>
                  <a:lnTo>
                    <a:pt x="5302" y="2112"/>
                  </a:lnTo>
                  <a:lnTo>
                    <a:pt x="5458" y="1930"/>
                  </a:lnTo>
                  <a:lnTo>
                    <a:pt x="5640" y="1729"/>
                  </a:lnTo>
                  <a:lnTo>
                    <a:pt x="5787" y="1665"/>
                  </a:lnTo>
                  <a:lnTo>
                    <a:pt x="5906" y="1500"/>
                  </a:lnTo>
                  <a:lnTo>
                    <a:pt x="6125" y="1354"/>
                  </a:lnTo>
                  <a:lnTo>
                    <a:pt x="6280" y="1162"/>
                  </a:lnTo>
                  <a:lnTo>
                    <a:pt x="6262" y="1089"/>
                  </a:lnTo>
                  <a:lnTo>
                    <a:pt x="6257" y="997"/>
                  </a:lnTo>
                  <a:lnTo>
                    <a:pt x="6171" y="897"/>
                  </a:lnTo>
                  <a:lnTo>
                    <a:pt x="6034" y="815"/>
                  </a:lnTo>
                  <a:lnTo>
                    <a:pt x="5911" y="726"/>
                  </a:lnTo>
                  <a:lnTo>
                    <a:pt x="5977" y="574"/>
                  </a:lnTo>
                  <a:lnTo>
                    <a:pt x="5989" y="578"/>
                  </a:lnTo>
                  <a:lnTo>
                    <a:pt x="6175" y="586"/>
                  </a:lnTo>
                  <a:lnTo>
                    <a:pt x="6223" y="484"/>
                  </a:lnTo>
                  <a:lnTo>
                    <a:pt x="6229" y="388"/>
                  </a:lnTo>
                  <a:lnTo>
                    <a:pt x="6139" y="310"/>
                  </a:lnTo>
                  <a:lnTo>
                    <a:pt x="6091" y="232"/>
                  </a:lnTo>
                  <a:lnTo>
                    <a:pt x="6037" y="178"/>
                  </a:lnTo>
                  <a:lnTo>
                    <a:pt x="5983" y="106"/>
                  </a:lnTo>
                  <a:lnTo>
                    <a:pt x="5911" y="100"/>
                  </a:lnTo>
                  <a:lnTo>
                    <a:pt x="5839" y="64"/>
                  </a:lnTo>
                  <a:lnTo>
                    <a:pt x="5755" y="46"/>
                  </a:lnTo>
                  <a:lnTo>
                    <a:pt x="5713" y="172"/>
                  </a:lnTo>
                  <a:lnTo>
                    <a:pt x="5731" y="256"/>
                  </a:lnTo>
                  <a:lnTo>
                    <a:pt x="5779" y="328"/>
                  </a:lnTo>
                  <a:lnTo>
                    <a:pt x="5791" y="382"/>
                  </a:lnTo>
                  <a:lnTo>
                    <a:pt x="5851" y="430"/>
                  </a:lnTo>
                  <a:lnTo>
                    <a:pt x="5857" y="532"/>
                  </a:lnTo>
                  <a:lnTo>
                    <a:pt x="5979" y="571"/>
                  </a:lnTo>
                  <a:lnTo>
                    <a:pt x="5911" y="724"/>
                  </a:lnTo>
                  <a:lnTo>
                    <a:pt x="5827" y="880"/>
                  </a:lnTo>
                  <a:lnTo>
                    <a:pt x="5803" y="741"/>
                  </a:lnTo>
                  <a:lnTo>
                    <a:pt x="5740" y="634"/>
                  </a:lnTo>
                  <a:lnTo>
                    <a:pt x="5593" y="658"/>
                  </a:lnTo>
                  <a:lnTo>
                    <a:pt x="5467" y="632"/>
                  </a:lnTo>
                  <a:lnTo>
                    <a:pt x="5348" y="540"/>
                  </a:lnTo>
                  <a:lnTo>
                    <a:pt x="5229" y="559"/>
                  </a:lnTo>
                  <a:lnTo>
                    <a:pt x="5119" y="549"/>
                  </a:lnTo>
                  <a:lnTo>
                    <a:pt x="5101" y="440"/>
                  </a:lnTo>
                  <a:lnTo>
                    <a:pt x="5138" y="348"/>
                  </a:lnTo>
                  <a:lnTo>
                    <a:pt x="5238" y="312"/>
                  </a:lnTo>
                  <a:lnTo>
                    <a:pt x="5339" y="202"/>
                  </a:lnTo>
                  <a:lnTo>
                    <a:pt x="5439" y="129"/>
                  </a:lnTo>
                  <a:lnTo>
                    <a:pt x="5347" y="0"/>
                  </a:lnTo>
                  <a:lnTo>
                    <a:pt x="5275" y="65"/>
                  </a:lnTo>
                  <a:lnTo>
                    <a:pt x="5202" y="120"/>
                  </a:lnTo>
                  <a:lnTo>
                    <a:pt x="5083" y="156"/>
                  </a:lnTo>
                  <a:lnTo>
                    <a:pt x="4982" y="156"/>
                  </a:lnTo>
                  <a:lnTo>
                    <a:pt x="4900" y="165"/>
                  </a:lnTo>
                  <a:lnTo>
                    <a:pt x="4781" y="193"/>
                  </a:lnTo>
                  <a:lnTo>
                    <a:pt x="4735" y="284"/>
                  </a:lnTo>
                  <a:lnTo>
                    <a:pt x="4662" y="357"/>
                  </a:lnTo>
                  <a:lnTo>
                    <a:pt x="4605" y="458"/>
                  </a:lnTo>
                  <a:lnTo>
                    <a:pt x="4516" y="650"/>
                  </a:lnTo>
                  <a:lnTo>
                    <a:pt x="4397" y="650"/>
                  </a:lnTo>
                  <a:lnTo>
                    <a:pt x="4269" y="623"/>
                  </a:lnTo>
                  <a:lnTo>
                    <a:pt x="4178" y="540"/>
                  </a:lnTo>
                  <a:lnTo>
                    <a:pt x="4095" y="440"/>
                  </a:lnTo>
                  <a:lnTo>
                    <a:pt x="3996" y="336"/>
                  </a:lnTo>
                  <a:lnTo>
                    <a:pt x="3865" y="478"/>
                  </a:lnTo>
                  <a:lnTo>
                    <a:pt x="3709" y="513"/>
                  </a:lnTo>
                  <a:lnTo>
                    <a:pt x="3561" y="618"/>
                  </a:lnTo>
                  <a:lnTo>
                    <a:pt x="3436" y="670"/>
                  </a:lnTo>
                  <a:lnTo>
                    <a:pt x="3291" y="624"/>
                  </a:lnTo>
                  <a:lnTo>
                    <a:pt x="3192" y="562"/>
                  </a:lnTo>
                  <a:lnTo>
                    <a:pt x="3051" y="574"/>
                  </a:lnTo>
                  <a:lnTo>
                    <a:pt x="2952" y="478"/>
                  </a:lnTo>
                  <a:lnTo>
                    <a:pt x="2749" y="537"/>
                  </a:lnTo>
                  <a:lnTo>
                    <a:pt x="2691" y="595"/>
                  </a:lnTo>
                  <a:lnTo>
                    <a:pt x="2605" y="645"/>
                  </a:lnTo>
                  <a:lnTo>
                    <a:pt x="2485" y="598"/>
                  </a:lnTo>
                  <a:lnTo>
                    <a:pt x="2355" y="601"/>
                  </a:lnTo>
                  <a:lnTo>
                    <a:pt x="2353" y="760"/>
                  </a:lnTo>
                  <a:lnTo>
                    <a:pt x="2367" y="936"/>
                  </a:lnTo>
                  <a:lnTo>
                    <a:pt x="2364" y="1065"/>
                  </a:lnTo>
                  <a:lnTo>
                    <a:pt x="2271" y="1161"/>
                  </a:lnTo>
                  <a:lnTo>
                    <a:pt x="2113" y="1161"/>
                  </a:lnTo>
                  <a:lnTo>
                    <a:pt x="1920" y="1233"/>
                  </a:lnTo>
                  <a:lnTo>
                    <a:pt x="1755" y="1365"/>
                  </a:lnTo>
                  <a:lnTo>
                    <a:pt x="1573" y="1342"/>
                  </a:lnTo>
                  <a:lnTo>
                    <a:pt x="1479" y="1677"/>
                  </a:lnTo>
                  <a:lnTo>
                    <a:pt x="1228" y="1749"/>
                  </a:lnTo>
                  <a:lnTo>
                    <a:pt x="1285" y="1920"/>
                  </a:lnTo>
                  <a:lnTo>
                    <a:pt x="1212" y="2008"/>
                  </a:lnTo>
                  <a:lnTo>
                    <a:pt x="1177" y="2133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6" name="Freeform 54">
              <a:extLst>
                <a:ext uri="{FF2B5EF4-FFF2-40B4-BE49-F238E27FC236}">
                  <a16:creationId xmlns:a16="http://schemas.microsoft.com/office/drawing/2014/main" id="{3A200C0C-03AE-85C4-70F4-9E5622E03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9382" y="1731095"/>
              <a:ext cx="1721760" cy="1001641"/>
            </a:xfrm>
            <a:custGeom>
              <a:avLst/>
              <a:gdLst>
                <a:gd name="T0" fmla="*/ 4815 w 4870"/>
                <a:gd name="T1" fmla="*/ 1895 h 2993"/>
                <a:gd name="T2" fmla="*/ 4568 w 4870"/>
                <a:gd name="T3" fmla="*/ 1923 h 2993"/>
                <a:gd name="T4" fmla="*/ 4449 w 4870"/>
                <a:gd name="T5" fmla="*/ 2179 h 2993"/>
                <a:gd name="T6" fmla="*/ 4504 w 4870"/>
                <a:gd name="T7" fmla="*/ 2407 h 2993"/>
                <a:gd name="T8" fmla="*/ 4641 w 4870"/>
                <a:gd name="T9" fmla="*/ 2499 h 2993"/>
                <a:gd name="T10" fmla="*/ 4459 w 4870"/>
                <a:gd name="T11" fmla="*/ 2572 h 2993"/>
                <a:gd name="T12" fmla="*/ 4523 w 4870"/>
                <a:gd name="T13" fmla="*/ 2746 h 2993"/>
                <a:gd name="T14" fmla="*/ 4331 w 4870"/>
                <a:gd name="T15" fmla="*/ 2883 h 2993"/>
                <a:gd name="T16" fmla="*/ 4203 w 4870"/>
                <a:gd name="T17" fmla="*/ 2787 h 2993"/>
                <a:gd name="T18" fmla="*/ 4257 w 4870"/>
                <a:gd name="T19" fmla="*/ 2590 h 2993"/>
                <a:gd name="T20" fmla="*/ 4102 w 4870"/>
                <a:gd name="T21" fmla="*/ 2398 h 2993"/>
                <a:gd name="T22" fmla="*/ 3901 w 4870"/>
                <a:gd name="T23" fmla="*/ 2311 h 2993"/>
                <a:gd name="T24" fmla="*/ 3736 w 4870"/>
                <a:gd name="T25" fmla="*/ 2453 h 2993"/>
                <a:gd name="T26" fmla="*/ 3499 w 4870"/>
                <a:gd name="T27" fmla="*/ 2389 h 2993"/>
                <a:gd name="T28" fmla="*/ 3334 w 4870"/>
                <a:gd name="T29" fmla="*/ 2407 h 2993"/>
                <a:gd name="T30" fmla="*/ 3343 w 4870"/>
                <a:gd name="T31" fmla="*/ 2590 h 2993"/>
                <a:gd name="T32" fmla="*/ 3124 w 4870"/>
                <a:gd name="T33" fmla="*/ 2746 h 2993"/>
                <a:gd name="T34" fmla="*/ 3032 w 4870"/>
                <a:gd name="T35" fmla="*/ 2956 h 2993"/>
                <a:gd name="T36" fmla="*/ 2813 w 4870"/>
                <a:gd name="T37" fmla="*/ 2983 h 2993"/>
                <a:gd name="T38" fmla="*/ 2694 w 4870"/>
                <a:gd name="T39" fmla="*/ 2746 h 2993"/>
                <a:gd name="T40" fmla="*/ 2740 w 4870"/>
                <a:gd name="T41" fmla="*/ 2545 h 2993"/>
                <a:gd name="T42" fmla="*/ 2511 w 4870"/>
                <a:gd name="T43" fmla="*/ 2645 h 2993"/>
                <a:gd name="T44" fmla="*/ 2401 w 4870"/>
                <a:gd name="T45" fmla="*/ 2737 h 2993"/>
                <a:gd name="T46" fmla="*/ 2219 w 4870"/>
                <a:gd name="T47" fmla="*/ 2755 h 2993"/>
                <a:gd name="T48" fmla="*/ 1990 w 4870"/>
                <a:gd name="T49" fmla="*/ 2773 h 2993"/>
                <a:gd name="T50" fmla="*/ 1880 w 4870"/>
                <a:gd name="T51" fmla="*/ 2865 h 2993"/>
                <a:gd name="T52" fmla="*/ 1617 w 4870"/>
                <a:gd name="T53" fmla="*/ 2918 h 2993"/>
                <a:gd name="T54" fmla="*/ 1644 w 4870"/>
                <a:gd name="T55" fmla="*/ 2819 h 2993"/>
                <a:gd name="T56" fmla="*/ 1296 w 4870"/>
                <a:gd name="T57" fmla="*/ 2765 h 2993"/>
                <a:gd name="T58" fmla="*/ 1084 w 4870"/>
                <a:gd name="T59" fmla="*/ 2846 h 2993"/>
                <a:gd name="T60" fmla="*/ 814 w 4870"/>
                <a:gd name="T61" fmla="*/ 2748 h 2993"/>
                <a:gd name="T62" fmla="*/ 619 w 4870"/>
                <a:gd name="T63" fmla="*/ 2489 h 2993"/>
                <a:gd name="T64" fmla="*/ 475 w 4870"/>
                <a:gd name="T65" fmla="*/ 2622 h 2993"/>
                <a:gd name="T66" fmla="*/ 118 w 4870"/>
                <a:gd name="T67" fmla="*/ 2547 h 2993"/>
                <a:gd name="T68" fmla="*/ 0 w 4870"/>
                <a:gd name="T69" fmla="*/ 2381 h 2993"/>
                <a:gd name="T70" fmla="*/ 315 w 4870"/>
                <a:gd name="T71" fmla="*/ 2100 h 2993"/>
                <a:gd name="T72" fmla="*/ 538 w 4870"/>
                <a:gd name="T73" fmla="*/ 1968 h 2993"/>
                <a:gd name="T74" fmla="*/ 615 w 4870"/>
                <a:gd name="T75" fmla="*/ 1428 h 2993"/>
                <a:gd name="T76" fmla="*/ 891 w 4870"/>
                <a:gd name="T77" fmla="*/ 1212 h 2993"/>
                <a:gd name="T78" fmla="*/ 1143 w 4870"/>
                <a:gd name="T79" fmla="*/ 1044 h 2993"/>
                <a:gd name="T80" fmla="*/ 1462 w 4870"/>
                <a:gd name="T81" fmla="*/ 852 h 2993"/>
                <a:gd name="T82" fmla="*/ 1546 w 4870"/>
                <a:gd name="T83" fmla="*/ 660 h 2993"/>
                <a:gd name="T84" fmla="*/ 1714 w 4870"/>
                <a:gd name="T85" fmla="*/ 480 h 2993"/>
                <a:gd name="T86" fmla="*/ 2074 w 4870"/>
                <a:gd name="T87" fmla="*/ 420 h 2993"/>
                <a:gd name="T88" fmla="*/ 2350 w 4870"/>
                <a:gd name="T89" fmla="*/ 288 h 2993"/>
                <a:gd name="T90" fmla="*/ 2475 w 4870"/>
                <a:gd name="T91" fmla="*/ 94 h 2993"/>
                <a:gd name="T92" fmla="*/ 2770 w 4870"/>
                <a:gd name="T93" fmla="*/ 72 h 2993"/>
                <a:gd name="T94" fmla="*/ 3118 w 4870"/>
                <a:gd name="T95" fmla="*/ 36 h 2993"/>
                <a:gd name="T96" fmla="*/ 3298 w 4870"/>
                <a:gd name="T97" fmla="*/ 72 h 2993"/>
                <a:gd name="T98" fmla="*/ 3499 w 4870"/>
                <a:gd name="T99" fmla="*/ 195 h 2993"/>
                <a:gd name="T100" fmla="*/ 3718 w 4870"/>
                <a:gd name="T101" fmla="*/ 241 h 2993"/>
                <a:gd name="T102" fmla="*/ 3928 w 4870"/>
                <a:gd name="T103" fmla="*/ 222 h 2993"/>
                <a:gd name="T104" fmla="*/ 4148 w 4870"/>
                <a:gd name="T105" fmla="*/ 222 h 2993"/>
                <a:gd name="T106" fmla="*/ 4349 w 4870"/>
                <a:gd name="T107" fmla="*/ 259 h 2993"/>
                <a:gd name="T108" fmla="*/ 4459 w 4870"/>
                <a:gd name="T109" fmla="*/ 487 h 2993"/>
                <a:gd name="T110" fmla="*/ 4559 w 4870"/>
                <a:gd name="T111" fmla="*/ 743 h 2993"/>
                <a:gd name="T112" fmla="*/ 4623 w 4870"/>
                <a:gd name="T113" fmla="*/ 1073 h 2993"/>
                <a:gd name="T114" fmla="*/ 4596 w 4870"/>
                <a:gd name="T115" fmla="*/ 1356 h 2993"/>
                <a:gd name="T116" fmla="*/ 4779 w 4870"/>
                <a:gd name="T117" fmla="*/ 1685 h 2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70" h="2993">
                  <a:moveTo>
                    <a:pt x="4870" y="1841"/>
                  </a:moveTo>
                  <a:lnTo>
                    <a:pt x="4815" y="1895"/>
                  </a:lnTo>
                  <a:lnTo>
                    <a:pt x="4687" y="1905"/>
                  </a:lnTo>
                  <a:lnTo>
                    <a:pt x="4568" y="1923"/>
                  </a:lnTo>
                  <a:lnTo>
                    <a:pt x="4422" y="2005"/>
                  </a:lnTo>
                  <a:lnTo>
                    <a:pt x="4449" y="2179"/>
                  </a:lnTo>
                  <a:lnTo>
                    <a:pt x="4431" y="2343"/>
                  </a:lnTo>
                  <a:lnTo>
                    <a:pt x="4504" y="2407"/>
                  </a:lnTo>
                  <a:lnTo>
                    <a:pt x="4541" y="2453"/>
                  </a:lnTo>
                  <a:lnTo>
                    <a:pt x="4641" y="2499"/>
                  </a:lnTo>
                  <a:lnTo>
                    <a:pt x="4568" y="2581"/>
                  </a:lnTo>
                  <a:lnTo>
                    <a:pt x="4459" y="2572"/>
                  </a:lnTo>
                  <a:lnTo>
                    <a:pt x="4385" y="2654"/>
                  </a:lnTo>
                  <a:lnTo>
                    <a:pt x="4523" y="2746"/>
                  </a:lnTo>
                  <a:lnTo>
                    <a:pt x="4449" y="2846"/>
                  </a:lnTo>
                  <a:lnTo>
                    <a:pt x="4331" y="2883"/>
                  </a:lnTo>
                  <a:lnTo>
                    <a:pt x="4239" y="2883"/>
                  </a:lnTo>
                  <a:lnTo>
                    <a:pt x="4203" y="2787"/>
                  </a:lnTo>
                  <a:lnTo>
                    <a:pt x="4203" y="2645"/>
                  </a:lnTo>
                  <a:lnTo>
                    <a:pt x="4257" y="2590"/>
                  </a:lnTo>
                  <a:lnTo>
                    <a:pt x="4276" y="2517"/>
                  </a:lnTo>
                  <a:lnTo>
                    <a:pt x="4102" y="2398"/>
                  </a:lnTo>
                  <a:lnTo>
                    <a:pt x="4001" y="2362"/>
                  </a:lnTo>
                  <a:lnTo>
                    <a:pt x="3901" y="2311"/>
                  </a:lnTo>
                  <a:lnTo>
                    <a:pt x="3791" y="2353"/>
                  </a:lnTo>
                  <a:lnTo>
                    <a:pt x="3736" y="2453"/>
                  </a:lnTo>
                  <a:lnTo>
                    <a:pt x="3636" y="2407"/>
                  </a:lnTo>
                  <a:lnTo>
                    <a:pt x="3499" y="2389"/>
                  </a:lnTo>
                  <a:lnTo>
                    <a:pt x="3407" y="2426"/>
                  </a:lnTo>
                  <a:lnTo>
                    <a:pt x="3334" y="2407"/>
                  </a:lnTo>
                  <a:lnTo>
                    <a:pt x="3307" y="2517"/>
                  </a:lnTo>
                  <a:lnTo>
                    <a:pt x="3343" y="2590"/>
                  </a:lnTo>
                  <a:lnTo>
                    <a:pt x="3206" y="2682"/>
                  </a:lnTo>
                  <a:lnTo>
                    <a:pt x="3124" y="2746"/>
                  </a:lnTo>
                  <a:lnTo>
                    <a:pt x="3023" y="2874"/>
                  </a:lnTo>
                  <a:lnTo>
                    <a:pt x="3032" y="2956"/>
                  </a:lnTo>
                  <a:lnTo>
                    <a:pt x="2941" y="2993"/>
                  </a:lnTo>
                  <a:lnTo>
                    <a:pt x="2813" y="2983"/>
                  </a:lnTo>
                  <a:lnTo>
                    <a:pt x="2740" y="2883"/>
                  </a:lnTo>
                  <a:lnTo>
                    <a:pt x="2694" y="2746"/>
                  </a:lnTo>
                  <a:lnTo>
                    <a:pt x="2721" y="2645"/>
                  </a:lnTo>
                  <a:lnTo>
                    <a:pt x="2740" y="2545"/>
                  </a:lnTo>
                  <a:lnTo>
                    <a:pt x="2593" y="2583"/>
                  </a:lnTo>
                  <a:lnTo>
                    <a:pt x="2511" y="2645"/>
                  </a:lnTo>
                  <a:lnTo>
                    <a:pt x="2493" y="2727"/>
                  </a:lnTo>
                  <a:lnTo>
                    <a:pt x="2401" y="2737"/>
                  </a:lnTo>
                  <a:lnTo>
                    <a:pt x="2319" y="2673"/>
                  </a:lnTo>
                  <a:lnTo>
                    <a:pt x="2219" y="2755"/>
                  </a:lnTo>
                  <a:lnTo>
                    <a:pt x="2091" y="2746"/>
                  </a:lnTo>
                  <a:lnTo>
                    <a:pt x="1990" y="2773"/>
                  </a:lnTo>
                  <a:lnTo>
                    <a:pt x="1972" y="2837"/>
                  </a:lnTo>
                  <a:lnTo>
                    <a:pt x="1880" y="2865"/>
                  </a:lnTo>
                  <a:lnTo>
                    <a:pt x="1789" y="2947"/>
                  </a:lnTo>
                  <a:lnTo>
                    <a:pt x="1617" y="2918"/>
                  </a:lnTo>
                  <a:lnTo>
                    <a:pt x="1677" y="2891"/>
                  </a:lnTo>
                  <a:lnTo>
                    <a:pt x="1644" y="2819"/>
                  </a:lnTo>
                  <a:lnTo>
                    <a:pt x="1438" y="2727"/>
                  </a:lnTo>
                  <a:lnTo>
                    <a:pt x="1296" y="2765"/>
                  </a:lnTo>
                  <a:lnTo>
                    <a:pt x="1159" y="2726"/>
                  </a:lnTo>
                  <a:lnTo>
                    <a:pt x="1084" y="2846"/>
                  </a:lnTo>
                  <a:lnTo>
                    <a:pt x="960" y="2829"/>
                  </a:lnTo>
                  <a:lnTo>
                    <a:pt x="814" y="2748"/>
                  </a:lnTo>
                  <a:lnTo>
                    <a:pt x="700" y="2654"/>
                  </a:lnTo>
                  <a:lnTo>
                    <a:pt x="619" y="2489"/>
                  </a:lnTo>
                  <a:lnTo>
                    <a:pt x="463" y="2589"/>
                  </a:lnTo>
                  <a:lnTo>
                    <a:pt x="475" y="2622"/>
                  </a:lnTo>
                  <a:lnTo>
                    <a:pt x="253" y="2583"/>
                  </a:lnTo>
                  <a:lnTo>
                    <a:pt x="118" y="2547"/>
                  </a:lnTo>
                  <a:lnTo>
                    <a:pt x="39" y="2450"/>
                  </a:lnTo>
                  <a:lnTo>
                    <a:pt x="0" y="2381"/>
                  </a:lnTo>
                  <a:lnTo>
                    <a:pt x="159" y="2268"/>
                  </a:lnTo>
                  <a:lnTo>
                    <a:pt x="315" y="2100"/>
                  </a:lnTo>
                  <a:lnTo>
                    <a:pt x="423" y="2028"/>
                  </a:lnTo>
                  <a:lnTo>
                    <a:pt x="538" y="1968"/>
                  </a:lnTo>
                  <a:lnTo>
                    <a:pt x="483" y="1824"/>
                  </a:lnTo>
                  <a:lnTo>
                    <a:pt x="615" y="1428"/>
                  </a:lnTo>
                  <a:lnTo>
                    <a:pt x="735" y="1320"/>
                  </a:lnTo>
                  <a:lnTo>
                    <a:pt x="891" y="1212"/>
                  </a:lnTo>
                  <a:lnTo>
                    <a:pt x="1035" y="1140"/>
                  </a:lnTo>
                  <a:lnTo>
                    <a:pt x="1143" y="1044"/>
                  </a:lnTo>
                  <a:lnTo>
                    <a:pt x="1311" y="972"/>
                  </a:lnTo>
                  <a:lnTo>
                    <a:pt x="1462" y="852"/>
                  </a:lnTo>
                  <a:lnTo>
                    <a:pt x="1522" y="756"/>
                  </a:lnTo>
                  <a:lnTo>
                    <a:pt x="1546" y="660"/>
                  </a:lnTo>
                  <a:lnTo>
                    <a:pt x="1642" y="600"/>
                  </a:lnTo>
                  <a:lnTo>
                    <a:pt x="1714" y="480"/>
                  </a:lnTo>
                  <a:lnTo>
                    <a:pt x="1846" y="420"/>
                  </a:lnTo>
                  <a:lnTo>
                    <a:pt x="2074" y="420"/>
                  </a:lnTo>
                  <a:lnTo>
                    <a:pt x="2218" y="336"/>
                  </a:lnTo>
                  <a:lnTo>
                    <a:pt x="2350" y="288"/>
                  </a:lnTo>
                  <a:lnTo>
                    <a:pt x="2365" y="131"/>
                  </a:lnTo>
                  <a:lnTo>
                    <a:pt x="2475" y="94"/>
                  </a:lnTo>
                  <a:lnTo>
                    <a:pt x="2650" y="36"/>
                  </a:lnTo>
                  <a:lnTo>
                    <a:pt x="2770" y="72"/>
                  </a:lnTo>
                  <a:lnTo>
                    <a:pt x="2962" y="0"/>
                  </a:lnTo>
                  <a:lnTo>
                    <a:pt x="3118" y="36"/>
                  </a:lnTo>
                  <a:lnTo>
                    <a:pt x="3224" y="67"/>
                  </a:lnTo>
                  <a:lnTo>
                    <a:pt x="3298" y="72"/>
                  </a:lnTo>
                  <a:lnTo>
                    <a:pt x="3380" y="177"/>
                  </a:lnTo>
                  <a:lnTo>
                    <a:pt x="3499" y="195"/>
                  </a:lnTo>
                  <a:lnTo>
                    <a:pt x="3608" y="259"/>
                  </a:lnTo>
                  <a:lnTo>
                    <a:pt x="3718" y="241"/>
                  </a:lnTo>
                  <a:lnTo>
                    <a:pt x="3837" y="222"/>
                  </a:lnTo>
                  <a:lnTo>
                    <a:pt x="3928" y="222"/>
                  </a:lnTo>
                  <a:lnTo>
                    <a:pt x="4056" y="213"/>
                  </a:lnTo>
                  <a:lnTo>
                    <a:pt x="4148" y="222"/>
                  </a:lnTo>
                  <a:lnTo>
                    <a:pt x="4248" y="250"/>
                  </a:lnTo>
                  <a:lnTo>
                    <a:pt x="4349" y="259"/>
                  </a:lnTo>
                  <a:lnTo>
                    <a:pt x="4449" y="332"/>
                  </a:lnTo>
                  <a:lnTo>
                    <a:pt x="4459" y="487"/>
                  </a:lnTo>
                  <a:lnTo>
                    <a:pt x="4513" y="625"/>
                  </a:lnTo>
                  <a:lnTo>
                    <a:pt x="4559" y="743"/>
                  </a:lnTo>
                  <a:lnTo>
                    <a:pt x="4587" y="935"/>
                  </a:lnTo>
                  <a:lnTo>
                    <a:pt x="4623" y="1073"/>
                  </a:lnTo>
                  <a:lnTo>
                    <a:pt x="4641" y="1237"/>
                  </a:lnTo>
                  <a:lnTo>
                    <a:pt x="4596" y="1356"/>
                  </a:lnTo>
                  <a:lnTo>
                    <a:pt x="4715" y="1502"/>
                  </a:lnTo>
                  <a:lnTo>
                    <a:pt x="4779" y="1685"/>
                  </a:lnTo>
                  <a:lnTo>
                    <a:pt x="4870" y="1841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7" name="Freeform 55">
              <a:extLst>
                <a:ext uri="{FF2B5EF4-FFF2-40B4-BE49-F238E27FC236}">
                  <a16:creationId xmlns:a16="http://schemas.microsoft.com/office/drawing/2014/main" id="{2D82E393-66DD-B44A-AFC0-AACBF7E5A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4000" y="2697736"/>
              <a:ext cx="631951" cy="581652"/>
            </a:xfrm>
            <a:custGeom>
              <a:avLst/>
              <a:gdLst>
                <a:gd name="T0" fmla="*/ 1362 w 1792"/>
                <a:gd name="T1" fmla="*/ 27 h 1740"/>
                <a:gd name="T2" fmla="*/ 1252 w 1792"/>
                <a:gd name="T3" fmla="*/ 46 h 1740"/>
                <a:gd name="T4" fmla="*/ 1142 w 1792"/>
                <a:gd name="T5" fmla="*/ 128 h 1740"/>
                <a:gd name="T6" fmla="*/ 1042 w 1792"/>
                <a:gd name="T7" fmla="*/ 54 h 1740"/>
                <a:gd name="T8" fmla="*/ 868 w 1792"/>
                <a:gd name="T9" fmla="*/ 27 h 1740"/>
                <a:gd name="T10" fmla="*/ 868 w 1792"/>
                <a:gd name="T11" fmla="*/ 183 h 1740"/>
                <a:gd name="T12" fmla="*/ 813 w 1792"/>
                <a:gd name="T13" fmla="*/ 257 h 1740"/>
                <a:gd name="T14" fmla="*/ 813 w 1792"/>
                <a:gd name="T15" fmla="*/ 383 h 1740"/>
                <a:gd name="T16" fmla="*/ 669 w 1792"/>
                <a:gd name="T17" fmla="*/ 501 h 1740"/>
                <a:gd name="T18" fmla="*/ 658 w 1792"/>
                <a:gd name="T19" fmla="*/ 657 h 1740"/>
                <a:gd name="T20" fmla="*/ 567 w 1792"/>
                <a:gd name="T21" fmla="*/ 720 h 1740"/>
                <a:gd name="T22" fmla="*/ 438 w 1792"/>
                <a:gd name="T23" fmla="*/ 695 h 1740"/>
                <a:gd name="T24" fmla="*/ 300 w 1792"/>
                <a:gd name="T25" fmla="*/ 677 h 1740"/>
                <a:gd name="T26" fmla="*/ 219 w 1792"/>
                <a:gd name="T27" fmla="*/ 729 h 1740"/>
                <a:gd name="T28" fmla="*/ 219 w 1792"/>
                <a:gd name="T29" fmla="*/ 873 h 1740"/>
                <a:gd name="T30" fmla="*/ 192 w 1792"/>
                <a:gd name="T31" fmla="*/ 1041 h 1740"/>
                <a:gd name="T32" fmla="*/ 97 w 1792"/>
                <a:gd name="T33" fmla="*/ 1137 h 1740"/>
                <a:gd name="T34" fmla="*/ 0 w 1792"/>
                <a:gd name="T35" fmla="*/ 1244 h 1740"/>
                <a:gd name="T36" fmla="*/ 111 w 1792"/>
                <a:gd name="T37" fmla="*/ 1326 h 1740"/>
                <a:gd name="T38" fmla="*/ 255 w 1792"/>
                <a:gd name="T39" fmla="*/ 1272 h 1740"/>
                <a:gd name="T40" fmla="*/ 375 w 1792"/>
                <a:gd name="T41" fmla="*/ 1383 h 1740"/>
                <a:gd name="T42" fmla="*/ 411 w 1792"/>
                <a:gd name="T43" fmla="*/ 1481 h 1740"/>
                <a:gd name="T44" fmla="*/ 520 w 1792"/>
                <a:gd name="T45" fmla="*/ 1536 h 1740"/>
                <a:gd name="T46" fmla="*/ 615 w 1792"/>
                <a:gd name="T47" fmla="*/ 1548 h 1740"/>
                <a:gd name="T48" fmla="*/ 796 w 1792"/>
                <a:gd name="T49" fmla="*/ 1679 h 1740"/>
                <a:gd name="T50" fmla="*/ 921 w 1792"/>
                <a:gd name="T51" fmla="*/ 1740 h 1740"/>
                <a:gd name="T52" fmla="*/ 983 w 1792"/>
                <a:gd name="T53" fmla="*/ 1647 h 1740"/>
                <a:gd name="T54" fmla="*/ 1047 w 1792"/>
                <a:gd name="T55" fmla="*/ 1555 h 1740"/>
                <a:gd name="T56" fmla="*/ 1197 w 1792"/>
                <a:gd name="T57" fmla="*/ 1463 h 1740"/>
                <a:gd name="T58" fmla="*/ 1344 w 1792"/>
                <a:gd name="T59" fmla="*/ 1435 h 1740"/>
                <a:gd name="T60" fmla="*/ 1417 w 1792"/>
                <a:gd name="T61" fmla="*/ 1353 h 1740"/>
                <a:gd name="T62" fmla="*/ 1472 w 1792"/>
                <a:gd name="T63" fmla="*/ 1262 h 1740"/>
                <a:gd name="T64" fmla="*/ 1371 w 1792"/>
                <a:gd name="T65" fmla="*/ 1225 h 1740"/>
                <a:gd name="T66" fmla="*/ 1298 w 1792"/>
                <a:gd name="T67" fmla="*/ 1189 h 1740"/>
                <a:gd name="T68" fmla="*/ 1197 w 1792"/>
                <a:gd name="T69" fmla="*/ 1152 h 1740"/>
                <a:gd name="T70" fmla="*/ 1115 w 1792"/>
                <a:gd name="T71" fmla="*/ 1088 h 1740"/>
                <a:gd name="T72" fmla="*/ 1124 w 1792"/>
                <a:gd name="T73" fmla="*/ 1006 h 1740"/>
                <a:gd name="T74" fmla="*/ 1170 w 1792"/>
                <a:gd name="T75" fmla="*/ 914 h 1740"/>
                <a:gd name="T76" fmla="*/ 1298 w 1792"/>
                <a:gd name="T77" fmla="*/ 914 h 1740"/>
                <a:gd name="T78" fmla="*/ 1426 w 1792"/>
                <a:gd name="T79" fmla="*/ 896 h 1740"/>
                <a:gd name="T80" fmla="*/ 1481 w 1792"/>
                <a:gd name="T81" fmla="*/ 805 h 1740"/>
                <a:gd name="T82" fmla="*/ 1508 w 1792"/>
                <a:gd name="T83" fmla="*/ 667 h 1740"/>
                <a:gd name="T84" fmla="*/ 1572 w 1792"/>
                <a:gd name="T85" fmla="*/ 567 h 1740"/>
                <a:gd name="T86" fmla="*/ 1618 w 1792"/>
                <a:gd name="T87" fmla="*/ 466 h 1740"/>
                <a:gd name="T88" fmla="*/ 1627 w 1792"/>
                <a:gd name="T89" fmla="*/ 393 h 1740"/>
                <a:gd name="T90" fmla="*/ 1700 w 1792"/>
                <a:gd name="T91" fmla="*/ 347 h 1740"/>
                <a:gd name="T92" fmla="*/ 1792 w 1792"/>
                <a:gd name="T93" fmla="*/ 302 h 1740"/>
                <a:gd name="T94" fmla="*/ 1792 w 1792"/>
                <a:gd name="T95" fmla="*/ 201 h 1740"/>
                <a:gd name="T96" fmla="*/ 1682 w 1792"/>
                <a:gd name="T97" fmla="*/ 183 h 1740"/>
                <a:gd name="T98" fmla="*/ 1645 w 1792"/>
                <a:gd name="T99" fmla="*/ 82 h 1740"/>
                <a:gd name="T100" fmla="*/ 1545 w 1792"/>
                <a:gd name="T101" fmla="*/ 18 h 1740"/>
                <a:gd name="T102" fmla="*/ 1444 w 1792"/>
                <a:gd name="T103" fmla="*/ 0 h 1740"/>
                <a:gd name="T104" fmla="*/ 1362 w 1792"/>
                <a:gd name="T105" fmla="*/ 27 h 1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92" h="1740">
                  <a:moveTo>
                    <a:pt x="1362" y="27"/>
                  </a:moveTo>
                  <a:lnTo>
                    <a:pt x="1252" y="46"/>
                  </a:lnTo>
                  <a:lnTo>
                    <a:pt x="1142" y="128"/>
                  </a:lnTo>
                  <a:lnTo>
                    <a:pt x="1042" y="54"/>
                  </a:lnTo>
                  <a:lnTo>
                    <a:pt x="868" y="27"/>
                  </a:lnTo>
                  <a:lnTo>
                    <a:pt x="868" y="183"/>
                  </a:lnTo>
                  <a:lnTo>
                    <a:pt x="813" y="257"/>
                  </a:lnTo>
                  <a:lnTo>
                    <a:pt x="813" y="383"/>
                  </a:lnTo>
                  <a:lnTo>
                    <a:pt x="669" y="501"/>
                  </a:lnTo>
                  <a:lnTo>
                    <a:pt x="658" y="657"/>
                  </a:lnTo>
                  <a:lnTo>
                    <a:pt x="567" y="720"/>
                  </a:lnTo>
                  <a:lnTo>
                    <a:pt x="438" y="695"/>
                  </a:lnTo>
                  <a:lnTo>
                    <a:pt x="300" y="677"/>
                  </a:lnTo>
                  <a:lnTo>
                    <a:pt x="219" y="729"/>
                  </a:lnTo>
                  <a:lnTo>
                    <a:pt x="219" y="873"/>
                  </a:lnTo>
                  <a:lnTo>
                    <a:pt x="192" y="1041"/>
                  </a:lnTo>
                  <a:lnTo>
                    <a:pt x="97" y="1137"/>
                  </a:lnTo>
                  <a:lnTo>
                    <a:pt x="0" y="1244"/>
                  </a:lnTo>
                  <a:lnTo>
                    <a:pt x="111" y="1326"/>
                  </a:lnTo>
                  <a:lnTo>
                    <a:pt x="255" y="1272"/>
                  </a:lnTo>
                  <a:lnTo>
                    <a:pt x="375" y="1383"/>
                  </a:lnTo>
                  <a:lnTo>
                    <a:pt x="411" y="1481"/>
                  </a:lnTo>
                  <a:lnTo>
                    <a:pt x="520" y="1536"/>
                  </a:lnTo>
                  <a:lnTo>
                    <a:pt x="615" y="1548"/>
                  </a:lnTo>
                  <a:lnTo>
                    <a:pt x="796" y="1679"/>
                  </a:lnTo>
                  <a:lnTo>
                    <a:pt x="921" y="1740"/>
                  </a:lnTo>
                  <a:lnTo>
                    <a:pt x="983" y="1647"/>
                  </a:lnTo>
                  <a:lnTo>
                    <a:pt x="1047" y="1555"/>
                  </a:lnTo>
                  <a:lnTo>
                    <a:pt x="1197" y="1463"/>
                  </a:lnTo>
                  <a:lnTo>
                    <a:pt x="1344" y="1435"/>
                  </a:lnTo>
                  <a:lnTo>
                    <a:pt x="1417" y="1353"/>
                  </a:lnTo>
                  <a:lnTo>
                    <a:pt x="1472" y="1262"/>
                  </a:lnTo>
                  <a:lnTo>
                    <a:pt x="1371" y="1225"/>
                  </a:lnTo>
                  <a:lnTo>
                    <a:pt x="1298" y="1189"/>
                  </a:lnTo>
                  <a:lnTo>
                    <a:pt x="1197" y="1152"/>
                  </a:lnTo>
                  <a:lnTo>
                    <a:pt x="1115" y="1088"/>
                  </a:lnTo>
                  <a:lnTo>
                    <a:pt x="1124" y="1006"/>
                  </a:lnTo>
                  <a:lnTo>
                    <a:pt x="1170" y="914"/>
                  </a:lnTo>
                  <a:lnTo>
                    <a:pt x="1298" y="914"/>
                  </a:lnTo>
                  <a:lnTo>
                    <a:pt x="1426" y="896"/>
                  </a:lnTo>
                  <a:lnTo>
                    <a:pt x="1481" y="805"/>
                  </a:lnTo>
                  <a:lnTo>
                    <a:pt x="1508" y="667"/>
                  </a:lnTo>
                  <a:lnTo>
                    <a:pt x="1572" y="567"/>
                  </a:lnTo>
                  <a:lnTo>
                    <a:pt x="1618" y="466"/>
                  </a:lnTo>
                  <a:lnTo>
                    <a:pt x="1627" y="393"/>
                  </a:lnTo>
                  <a:lnTo>
                    <a:pt x="1700" y="347"/>
                  </a:lnTo>
                  <a:lnTo>
                    <a:pt x="1792" y="302"/>
                  </a:lnTo>
                  <a:lnTo>
                    <a:pt x="1792" y="201"/>
                  </a:lnTo>
                  <a:lnTo>
                    <a:pt x="1682" y="183"/>
                  </a:lnTo>
                  <a:lnTo>
                    <a:pt x="1645" y="82"/>
                  </a:lnTo>
                  <a:lnTo>
                    <a:pt x="1545" y="18"/>
                  </a:lnTo>
                  <a:lnTo>
                    <a:pt x="1444" y="0"/>
                  </a:lnTo>
                  <a:lnTo>
                    <a:pt x="1362" y="27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8" name="Freeform 56">
              <a:extLst>
                <a:ext uri="{FF2B5EF4-FFF2-40B4-BE49-F238E27FC236}">
                  <a16:creationId xmlns:a16="http://schemas.microsoft.com/office/drawing/2014/main" id="{C4DF16E0-604E-92A5-B4D8-57FEF2E854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7811" y="2347745"/>
              <a:ext cx="1178597" cy="1139969"/>
            </a:xfrm>
            <a:custGeom>
              <a:avLst/>
              <a:gdLst>
                <a:gd name="T0" fmla="*/ 306 w 3330"/>
                <a:gd name="T1" fmla="*/ 997 h 3414"/>
                <a:gd name="T2" fmla="*/ 550 w 3330"/>
                <a:gd name="T3" fmla="*/ 913 h 3414"/>
                <a:gd name="T4" fmla="*/ 825 w 3330"/>
                <a:gd name="T5" fmla="*/ 886 h 3414"/>
                <a:gd name="T6" fmla="*/ 1071 w 3330"/>
                <a:gd name="T7" fmla="*/ 705 h 3414"/>
                <a:gd name="T8" fmla="*/ 1074 w 3330"/>
                <a:gd name="T9" fmla="*/ 1050 h 3414"/>
                <a:gd name="T10" fmla="*/ 1363 w 3330"/>
                <a:gd name="T11" fmla="*/ 1114 h 3414"/>
                <a:gd name="T12" fmla="*/ 1551 w 3330"/>
                <a:gd name="T13" fmla="*/ 832 h 3414"/>
                <a:gd name="T14" fmla="*/ 1666 w 3330"/>
                <a:gd name="T15" fmla="*/ 568 h 3414"/>
                <a:gd name="T16" fmla="*/ 1972 w 3330"/>
                <a:gd name="T17" fmla="*/ 567 h 3414"/>
                <a:gd name="T18" fmla="*/ 2235 w 3330"/>
                <a:gd name="T19" fmla="*/ 469 h 3414"/>
                <a:gd name="T20" fmla="*/ 2608 w 3330"/>
                <a:gd name="T21" fmla="*/ 678 h 3414"/>
                <a:gd name="T22" fmla="*/ 2535 w 3330"/>
                <a:gd name="T23" fmla="*/ 946 h 3414"/>
                <a:gd name="T24" fmla="*/ 2782 w 3330"/>
                <a:gd name="T25" fmla="*/ 1003 h 3414"/>
                <a:gd name="T26" fmla="*/ 2793 w 3330"/>
                <a:gd name="T27" fmla="*/ 729 h 3414"/>
                <a:gd name="T28" fmla="*/ 2875 w 3330"/>
                <a:gd name="T29" fmla="*/ 615 h 3414"/>
                <a:gd name="T30" fmla="*/ 2781 w 3330"/>
                <a:gd name="T31" fmla="*/ 339 h 3414"/>
                <a:gd name="T32" fmla="*/ 3028 w 3330"/>
                <a:gd name="T33" fmla="*/ 61 h 3414"/>
                <a:gd name="T34" fmla="*/ 3239 w 3330"/>
                <a:gd name="T35" fmla="*/ 118 h 3414"/>
                <a:gd name="T36" fmla="*/ 3330 w 3330"/>
                <a:gd name="T37" fmla="*/ 530 h 3414"/>
                <a:gd name="T38" fmla="*/ 3293 w 3330"/>
                <a:gd name="T39" fmla="*/ 1161 h 3414"/>
                <a:gd name="T40" fmla="*/ 3248 w 3330"/>
                <a:gd name="T41" fmla="*/ 1664 h 3414"/>
                <a:gd name="T42" fmla="*/ 3193 w 3330"/>
                <a:gd name="T43" fmla="*/ 1984 h 3414"/>
                <a:gd name="T44" fmla="*/ 2891 w 3330"/>
                <a:gd name="T45" fmla="*/ 1837 h 3414"/>
                <a:gd name="T46" fmla="*/ 2617 w 3330"/>
                <a:gd name="T47" fmla="*/ 1810 h 3414"/>
                <a:gd name="T48" fmla="*/ 2434 w 3330"/>
                <a:gd name="T49" fmla="*/ 2066 h 3414"/>
                <a:gd name="T50" fmla="*/ 2178 w 3330"/>
                <a:gd name="T51" fmla="*/ 2432 h 3414"/>
                <a:gd name="T52" fmla="*/ 2205 w 3330"/>
                <a:gd name="T53" fmla="*/ 2742 h 3414"/>
                <a:gd name="T54" fmla="*/ 2361 w 3330"/>
                <a:gd name="T55" fmla="*/ 3008 h 3414"/>
                <a:gd name="T56" fmla="*/ 2575 w 3330"/>
                <a:gd name="T57" fmla="*/ 3247 h 3414"/>
                <a:gd name="T58" fmla="*/ 2065 w 3330"/>
                <a:gd name="T59" fmla="*/ 3235 h 3414"/>
                <a:gd name="T60" fmla="*/ 1666 w 3330"/>
                <a:gd name="T61" fmla="*/ 3282 h 3414"/>
                <a:gd name="T62" fmla="*/ 1116 w 3330"/>
                <a:gd name="T63" fmla="*/ 3334 h 3414"/>
                <a:gd name="T64" fmla="*/ 774 w 3330"/>
                <a:gd name="T65" fmla="*/ 3037 h 3414"/>
                <a:gd name="T66" fmla="*/ 405 w 3330"/>
                <a:gd name="T67" fmla="*/ 2863 h 3414"/>
                <a:gd name="T68" fmla="*/ 54 w 3330"/>
                <a:gd name="T69" fmla="*/ 2820 h 3414"/>
                <a:gd name="T70" fmla="*/ 277 w 3330"/>
                <a:gd name="T71" fmla="*/ 2514 h 3414"/>
                <a:gd name="T72" fmla="*/ 550 w 3330"/>
                <a:gd name="T73" fmla="*/ 2313 h 3414"/>
                <a:gd name="T74" fmla="*/ 277 w 3330"/>
                <a:gd name="T75" fmla="*/ 2203 h 3414"/>
                <a:gd name="T76" fmla="*/ 247 w 3330"/>
                <a:gd name="T77" fmla="*/ 1966 h 3414"/>
                <a:gd name="T78" fmla="*/ 559 w 3330"/>
                <a:gd name="T79" fmla="*/ 1852 h 3414"/>
                <a:gd name="T80" fmla="*/ 697 w 3330"/>
                <a:gd name="T81" fmla="*/ 1516 h 3414"/>
                <a:gd name="T82" fmla="*/ 871 w 3330"/>
                <a:gd name="T83" fmla="*/ 1353 h 3414"/>
                <a:gd name="T84" fmla="*/ 726 w 3330"/>
                <a:gd name="T85" fmla="*/ 1134 h 3414"/>
                <a:gd name="T86" fmla="*/ 441 w 3330"/>
                <a:gd name="T87" fmla="*/ 1077 h 3414"/>
                <a:gd name="T88" fmla="*/ 121 w 3330"/>
                <a:gd name="T89" fmla="*/ 1107 h 3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30" h="3414">
                  <a:moveTo>
                    <a:pt x="121" y="1107"/>
                  </a:moveTo>
                  <a:lnTo>
                    <a:pt x="211" y="1024"/>
                  </a:lnTo>
                  <a:lnTo>
                    <a:pt x="306" y="997"/>
                  </a:lnTo>
                  <a:lnTo>
                    <a:pt x="321" y="933"/>
                  </a:lnTo>
                  <a:lnTo>
                    <a:pt x="424" y="904"/>
                  </a:lnTo>
                  <a:lnTo>
                    <a:pt x="550" y="913"/>
                  </a:lnTo>
                  <a:lnTo>
                    <a:pt x="649" y="831"/>
                  </a:lnTo>
                  <a:lnTo>
                    <a:pt x="733" y="897"/>
                  </a:lnTo>
                  <a:lnTo>
                    <a:pt x="825" y="886"/>
                  </a:lnTo>
                  <a:lnTo>
                    <a:pt x="844" y="805"/>
                  </a:lnTo>
                  <a:lnTo>
                    <a:pt x="927" y="741"/>
                  </a:lnTo>
                  <a:lnTo>
                    <a:pt x="1071" y="705"/>
                  </a:lnTo>
                  <a:lnTo>
                    <a:pt x="1053" y="805"/>
                  </a:lnTo>
                  <a:lnTo>
                    <a:pt x="1026" y="904"/>
                  </a:lnTo>
                  <a:lnTo>
                    <a:pt x="1074" y="1050"/>
                  </a:lnTo>
                  <a:lnTo>
                    <a:pt x="1147" y="1143"/>
                  </a:lnTo>
                  <a:lnTo>
                    <a:pt x="1270" y="1153"/>
                  </a:lnTo>
                  <a:lnTo>
                    <a:pt x="1363" y="1114"/>
                  </a:lnTo>
                  <a:lnTo>
                    <a:pt x="1356" y="1035"/>
                  </a:lnTo>
                  <a:lnTo>
                    <a:pt x="1453" y="906"/>
                  </a:lnTo>
                  <a:lnTo>
                    <a:pt x="1551" y="832"/>
                  </a:lnTo>
                  <a:lnTo>
                    <a:pt x="1675" y="748"/>
                  </a:lnTo>
                  <a:lnTo>
                    <a:pt x="1638" y="675"/>
                  </a:lnTo>
                  <a:lnTo>
                    <a:pt x="1666" y="568"/>
                  </a:lnTo>
                  <a:lnTo>
                    <a:pt x="1740" y="585"/>
                  </a:lnTo>
                  <a:lnTo>
                    <a:pt x="1830" y="547"/>
                  </a:lnTo>
                  <a:lnTo>
                    <a:pt x="1972" y="567"/>
                  </a:lnTo>
                  <a:lnTo>
                    <a:pt x="2070" y="613"/>
                  </a:lnTo>
                  <a:lnTo>
                    <a:pt x="2121" y="513"/>
                  </a:lnTo>
                  <a:lnTo>
                    <a:pt x="2235" y="469"/>
                  </a:lnTo>
                  <a:lnTo>
                    <a:pt x="2331" y="520"/>
                  </a:lnTo>
                  <a:lnTo>
                    <a:pt x="2439" y="559"/>
                  </a:lnTo>
                  <a:lnTo>
                    <a:pt x="2608" y="678"/>
                  </a:lnTo>
                  <a:lnTo>
                    <a:pt x="2589" y="748"/>
                  </a:lnTo>
                  <a:lnTo>
                    <a:pt x="2535" y="807"/>
                  </a:lnTo>
                  <a:lnTo>
                    <a:pt x="2535" y="946"/>
                  </a:lnTo>
                  <a:lnTo>
                    <a:pt x="2572" y="1042"/>
                  </a:lnTo>
                  <a:lnTo>
                    <a:pt x="2661" y="1042"/>
                  </a:lnTo>
                  <a:lnTo>
                    <a:pt x="2782" y="1003"/>
                  </a:lnTo>
                  <a:lnTo>
                    <a:pt x="2856" y="906"/>
                  </a:lnTo>
                  <a:lnTo>
                    <a:pt x="2718" y="813"/>
                  </a:lnTo>
                  <a:lnTo>
                    <a:pt x="2793" y="729"/>
                  </a:lnTo>
                  <a:lnTo>
                    <a:pt x="2902" y="741"/>
                  </a:lnTo>
                  <a:lnTo>
                    <a:pt x="2973" y="657"/>
                  </a:lnTo>
                  <a:lnTo>
                    <a:pt x="2875" y="615"/>
                  </a:lnTo>
                  <a:lnTo>
                    <a:pt x="2842" y="571"/>
                  </a:lnTo>
                  <a:lnTo>
                    <a:pt x="2764" y="501"/>
                  </a:lnTo>
                  <a:lnTo>
                    <a:pt x="2781" y="339"/>
                  </a:lnTo>
                  <a:lnTo>
                    <a:pt x="2755" y="165"/>
                  </a:lnTo>
                  <a:lnTo>
                    <a:pt x="2898" y="82"/>
                  </a:lnTo>
                  <a:lnTo>
                    <a:pt x="3028" y="61"/>
                  </a:lnTo>
                  <a:lnTo>
                    <a:pt x="3147" y="55"/>
                  </a:lnTo>
                  <a:lnTo>
                    <a:pt x="3202" y="0"/>
                  </a:lnTo>
                  <a:lnTo>
                    <a:pt x="3239" y="118"/>
                  </a:lnTo>
                  <a:lnTo>
                    <a:pt x="3239" y="265"/>
                  </a:lnTo>
                  <a:lnTo>
                    <a:pt x="3284" y="384"/>
                  </a:lnTo>
                  <a:lnTo>
                    <a:pt x="3330" y="530"/>
                  </a:lnTo>
                  <a:lnTo>
                    <a:pt x="3303" y="694"/>
                  </a:lnTo>
                  <a:lnTo>
                    <a:pt x="3293" y="886"/>
                  </a:lnTo>
                  <a:lnTo>
                    <a:pt x="3293" y="1161"/>
                  </a:lnTo>
                  <a:lnTo>
                    <a:pt x="3266" y="1426"/>
                  </a:lnTo>
                  <a:lnTo>
                    <a:pt x="3229" y="1545"/>
                  </a:lnTo>
                  <a:lnTo>
                    <a:pt x="3248" y="1664"/>
                  </a:lnTo>
                  <a:lnTo>
                    <a:pt x="3184" y="1746"/>
                  </a:lnTo>
                  <a:lnTo>
                    <a:pt x="3202" y="1856"/>
                  </a:lnTo>
                  <a:lnTo>
                    <a:pt x="3193" y="1984"/>
                  </a:lnTo>
                  <a:lnTo>
                    <a:pt x="3129" y="2011"/>
                  </a:lnTo>
                  <a:lnTo>
                    <a:pt x="2983" y="1901"/>
                  </a:lnTo>
                  <a:lnTo>
                    <a:pt x="2891" y="1837"/>
                  </a:lnTo>
                  <a:lnTo>
                    <a:pt x="2791" y="1755"/>
                  </a:lnTo>
                  <a:lnTo>
                    <a:pt x="2708" y="1764"/>
                  </a:lnTo>
                  <a:lnTo>
                    <a:pt x="2617" y="1810"/>
                  </a:lnTo>
                  <a:lnTo>
                    <a:pt x="2589" y="1865"/>
                  </a:lnTo>
                  <a:lnTo>
                    <a:pt x="2480" y="1974"/>
                  </a:lnTo>
                  <a:lnTo>
                    <a:pt x="2434" y="2066"/>
                  </a:lnTo>
                  <a:lnTo>
                    <a:pt x="2352" y="2185"/>
                  </a:lnTo>
                  <a:lnTo>
                    <a:pt x="2224" y="2322"/>
                  </a:lnTo>
                  <a:lnTo>
                    <a:pt x="2178" y="2432"/>
                  </a:lnTo>
                  <a:lnTo>
                    <a:pt x="2187" y="2569"/>
                  </a:lnTo>
                  <a:lnTo>
                    <a:pt x="2187" y="2651"/>
                  </a:lnTo>
                  <a:lnTo>
                    <a:pt x="2205" y="2742"/>
                  </a:lnTo>
                  <a:lnTo>
                    <a:pt x="2288" y="2779"/>
                  </a:lnTo>
                  <a:lnTo>
                    <a:pt x="2297" y="2916"/>
                  </a:lnTo>
                  <a:lnTo>
                    <a:pt x="2361" y="3008"/>
                  </a:lnTo>
                  <a:lnTo>
                    <a:pt x="2407" y="3108"/>
                  </a:lnTo>
                  <a:lnTo>
                    <a:pt x="2498" y="3181"/>
                  </a:lnTo>
                  <a:lnTo>
                    <a:pt x="2575" y="3247"/>
                  </a:lnTo>
                  <a:lnTo>
                    <a:pt x="2494" y="3283"/>
                  </a:lnTo>
                  <a:lnTo>
                    <a:pt x="2341" y="3294"/>
                  </a:lnTo>
                  <a:lnTo>
                    <a:pt x="2065" y="3235"/>
                  </a:lnTo>
                  <a:lnTo>
                    <a:pt x="1930" y="3259"/>
                  </a:lnTo>
                  <a:lnTo>
                    <a:pt x="1824" y="3198"/>
                  </a:lnTo>
                  <a:lnTo>
                    <a:pt x="1666" y="3282"/>
                  </a:lnTo>
                  <a:lnTo>
                    <a:pt x="1389" y="3283"/>
                  </a:lnTo>
                  <a:lnTo>
                    <a:pt x="1236" y="3414"/>
                  </a:lnTo>
                  <a:lnTo>
                    <a:pt x="1116" y="3334"/>
                  </a:lnTo>
                  <a:lnTo>
                    <a:pt x="1057" y="3225"/>
                  </a:lnTo>
                  <a:lnTo>
                    <a:pt x="933" y="3160"/>
                  </a:lnTo>
                  <a:lnTo>
                    <a:pt x="774" y="3037"/>
                  </a:lnTo>
                  <a:lnTo>
                    <a:pt x="633" y="2913"/>
                  </a:lnTo>
                  <a:lnTo>
                    <a:pt x="514" y="2935"/>
                  </a:lnTo>
                  <a:lnTo>
                    <a:pt x="405" y="2863"/>
                  </a:lnTo>
                  <a:lnTo>
                    <a:pt x="337" y="2899"/>
                  </a:lnTo>
                  <a:lnTo>
                    <a:pt x="235" y="2874"/>
                  </a:lnTo>
                  <a:lnTo>
                    <a:pt x="54" y="2820"/>
                  </a:lnTo>
                  <a:lnTo>
                    <a:pt x="0" y="2790"/>
                  </a:lnTo>
                  <a:lnTo>
                    <a:pt x="127" y="2604"/>
                  </a:lnTo>
                  <a:lnTo>
                    <a:pt x="277" y="2514"/>
                  </a:lnTo>
                  <a:lnTo>
                    <a:pt x="423" y="2485"/>
                  </a:lnTo>
                  <a:lnTo>
                    <a:pt x="502" y="2395"/>
                  </a:lnTo>
                  <a:lnTo>
                    <a:pt x="550" y="2313"/>
                  </a:lnTo>
                  <a:lnTo>
                    <a:pt x="451" y="2277"/>
                  </a:lnTo>
                  <a:lnTo>
                    <a:pt x="382" y="2244"/>
                  </a:lnTo>
                  <a:lnTo>
                    <a:pt x="277" y="2203"/>
                  </a:lnTo>
                  <a:lnTo>
                    <a:pt x="195" y="2139"/>
                  </a:lnTo>
                  <a:lnTo>
                    <a:pt x="204" y="2058"/>
                  </a:lnTo>
                  <a:lnTo>
                    <a:pt x="247" y="1966"/>
                  </a:lnTo>
                  <a:lnTo>
                    <a:pt x="375" y="1965"/>
                  </a:lnTo>
                  <a:lnTo>
                    <a:pt x="507" y="1947"/>
                  </a:lnTo>
                  <a:lnTo>
                    <a:pt x="559" y="1852"/>
                  </a:lnTo>
                  <a:lnTo>
                    <a:pt x="588" y="1717"/>
                  </a:lnTo>
                  <a:lnTo>
                    <a:pt x="654" y="1614"/>
                  </a:lnTo>
                  <a:lnTo>
                    <a:pt x="697" y="1516"/>
                  </a:lnTo>
                  <a:lnTo>
                    <a:pt x="706" y="1444"/>
                  </a:lnTo>
                  <a:lnTo>
                    <a:pt x="783" y="1395"/>
                  </a:lnTo>
                  <a:lnTo>
                    <a:pt x="871" y="1353"/>
                  </a:lnTo>
                  <a:lnTo>
                    <a:pt x="871" y="1252"/>
                  </a:lnTo>
                  <a:lnTo>
                    <a:pt x="762" y="1236"/>
                  </a:lnTo>
                  <a:lnTo>
                    <a:pt x="726" y="1134"/>
                  </a:lnTo>
                  <a:lnTo>
                    <a:pt x="624" y="1069"/>
                  </a:lnTo>
                  <a:lnTo>
                    <a:pt x="523" y="1050"/>
                  </a:lnTo>
                  <a:lnTo>
                    <a:pt x="441" y="1077"/>
                  </a:lnTo>
                  <a:lnTo>
                    <a:pt x="333" y="1098"/>
                  </a:lnTo>
                  <a:lnTo>
                    <a:pt x="220" y="1179"/>
                  </a:lnTo>
                  <a:lnTo>
                    <a:pt x="121" y="1107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9" name="Freeform 57">
              <a:extLst>
                <a:ext uri="{FF2B5EF4-FFF2-40B4-BE49-F238E27FC236}">
                  <a16:creationId xmlns:a16="http://schemas.microsoft.com/office/drawing/2014/main" id="{869E85F2-FAC8-9676-076C-195E2F609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6550" y="3849374"/>
              <a:ext cx="705069" cy="666649"/>
            </a:xfrm>
            <a:custGeom>
              <a:avLst/>
              <a:gdLst>
                <a:gd name="T0" fmla="*/ 1169 w 1992"/>
                <a:gd name="T1" fmla="*/ 27 h 1998"/>
                <a:gd name="T2" fmla="*/ 989 w 1992"/>
                <a:gd name="T3" fmla="*/ 70 h 1998"/>
                <a:gd name="T4" fmla="*/ 879 w 1992"/>
                <a:gd name="T5" fmla="*/ 154 h 1998"/>
                <a:gd name="T6" fmla="*/ 696 w 1992"/>
                <a:gd name="T7" fmla="*/ 216 h 1998"/>
                <a:gd name="T8" fmla="*/ 587 w 1992"/>
                <a:gd name="T9" fmla="*/ 373 h 1998"/>
                <a:gd name="T10" fmla="*/ 444 w 1992"/>
                <a:gd name="T11" fmla="*/ 492 h 1998"/>
                <a:gd name="T12" fmla="*/ 386 w 1992"/>
                <a:gd name="T13" fmla="*/ 619 h 1998"/>
                <a:gd name="T14" fmla="*/ 291 w 1992"/>
                <a:gd name="T15" fmla="*/ 751 h 1998"/>
                <a:gd name="T16" fmla="*/ 156 w 1992"/>
                <a:gd name="T17" fmla="*/ 912 h 1998"/>
                <a:gd name="T18" fmla="*/ 0 w 1992"/>
                <a:gd name="T19" fmla="*/ 972 h 1998"/>
                <a:gd name="T20" fmla="*/ 24 w 1992"/>
                <a:gd name="T21" fmla="*/ 1164 h 1998"/>
                <a:gd name="T22" fmla="*/ 134 w 1992"/>
                <a:gd name="T23" fmla="*/ 1261 h 1998"/>
                <a:gd name="T24" fmla="*/ 176 w 1992"/>
                <a:gd name="T25" fmla="*/ 1416 h 1998"/>
                <a:gd name="T26" fmla="*/ 228 w 1992"/>
                <a:gd name="T27" fmla="*/ 1563 h 1998"/>
                <a:gd name="T28" fmla="*/ 300 w 1992"/>
                <a:gd name="T29" fmla="*/ 1684 h 1998"/>
                <a:gd name="T30" fmla="*/ 398 w 1992"/>
                <a:gd name="T31" fmla="*/ 1786 h 1998"/>
                <a:gd name="T32" fmla="*/ 488 w 1992"/>
                <a:gd name="T33" fmla="*/ 1894 h 1998"/>
                <a:gd name="T34" fmla="*/ 575 w 1992"/>
                <a:gd name="T35" fmla="*/ 1971 h 1998"/>
                <a:gd name="T36" fmla="*/ 696 w 1992"/>
                <a:gd name="T37" fmla="*/ 1995 h 1998"/>
                <a:gd name="T38" fmla="*/ 819 w 1992"/>
                <a:gd name="T39" fmla="*/ 1998 h 1998"/>
                <a:gd name="T40" fmla="*/ 911 w 1992"/>
                <a:gd name="T41" fmla="*/ 1800 h 1998"/>
                <a:gd name="T42" fmla="*/ 966 w 1992"/>
                <a:gd name="T43" fmla="*/ 1705 h 1998"/>
                <a:gd name="T44" fmla="*/ 1037 w 1992"/>
                <a:gd name="T45" fmla="*/ 1630 h 1998"/>
                <a:gd name="T46" fmla="*/ 1082 w 1992"/>
                <a:gd name="T47" fmla="*/ 1540 h 1998"/>
                <a:gd name="T48" fmla="*/ 1209 w 1992"/>
                <a:gd name="T49" fmla="*/ 1512 h 1998"/>
                <a:gd name="T50" fmla="*/ 1290 w 1992"/>
                <a:gd name="T51" fmla="*/ 1503 h 1998"/>
                <a:gd name="T52" fmla="*/ 1391 w 1992"/>
                <a:gd name="T53" fmla="*/ 1504 h 1998"/>
                <a:gd name="T54" fmla="*/ 1506 w 1992"/>
                <a:gd name="T55" fmla="*/ 1467 h 1998"/>
                <a:gd name="T56" fmla="*/ 1583 w 1992"/>
                <a:gd name="T57" fmla="*/ 1408 h 1998"/>
                <a:gd name="T58" fmla="*/ 1649 w 1992"/>
                <a:gd name="T59" fmla="*/ 1347 h 1998"/>
                <a:gd name="T60" fmla="*/ 1724 w 1992"/>
                <a:gd name="T61" fmla="*/ 1263 h 1998"/>
                <a:gd name="T62" fmla="*/ 1776 w 1992"/>
                <a:gd name="T63" fmla="*/ 1191 h 1998"/>
                <a:gd name="T64" fmla="*/ 1752 w 1992"/>
                <a:gd name="T65" fmla="*/ 1114 h 1998"/>
                <a:gd name="T66" fmla="*/ 1800 w 1992"/>
                <a:gd name="T67" fmla="*/ 1023 h 1998"/>
                <a:gd name="T68" fmla="*/ 1871 w 1992"/>
                <a:gd name="T69" fmla="*/ 987 h 1998"/>
                <a:gd name="T70" fmla="*/ 1905 w 1992"/>
                <a:gd name="T71" fmla="*/ 906 h 1998"/>
                <a:gd name="T72" fmla="*/ 1968 w 1992"/>
                <a:gd name="T73" fmla="*/ 810 h 1998"/>
                <a:gd name="T74" fmla="*/ 1991 w 1992"/>
                <a:gd name="T75" fmla="*/ 706 h 1998"/>
                <a:gd name="T76" fmla="*/ 1992 w 1992"/>
                <a:gd name="T77" fmla="*/ 567 h 1998"/>
                <a:gd name="T78" fmla="*/ 1887 w 1992"/>
                <a:gd name="T79" fmla="*/ 436 h 1998"/>
                <a:gd name="T80" fmla="*/ 1754 w 1992"/>
                <a:gd name="T81" fmla="*/ 351 h 1998"/>
                <a:gd name="T82" fmla="*/ 1667 w 1992"/>
                <a:gd name="T83" fmla="*/ 274 h 1998"/>
                <a:gd name="T84" fmla="*/ 1571 w 1992"/>
                <a:gd name="T85" fmla="*/ 135 h 1998"/>
                <a:gd name="T86" fmla="*/ 1437 w 1992"/>
                <a:gd name="T87" fmla="*/ 84 h 1998"/>
                <a:gd name="T88" fmla="*/ 1320 w 1992"/>
                <a:gd name="T89" fmla="*/ 0 h 1998"/>
                <a:gd name="T90" fmla="*/ 1169 w 1992"/>
                <a:gd name="T91" fmla="*/ 27 h 1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92" h="1998">
                  <a:moveTo>
                    <a:pt x="1169" y="27"/>
                  </a:moveTo>
                  <a:lnTo>
                    <a:pt x="989" y="70"/>
                  </a:lnTo>
                  <a:lnTo>
                    <a:pt x="879" y="154"/>
                  </a:lnTo>
                  <a:lnTo>
                    <a:pt x="696" y="216"/>
                  </a:lnTo>
                  <a:lnTo>
                    <a:pt x="587" y="373"/>
                  </a:lnTo>
                  <a:lnTo>
                    <a:pt x="444" y="492"/>
                  </a:lnTo>
                  <a:lnTo>
                    <a:pt x="386" y="619"/>
                  </a:lnTo>
                  <a:lnTo>
                    <a:pt x="291" y="751"/>
                  </a:lnTo>
                  <a:lnTo>
                    <a:pt x="156" y="912"/>
                  </a:lnTo>
                  <a:lnTo>
                    <a:pt x="0" y="972"/>
                  </a:lnTo>
                  <a:lnTo>
                    <a:pt x="24" y="1164"/>
                  </a:lnTo>
                  <a:lnTo>
                    <a:pt x="134" y="1261"/>
                  </a:lnTo>
                  <a:lnTo>
                    <a:pt x="176" y="1416"/>
                  </a:lnTo>
                  <a:lnTo>
                    <a:pt x="228" y="1563"/>
                  </a:lnTo>
                  <a:lnTo>
                    <a:pt x="300" y="1684"/>
                  </a:lnTo>
                  <a:lnTo>
                    <a:pt x="398" y="1786"/>
                  </a:lnTo>
                  <a:lnTo>
                    <a:pt x="488" y="1894"/>
                  </a:lnTo>
                  <a:lnTo>
                    <a:pt x="575" y="1971"/>
                  </a:lnTo>
                  <a:lnTo>
                    <a:pt x="696" y="1995"/>
                  </a:lnTo>
                  <a:lnTo>
                    <a:pt x="819" y="1998"/>
                  </a:lnTo>
                  <a:lnTo>
                    <a:pt x="911" y="1800"/>
                  </a:lnTo>
                  <a:lnTo>
                    <a:pt x="966" y="1705"/>
                  </a:lnTo>
                  <a:lnTo>
                    <a:pt x="1037" y="1630"/>
                  </a:lnTo>
                  <a:lnTo>
                    <a:pt x="1082" y="1540"/>
                  </a:lnTo>
                  <a:lnTo>
                    <a:pt x="1209" y="1512"/>
                  </a:lnTo>
                  <a:lnTo>
                    <a:pt x="1290" y="1503"/>
                  </a:lnTo>
                  <a:lnTo>
                    <a:pt x="1391" y="1504"/>
                  </a:lnTo>
                  <a:lnTo>
                    <a:pt x="1506" y="1467"/>
                  </a:lnTo>
                  <a:lnTo>
                    <a:pt x="1583" y="1408"/>
                  </a:lnTo>
                  <a:lnTo>
                    <a:pt x="1649" y="1347"/>
                  </a:lnTo>
                  <a:lnTo>
                    <a:pt x="1724" y="1263"/>
                  </a:lnTo>
                  <a:lnTo>
                    <a:pt x="1776" y="1191"/>
                  </a:lnTo>
                  <a:lnTo>
                    <a:pt x="1752" y="1114"/>
                  </a:lnTo>
                  <a:lnTo>
                    <a:pt x="1800" y="1023"/>
                  </a:lnTo>
                  <a:lnTo>
                    <a:pt x="1871" y="987"/>
                  </a:lnTo>
                  <a:lnTo>
                    <a:pt x="1905" y="906"/>
                  </a:lnTo>
                  <a:lnTo>
                    <a:pt x="1968" y="810"/>
                  </a:lnTo>
                  <a:lnTo>
                    <a:pt x="1991" y="706"/>
                  </a:lnTo>
                  <a:lnTo>
                    <a:pt x="1992" y="567"/>
                  </a:lnTo>
                  <a:lnTo>
                    <a:pt x="1887" y="436"/>
                  </a:lnTo>
                  <a:lnTo>
                    <a:pt x="1754" y="351"/>
                  </a:lnTo>
                  <a:lnTo>
                    <a:pt x="1667" y="274"/>
                  </a:lnTo>
                  <a:lnTo>
                    <a:pt x="1571" y="135"/>
                  </a:lnTo>
                  <a:lnTo>
                    <a:pt x="1437" y="84"/>
                  </a:lnTo>
                  <a:lnTo>
                    <a:pt x="1320" y="0"/>
                  </a:lnTo>
                  <a:lnTo>
                    <a:pt x="1169" y="27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058" name="Group 1057">
            <a:extLst>
              <a:ext uri="{FF2B5EF4-FFF2-40B4-BE49-F238E27FC236}">
                <a16:creationId xmlns:a16="http://schemas.microsoft.com/office/drawing/2014/main" id="{95C48D77-DB0F-1F29-214B-10DF4ABA1F0C}"/>
              </a:ext>
            </a:extLst>
          </p:cNvPr>
          <p:cNvGrpSpPr/>
          <p:nvPr/>
        </p:nvGrpSpPr>
        <p:grpSpPr>
          <a:xfrm>
            <a:off x="2219087" y="3424362"/>
            <a:ext cx="1154470" cy="275683"/>
            <a:chOff x="4553764" y="5064684"/>
            <a:chExt cx="3948867" cy="942975"/>
          </a:xfrm>
        </p:grpSpPr>
        <p:pic>
          <p:nvPicPr>
            <p:cNvPr id="1047" name="Graphic 1046">
              <a:extLst>
                <a:ext uri="{FF2B5EF4-FFF2-40B4-BE49-F238E27FC236}">
                  <a16:creationId xmlns:a16="http://schemas.microsoft.com/office/drawing/2014/main" id="{DD99D080-1FFE-75AB-0019-006424944D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553764" y="5064684"/>
              <a:ext cx="942975" cy="942975"/>
            </a:xfrm>
            <a:prstGeom prst="rect">
              <a:avLst/>
            </a:prstGeom>
          </p:spPr>
        </p:pic>
        <p:pic>
          <p:nvPicPr>
            <p:cNvPr id="1051" name="Graphic 1050">
              <a:extLst>
                <a:ext uri="{FF2B5EF4-FFF2-40B4-BE49-F238E27FC236}">
                  <a16:creationId xmlns:a16="http://schemas.microsoft.com/office/drawing/2014/main" id="{E5C701A2-003D-2EB0-F97E-EE52CA08F8E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67358" y="5064684"/>
              <a:ext cx="942975" cy="942975"/>
            </a:xfrm>
            <a:prstGeom prst="rect">
              <a:avLst/>
            </a:prstGeom>
          </p:spPr>
        </p:pic>
        <p:pic>
          <p:nvPicPr>
            <p:cNvPr id="1053" name="Graphic 1052">
              <a:extLst>
                <a:ext uri="{FF2B5EF4-FFF2-40B4-BE49-F238E27FC236}">
                  <a16:creationId xmlns:a16="http://schemas.microsoft.com/office/drawing/2014/main" id="{082296F7-B008-946B-D886-DBF6173FD0D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904992" y="5064684"/>
              <a:ext cx="942975" cy="942975"/>
            </a:xfrm>
            <a:prstGeom prst="rect">
              <a:avLst/>
            </a:prstGeom>
          </p:spPr>
        </p:pic>
        <p:pic>
          <p:nvPicPr>
            <p:cNvPr id="1055" name="Graphic 1054">
              <a:extLst>
                <a:ext uri="{FF2B5EF4-FFF2-40B4-BE49-F238E27FC236}">
                  <a16:creationId xmlns:a16="http://schemas.microsoft.com/office/drawing/2014/main" id="{0B7EEDA8-629B-6A62-8CD0-778EC821485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757079" y="5064684"/>
              <a:ext cx="942975" cy="942975"/>
            </a:xfrm>
            <a:prstGeom prst="rect">
              <a:avLst/>
            </a:prstGeom>
          </p:spPr>
        </p:pic>
        <p:pic>
          <p:nvPicPr>
            <p:cNvPr id="1057" name="Graphic 1056">
              <a:extLst>
                <a:ext uri="{FF2B5EF4-FFF2-40B4-BE49-F238E27FC236}">
                  <a16:creationId xmlns:a16="http://schemas.microsoft.com/office/drawing/2014/main" id="{B629D612-F416-79C1-486F-F5E131B743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7559656" y="5064684"/>
              <a:ext cx="942975" cy="942975"/>
            </a:xfrm>
            <a:prstGeom prst="rect">
              <a:avLst/>
            </a:prstGeom>
          </p:spPr>
        </p:pic>
      </p:grpSp>
      <p:sp>
        <p:nvSpPr>
          <p:cNvPr id="1059" name="TextBox 1058">
            <a:extLst>
              <a:ext uri="{FF2B5EF4-FFF2-40B4-BE49-F238E27FC236}">
                <a16:creationId xmlns:a16="http://schemas.microsoft.com/office/drawing/2014/main" id="{8321BEB1-3786-AAEE-559E-317552A0605B}"/>
              </a:ext>
            </a:extLst>
          </p:cNvPr>
          <p:cNvSpPr txBox="1"/>
          <p:nvPr/>
        </p:nvSpPr>
        <p:spPr>
          <a:xfrm>
            <a:off x="5676203" y="2559871"/>
            <a:ext cx="1263136" cy="166038"/>
          </a:xfrm>
          <a:prstGeom prst="rect">
            <a:avLst/>
          </a:prstGeom>
          <a:noFill/>
        </p:spPr>
        <p:txBody>
          <a:bodyPr wrap="square" lIns="27000" tIns="27000" rIns="27000" bIns="27000" anchor="ctr" anchorCtr="0">
            <a:noAutofit/>
          </a:bodyPr>
          <a:lstStyle>
            <a:defPPr>
              <a:defRPr lang="en-US"/>
            </a:defPPr>
            <a:lvl1pPr algn="ctr" defTabSz="685800">
              <a:defRPr sz="600" b="1"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Open Sans Semibold" panose="020B0706030804020204" pitchFamily="34" charset="0"/>
                <a:cs typeface="Open Sans Semibold" panose="020B0706030804020204" pitchFamily="34" charset="0"/>
              </a:rPr>
              <a:t>More affordable than the market </a:t>
            </a:r>
          </a:p>
        </p:txBody>
      </p:sp>
      <p:pic>
        <p:nvPicPr>
          <p:cNvPr id="2" name="Picture 1" descr="A diagram of a health and medical service&#10;&#10;Description automatically generated with low confidence">
            <a:extLst>
              <a:ext uri="{FF2B5EF4-FFF2-40B4-BE49-F238E27FC236}">
                <a16:creationId xmlns:a16="http://schemas.microsoft.com/office/drawing/2014/main" id="{E826D633-2C52-C42D-0AFC-1AC4EB05E27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65933" y="2620569"/>
            <a:ext cx="1744722" cy="810689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242460A8-1B04-2FE2-5D47-BFD020E8B9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3769" y="3061761"/>
            <a:ext cx="804714" cy="621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9F99DA4C-6441-1CDF-D94E-882EE64B7FE7}"/>
              </a:ext>
            </a:extLst>
          </p:cNvPr>
          <p:cNvGrpSpPr/>
          <p:nvPr/>
        </p:nvGrpSpPr>
        <p:grpSpPr>
          <a:xfrm>
            <a:off x="7693741" y="3386613"/>
            <a:ext cx="192511" cy="310833"/>
            <a:chOff x="1033146" y="1246313"/>
            <a:chExt cx="2557376" cy="5222749"/>
          </a:xfrm>
        </p:grpSpPr>
        <p:pic>
          <p:nvPicPr>
            <p:cNvPr id="8" name="Picture 7" descr="A screenshot of a map&#10;&#10;Description automatically generated">
              <a:extLst>
                <a:ext uri="{FF2B5EF4-FFF2-40B4-BE49-F238E27FC236}">
                  <a16:creationId xmlns:a16="http://schemas.microsoft.com/office/drawing/2014/main" id="{6ABCEB1D-19C4-315A-7A06-1250DC9A224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081169" y="1332403"/>
              <a:ext cx="2422572" cy="5031714"/>
            </a:xfrm>
            <a:prstGeom prst="rect">
              <a:avLst/>
            </a:prstGeom>
          </p:spPr>
        </p:pic>
        <p:pic>
          <p:nvPicPr>
            <p:cNvPr id="9" name="Picture 8" descr="A black cell phone&#10;&#10;Description automatically generated with low confidence">
              <a:extLst>
                <a:ext uri="{FF2B5EF4-FFF2-40B4-BE49-F238E27FC236}">
                  <a16:creationId xmlns:a16="http://schemas.microsoft.com/office/drawing/2014/main" id="{BF19FF26-EFC9-0626-06B1-9FDC335A7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3146" y="1246313"/>
              <a:ext cx="2557376" cy="5222749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A3212684-46C7-E493-5940-508C7DD7D3E4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-6183" t="-10320" r="-3462" b="-1415"/>
          <a:stretch/>
        </p:blipFill>
        <p:spPr>
          <a:xfrm>
            <a:off x="7963140" y="3275918"/>
            <a:ext cx="467997" cy="342610"/>
          </a:xfrm>
          <a:prstGeom prst="rect">
            <a:avLst/>
          </a:prstGeom>
        </p:spPr>
      </p:pic>
      <p:pic>
        <p:nvPicPr>
          <p:cNvPr id="11" name="Picture 10" descr="A blue and black logo&#10;&#10;Description automatically generated">
            <a:extLst>
              <a:ext uri="{FF2B5EF4-FFF2-40B4-BE49-F238E27FC236}">
                <a16:creationId xmlns:a16="http://schemas.microsoft.com/office/drawing/2014/main" id="{86D689FB-2BCC-FCC5-0696-1F2CC09A30A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907690" y="3582694"/>
            <a:ext cx="688120" cy="10359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4462C2E-936E-25D4-06D9-D7B7198B25A6}"/>
              </a:ext>
            </a:extLst>
          </p:cNvPr>
          <p:cNvPicPr>
            <a:picLocks noChangeAspect="1"/>
          </p:cNvPicPr>
          <p:nvPr/>
        </p:nvPicPr>
        <p:blipFill>
          <a:blip r:embed="rId18"/>
          <a:srcRect b="30434"/>
          <a:stretch/>
        </p:blipFill>
        <p:spPr>
          <a:xfrm>
            <a:off x="5721301" y="2865500"/>
            <a:ext cx="1354238" cy="81659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986B485-E4CE-F4F5-0E1A-AA1685B3B97F}"/>
              </a:ext>
            </a:extLst>
          </p:cNvPr>
          <p:cNvPicPr>
            <a:picLocks noChangeAspect="1"/>
          </p:cNvPicPr>
          <p:nvPr/>
        </p:nvPicPr>
        <p:blipFill rotWithShape="1">
          <a:blip r:embed="rId19"/>
          <a:srcRect l="2250" t="3901" r="3854" b="6454"/>
          <a:stretch/>
        </p:blipFill>
        <p:spPr>
          <a:xfrm>
            <a:off x="4021690" y="2570562"/>
            <a:ext cx="1131869" cy="1113626"/>
          </a:xfrm>
          <a:prstGeom prst="flowChartConnector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59D80A7-588A-5DC0-DDFE-6FEA09EDCF9C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48011" y="2725565"/>
            <a:ext cx="1449134" cy="934265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778454C-5BB6-89B4-0DC8-5438E7597CBA}"/>
              </a:ext>
            </a:extLst>
          </p:cNvPr>
          <p:cNvSpPr txBox="1"/>
          <p:nvPr/>
        </p:nvSpPr>
        <p:spPr>
          <a:xfrm>
            <a:off x="488016" y="2559871"/>
            <a:ext cx="1263136" cy="166038"/>
          </a:xfrm>
          <a:prstGeom prst="rect">
            <a:avLst/>
          </a:prstGeom>
          <a:noFill/>
        </p:spPr>
        <p:txBody>
          <a:bodyPr wrap="square" lIns="27000" tIns="27000" rIns="27000" bIns="27000" anchor="ctr" anchorCtr="0">
            <a:noAutofit/>
          </a:bodyPr>
          <a:lstStyle>
            <a:defPPr>
              <a:defRPr lang="en-US"/>
            </a:defPPr>
            <a:lvl1pPr algn="ctr" defTabSz="685800">
              <a:defRPr sz="600" b="1"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Open Sans Semibold" panose="020B0706030804020204" pitchFamily="34" charset="0"/>
                <a:cs typeface="Open Sans Semibold" panose="020B0706030804020204" pitchFamily="34" charset="0"/>
              </a:rPr>
              <a:t>SALGA growth &amp; market share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2C76302-12EF-9774-A7C6-FDBAE92DBC59}"/>
              </a:ext>
            </a:extLst>
          </p:cNvPr>
          <p:cNvSpPr/>
          <p:nvPr/>
        </p:nvSpPr>
        <p:spPr>
          <a:xfrm>
            <a:off x="7194329" y="1143000"/>
            <a:ext cx="1716325" cy="3215640"/>
          </a:xfrm>
          <a:prstGeom prst="rect">
            <a:avLst/>
          </a:prstGeom>
          <a:solidFill>
            <a:srgbClr val="EAEAEA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242A58F-B556-C680-359A-6F8880FF284D}"/>
              </a:ext>
            </a:extLst>
          </p:cNvPr>
          <p:cNvSpPr/>
          <p:nvPr/>
        </p:nvSpPr>
        <p:spPr>
          <a:xfrm>
            <a:off x="263120" y="1143000"/>
            <a:ext cx="5194998" cy="3215640"/>
          </a:xfrm>
          <a:prstGeom prst="rect">
            <a:avLst/>
          </a:prstGeom>
          <a:solidFill>
            <a:srgbClr val="EAEAEA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312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13E44BE3-FA27-807B-3B74-AEBBD1DB2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336" y="183759"/>
            <a:ext cx="7146810" cy="625709"/>
          </a:xfrm>
        </p:spPr>
        <p:txBody>
          <a:bodyPr/>
          <a:lstStyle/>
          <a:p>
            <a:r>
              <a:rPr lang="en-US" sz="2000" dirty="0">
                <a:latin typeface="Arial"/>
                <a:cs typeface="Arial"/>
              </a:rPr>
              <a:t>Stable operating environment allows contribution increases consistently lower than the industry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A9AF96A-E486-F797-E2B8-9C6F7AF1C445}"/>
              </a:ext>
            </a:extLst>
          </p:cNvPr>
          <p:cNvSpPr/>
          <p:nvPr/>
        </p:nvSpPr>
        <p:spPr>
          <a:xfrm>
            <a:off x="4724054" y="1470064"/>
            <a:ext cx="4132609" cy="3117811"/>
          </a:xfrm>
          <a:prstGeom prst="roundRect">
            <a:avLst>
              <a:gd name="adj" fmla="val 7442"/>
            </a:avLst>
          </a:prstGeom>
          <a:solidFill>
            <a:schemeClr val="bg2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BC8DC05-6034-64C5-C8E6-532956D0D6AD}"/>
              </a:ext>
            </a:extLst>
          </p:cNvPr>
          <p:cNvSpPr/>
          <p:nvPr/>
        </p:nvSpPr>
        <p:spPr>
          <a:xfrm rot="5400000">
            <a:off x="2116114" y="-885088"/>
            <a:ext cx="468000" cy="4140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04817A1-0113-4932-8C3C-1363F57BB9C9}"/>
              </a:ext>
            </a:extLst>
          </p:cNvPr>
          <p:cNvSpPr txBox="1"/>
          <p:nvPr/>
        </p:nvSpPr>
        <p:spPr>
          <a:xfrm>
            <a:off x="287337" y="977163"/>
            <a:ext cx="412535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Scheme has maintained a stable long-term operating environment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87A1E8F8-9535-233E-E0E1-7D453FB5A421}"/>
              </a:ext>
            </a:extLst>
          </p:cNvPr>
          <p:cNvSpPr/>
          <p:nvPr/>
        </p:nvSpPr>
        <p:spPr>
          <a:xfrm>
            <a:off x="304959" y="1470064"/>
            <a:ext cx="4114989" cy="3117811"/>
          </a:xfrm>
          <a:prstGeom prst="roundRect">
            <a:avLst>
              <a:gd name="adj" fmla="val 7442"/>
            </a:avLst>
          </a:prstGeom>
          <a:solidFill>
            <a:schemeClr val="bg2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4E78C61-42C7-FEF3-B06A-E256B7CAC8B9}"/>
              </a:ext>
            </a:extLst>
          </p:cNvPr>
          <p:cNvSpPr/>
          <p:nvPr/>
        </p:nvSpPr>
        <p:spPr>
          <a:xfrm rot="5400000">
            <a:off x="6564060" y="-885088"/>
            <a:ext cx="468000" cy="4140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52A570-F596-CD06-9EFB-57FCC42A1257}"/>
              </a:ext>
            </a:extLst>
          </p:cNvPr>
          <p:cNvSpPr txBox="1"/>
          <p:nvPr/>
        </p:nvSpPr>
        <p:spPr>
          <a:xfrm>
            <a:off x="4859059" y="977163"/>
            <a:ext cx="3906603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Contributions remain more affordable than the other accredited medical schemes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BA26235-4102-2639-B52A-F488E6170D4B}"/>
              </a:ext>
            </a:extLst>
          </p:cNvPr>
          <p:cNvSpPr txBox="1"/>
          <p:nvPr/>
        </p:nvSpPr>
        <p:spPr>
          <a:xfrm>
            <a:off x="304959" y="1598747"/>
            <a:ext cx="4107732" cy="244921"/>
          </a:xfrm>
          <a:prstGeom prst="rect">
            <a:avLst/>
          </a:prstGeom>
          <a:noFill/>
        </p:spPr>
        <p:txBody>
          <a:bodyPr wrap="square" lIns="25513" tIns="25513" rIns="25513" bIns="25513" rtlCol="0" anchor="t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Net healthcare results (R million)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E070A57-BF93-1C23-65F4-DC5E5EDCA3FD}"/>
              </a:ext>
            </a:extLst>
          </p:cNvPr>
          <p:cNvGrpSpPr/>
          <p:nvPr/>
        </p:nvGrpSpPr>
        <p:grpSpPr>
          <a:xfrm>
            <a:off x="5102320" y="2005055"/>
            <a:ext cx="3068126" cy="2480118"/>
            <a:chOff x="6772781" y="2371201"/>
            <a:chExt cx="4391540" cy="3754532"/>
          </a:xfrm>
        </p:grpSpPr>
        <p:graphicFrame>
          <p:nvGraphicFramePr>
            <p:cNvPr id="3" name="Chart 2">
              <a:extLst>
                <a:ext uri="{FF2B5EF4-FFF2-40B4-BE49-F238E27FC236}">
                  <a16:creationId xmlns:a16="http://schemas.microsoft.com/office/drawing/2014/main" id="{9D97E791-C9E4-8192-005E-752863E5F243}"/>
                </a:ext>
              </a:extLst>
            </p:cNvPr>
            <p:cNvGraphicFramePr/>
            <p:nvPr/>
          </p:nvGraphicFramePr>
          <p:xfrm>
            <a:off x="6772781" y="2371201"/>
            <a:ext cx="4391540" cy="375453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AEFC6F3C-09B8-29F4-7E84-207B5F731968}"/>
                </a:ext>
              </a:extLst>
            </p:cNvPr>
            <p:cNvCxnSpPr>
              <a:cxnSpLocks/>
            </p:cNvCxnSpPr>
            <p:nvPr/>
          </p:nvCxnSpPr>
          <p:spPr>
            <a:xfrm>
              <a:off x="9494220" y="3332858"/>
              <a:ext cx="0" cy="493347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66E5D142-15D7-FF2B-43E7-9930095F47E0}"/>
                </a:ext>
              </a:extLst>
            </p:cNvPr>
            <p:cNvCxnSpPr>
              <a:cxnSpLocks/>
            </p:cNvCxnSpPr>
            <p:nvPr/>
          </p:nvCxnSpPr>
          <p:spPr>
            <a:xfrm>
              <a:off x="7050221" y="4018817"/>
              <a:ext cx="0" cy="251220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851BB838-02B1-0426-C509-7E81F5FF72CE}"/>
                </a:ext>
              </a:extLst>
            </p:cNvPr>
            <p:cNvCxnSpPr>
              <a:cxnSpLocks/>
            </p:cNvCxnSpPr>
            <p:nvPr/>
          </p:nvCxnSpPr>
          <p:spPr>
            <a:xfrm>
              <a:off x="10784262" y="2783558"/>
              <a:ext cx="0" cy="713377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1">
              <a:extLst>
                <a:ext uri="{FF2B5EF4-FFF2-40B4-BE49-F238E27FC236}">
                  <a16:creationId xmlns:a16="http://schemas.microsoft.com/office/drawing/2014/main" id="{6BEE1A8E-C7CC-DC9B-A5C6-0DA98F8A8D0F}"/>
                </a:ext>
              </a:extLst>
            </p:cNvPr>
            <p:cNvSpPr txBox="1"/>
            <p:nvPr/>
          </p:nvSpPr>
          <p:spPr>
            <a:xfrm>
              <a:off x="6837357" y="4369419"/>
              <a:ext cx="522556" cy="2512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50" b="1" i="0" u="none" strike="noStrike" kern="1200" cap="none" spc="0" normalizeH="0" baseline="0" noProof="0">
                  <a:ln>
                    <a:noFill/>
                  </a:ln>
                  <a:solidFill>
                    <a:srgbClr val="454545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-12.7%</a:t>
              </a:r>
            </a:p>
          </p:txBody>
        </p:sp>
        <p:sp>
          <p:nvSpPr>
            <p:cNvPr id="8" name="TextBox 1">
              <a:extLst>
                <a:ext uri="{FF2B5EF4-FFF2-40B4-BE49-F238E27FC236}">
                  <a16:creationId xmlns:a16="http://schemas.microsoft.com/office/drawing/2014/main" id="{2508038B-3571-CD8E-787C-EE33E9B4C967}"/>
                </a:ext>
              </a:extLst>
            </p:cNvPr>
            <p:cNvSpPr txBox="1"/>
            <p:nvPr/>
          </p:nvSpPr>
          <p:spPr>
            <a:xfrm>
              <a:off x="9336913" y="3912605"/>
              <a:ext cx="686724" cy="13281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50" b="1" i="0" u="none" strike="noStrike" kern="1200" cap="none" spc="0" normalizeH="0" baseline="0" noProof="0">
                  <a:ln>
                    <a:noFill/>
                  </a:ln>
                  <a:solidFill>
                    <a:srgbClr val="454545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-17.0%</a:t>
              </a:r>
            </a:p>
          </p:txBody>
        </p:sp>
        <p:sp>
          <p:nvSpPr>
            <p:cNvPr id="9" name="TextBox 1">
              <a:extLst>
                <a:ext uri="{FF2B5EF4-FFF2-40B4-BE49-F238E27FC236}">
                  <a16:creationId xmlns:a16="http://schemas.microsoft.com/office/drawing/2014/main" id="{04C16220-54CA-7592-8148-6BE83E251FB2}"/>
                </a:ext>
              </a:extLst>
            </p:cNvPr>
            <p:cNvSpPr txBox="1"/>
            <p:nvPr/>
          </p:nvSpPr>
          <p:spPr>
            <a:xfrm>
              <a:off x="8119418" y="4153897"/>
              <a:ext cx="580232" cy="21552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50" b="1" i="0" u="none" strike="noStrike" kern="1200" cap="none" spc="0" normalizeH="0" baseline="0" noProof="0">
                  <a:ln>
                    <a:noFill/>
                  </a:ln>
                  <a:solidFill>
                    <a:srgbClr val="454545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-21.2%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0E8F9AF2-F7EA-4D02-B7B3-0C209A28773E}"/>
                </a:ext>
              </a:extLst>
            </p:cNvPr>
            <p:cNvCxnSpPr>
              <a:cxnSpLocks/>
            </p:cNvCxnSpPr>
            <p:nvPr/>
          </p:nvCxnSpPr>
          <p:spPr>
            <a:xfrm>
              <a:off x="8245475" y="3420265"/>
              <a:ext cx="0" cy="587767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50A211C8-9D27-5E06-9728-9D8D943367F6}"/>
              </a:ext>
            </a:extLst>
          </p:cNvPr>
          <p:cNvSpPr txBox="1"/>
          <p:nvPr/>
        </p:nvSpPr>
        <p:spPr>
          <a:xfrm>
            <a:off x="6448517" y="1777151"/>
            <a:ext cx="247041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22%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affordable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3BE9CE7C-6FB1-DD7B-43CA-CA3F2F1544E7}"/>
              </a:ext>
            </a:extLst>
          </p:cNvPr>
          <p:cNvSpPr txBox="1"/>
          <p:nvPr/>
        </p:nvSpPr>
        <p:spPr>
          <a:xfrm>
            <a:off x="4724054" y="1597523"/>
            <a:ext cx="4107732" cy="323999"/>
          </a:xfrm>
          <a:prstGeom prst="rect">
            <a:avLst/>
          </a:prstGeom>
          <a:noFill/>
        </p:spPr>
        <p:txBody>
          <a:bodyPr wrap="square" lIns="25513" tIns="25513" rIns="25513" bIns="25513" rtlCol="0" anchor="t" anchorCtr="0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Open Sans Semibold" panose="020B0706030804020204" pitchFamily="34" charset="0"/>
                <a:cs typeface="Open Sans Semibold" panose="020B0706030804020204" pitchFamily="34" charset="0"/>
              </a:rPr>
              <a:t>Average contributions (2018-2024)</a:t>
            </a:r>
          </a:p>
        </p:txBody>
      </p:sp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9CFDB25B-2450-216A-ACEA-D502B82DB7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43908705"/>
              </p:ext>
            </p:extLst>
          </p:nvPr>
        </p:nvGraphicFramePr>
        <p:xfrm>
          <a:off x="158513" y="2005055"/>
          <a:ext cx="4114989" cy="26245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718225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0F54402-D063-BC1D-0B5D-9366014B5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ctr" anchorCtr="0">
            <a:noAutofit/>
          </a:bodyPr>
          <a:lstStyle/>
          <a:p>
            <a:r>
              <a:rPr lang="en-US" sz="2000" dirty="0">
                <a:latin typeface="Arial"/>
                <a:cs typeface="Arial"/>
              </a:rPr>
              <a:t>2025 contribution increases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880B882-6B19-E6C6-3ED8-A863495EB8E1}"/>
              </a:ext>
            </a:extLst>
          </p:cNvPr>
          <p:cNvSpPr/>
          <p:nvPr/>
        </p:nvSpPr>
        <p:spPr>
          <a:xfrm>
            <a:off x="304959" y="950914"/>
            <a:ext cx="8551704" cy="3636961"/>
          </a:xfrm>
          <a:prstGeom prst="roundRect">
            <a:avLst>
              <a:gd name="adj" fmla="val 7442"/>
            </a:avLst>
          </a:prstGeom>
          <a:solidFill>
            <a:schemeClr val="bg2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Rectangle: Single Corner Rounded 3">
            <a:extLst>
              <a:ext uri="{FF2B5EF4-FFF2-40B4-BE49-F238E27FC236}">
                <a16:creationId xmlns:a16="http://schemas.microsoft.com/office/drawing/2014/main" id="{08BC756E-3793-7873-A859-9E613CB6D1B3}"/>
              </a:ext>
            </a:extLst>
          </p:cNvPr>
          <p:cNvSpPr/>
          <p:nvPr/>
        </p:nvSpPr>
        <p:spPr>
          <a:xfrm>
            <a:off x="253906" y="4140044"/>
            <a:ext cx="8543577" cy="396001"/>
          </a:xfrm>
          <a:prstGeom prst="round1Rect">
            <a:avLst>
              <a:gd name="adj" fmla="val 25984"/>
            </a:avLst>
          </a:prstGeom>
          <a:noFill/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tIns="81000" rIns="3321000" bIns="54000"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WEIGHTED AVERAGE INCREASE FOR 2025 OF 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8.2%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rgbClr val="0064A8"/>
              </a:solidFill>
              <a:effectLst/>
              <a:uLnTx/>
              <a:uFillTx/>
              <a:latin typeface="Arial Black" panose="020B0A04020102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77966BE-3741-EC61-A54D-55B0B3016C99}"/>
              </a:ext>
            </a:extLst>
          </p:cNvPr>
          <p:cNvCxnSpPr>
            <a:cxnSpLocks/>
          </p:cNvCxnSpPr>
          <p:nvPr/>
        </p:nvCxnSpPr>
        <p:spPr>
          <a:xfrm>
            <a:off x="299934" y="4065076"/>
            <a:ext cx="854357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34A99136-1F01-CA50-4365-1E58ACD4CC6E}"/>
              </a:ext>
            </a:extLst>
          </p:cNvPr>
          <p:cNvGraphicFramePr/>
          <p:nvPr/>
        </p:nvGraphicFramePr>
        <p:xfrm>
          <a:off x="346517" y="1146097"/>
          <a:ext cx="5383891" cy="30758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E83BF272-A2BF-BEF0-13E8-98086F39D941}"/>
              </a:ext>
            </a:extLst>
          </p:cNvPr>
          <p:cNvGraphicFramePr/>
          <p:nvPr/>
        </p:nvGraphicFramePr>
        <p:xfrm>
          <a:off x="5692438" y="860978"/>
          <a:ext cx="2915175" cy="31618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DFC60A00-4F85-2C53-701E-80AF2DFB1626}"/>
              </a:ext>
            </a:extLst>
          </p:cNvPr>
          <p:cNvSpPr txBox="1"/>
          <p:nvPr/>
        </p:nvSpPr>
        <p:spPr>
          <a:xfrm>
            <a:off x="7794751" y="1764092"/>
            <a:ext cx="557255" cy="255790"/>
          </a:xfrm>
          <a:prstGeom prst="rect">
            <a:avLst/>
          </a:prstGeom>
          <a:noFill/>
        </p:spPr>
        <p:txBody>
          <a:bodyPr wrap="square" lIns="27000" tIns="27000" rIns="27000" bIns="27000" rtlCol="0" anchor="ctr" anchorCtr="0">
            <a:noAutofit/>
          </a:bodyPr>
          <a:lstStyle/>
          <a:p>
            <a:pPr marL="0" marR="0" lvl="0" indent="0" algn="ctr" defTabSz="3840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3%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A4A6B9-F35C-EB29-55DB-8E593A9FBD0E}"/>
              </a:ext>
            </a:extLst>
          </p:cNvPr>
          <p:cNvSpPr txBox="1"/>
          <p:nvPr/>
        </p:nvSpPr>
        <p:spPr>
          <a:xfrm>
            <a:off x="6429825" y="1566977"/>
            <a:ext cx="148643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2100" b="0" i="0" u="none" strike="noStrike" kern="120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97%</a:t>
            </a:r>
            <a:br>
              <a:rPr kumimoji="0" lang="en-ZA" sz="1500" b="1" i="0" u="none" strike="noStrike" kern="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r>
              <a:rPr kumimoji="0" lang="en-ZA" sz="1050" b="0" i="0" u="none" strike="noStrike" kern="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of </a:t>
            </a:r>
            <a:r>
              <a:rPr kumimoji="0" lang="en-ZA" sz="1050" b="0" i="0" u="none" strike="noStrike" kern="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Open Sans Semibold" panose="020B0706030804020204" pitchFamily="34" charset="0"/>
                <a:cs typeface="Open Sans Semibold" panose="020B0706030804020204" pitchFamily="34" charset="0"/>
              </a:rPr>
              <a:t>members experience an increase </a:t>
            </a:r>
            <a:r>
              <a:rPr kumimoji="0" lang="en-ZA" sz="1050" b="0" i="0" u="none" strike="noStrike" kern="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of</a:t>
            </a:r>
            <a:endParaRPr kumimoji="0" lang="en-ZA" sz="1050" b="0" i="0" u="none" strike="noStrike" kern="0" cap="none" spc="0" normalizeH="0" baseline="0" noProof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Arial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ZA" sz="1200" b="0" i="0" u="none" strike="noStrike" kern="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r>
              <a:rPr kumimoji="0" lang="en-ZA" sz="1650" b="1" i="0" u="none" strike="noStrike" kern="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8.3% or lower</a:t>
            </a:r>
            <a:br>
              <a:rPr kumimoji="0" lang="en-ZA" sz="1500" b="1" i="0" u="none" strike="noStrike" kern="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r>
              <a:rPr kumimoji="0" lang="en-ZA" sz="1050" b="0" i="0" u="none" strike="noStrike" kern="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Open Sans Semibold" panose="020B0706030804020204" pitchFamily="34" charset="0"/>
                <a:cs typeface="Open Sans Semibold" panose="020B0706030804020204" pitchFamily="34" charset="0"/>
              </a:rPr>
              <a:t>for 2025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25D052F-DF3C-4FA0-9955-C21138EA1390}"/>
              </a:ext>
            </a:extLst>
          </p:cNvPr>
          <p:cNvCxnSpPr>
            <a:cxnSpLocks/>
          </p:cNvCxnSpPr>
          <p:nvPr/>
        </p:nvCxnSpPr>
        <p:spPr>
          <a:xfrm>
            <a:off x="778422" y="1632218"/>
            <a:ext cx="4780601" cy="0"/>
          </a:xfrm>
          <a:prstGeom prst="line">
            <a:avLst/>
          </a:prstGeom>
          <a:noFill/>
          <a:ln w="22225" cap="flat" cmpd="sng" algn="ctr">
            <a:solidFill>
              <a:schemeClr val="accent1"/>
            </a:solidFill>
            <a:prstDash val="sysDot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1918653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Oval 99">
            <a:extLst>
              <a:ext uri="{FF2B5EF4-FFF2-40B4-BE49-F238E27FC236}">
                <a16:creationId xmlns:a16="http://schemas.microsoft.com/office/drawing/2014/main" id="{EF3681C5-06DF-6A4E-6E98-3FA8CD025B87}"/>
              </a:ext>
            </a:extLst>
          </p:cNvPr>
          <p:cNvSpPr/>
          <p:nvPr/>
        </p:nvSpPr>
        <p:spPr>
          <a:xfrm>
            <a:off x="2017015" y="2268860"/>
            <a:ext cx="1664494" cy="1664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702000" rIns="0" bIns="0" rtlCol="0" anchor="t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BFD80CFE-F4D5-3523-D93E-14872165A11B}"/>
              </a:ext>
            </a:extLst>
          </p:cNvPr>
          <p:cNvSpPr/>
          <p:nvPr/>
        </p:nvSpPr>
        <p:spPr>
          <a:xfrm>
            <a:off x="287337" y="2268860"/>
            <a:ext cx="1664494" cy="1664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702000" rIns="0" bIns="0" rtlCol="0" anchor="t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E26925-0434-D151-F478-D2C45D538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comprehensive, value-for-money care for </a:t>
            </a:r>
            <a:br>
              <a:rPr lang="en-US" dirty="0"/>
            </a:br>
            <a:r>
              <a:rPr lang="en-US" dirty="0">
                <a:solidFill>
                  <a:schemeClr val="tx1"/>
                </a:solidFill>
              </a:rPr>
              <a:t>local government employees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F737C6-E1A3-4185-CAAA-B353C9DA4A30}"/>
              </a:ext>
            </a:extLst>
          </p:cNvPr>
          <p:cNvSpPr/>
          <p:nvPr/>
        </p:nvSpPr>
        <p:spPr>
          <a:xfrm>
            <a:off x="309584" y="1539675"/>
            <a:ext cx="1620000" cy="55491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27000" tIns="27000" rIns="27000" bIns="27000" rtlCol="0" anchor="b" anchorCtr="0"/>
          <a:lstStyle/>
          <a:p>
            <a:pPr algn="ctr" defTabSz="685783">
              <a:defRPr/>
            </a:pPr>
            <a:r>
              <a:rPr lang="en-US" sz="1200" b="1" kern="0" dirty="0">
                <a:solidFill>
                  <a:srgbClr val="454545"/>
                </a:solidFill>
                <a:latin typeface="Arial"/>
              </a:rPr>
              <a:t>Scheme of Choice for local government employees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CF62574-EA2F-513B-BE97-40976F258379}"/>
              </a:ext>
            </a:extLst>
          </p:cNvPr>
          <p:cNvSpPr/>
          <p:nvPr/>
        </p:nvSpPr>
        <p:spPr>
          <a:xfrm>
            <a:off x="2039261" y="1539675"/>
            <a:ext cx="1620000" cy="55491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27000" tIns="27000" rIns="27000" bIns="27000" rtlCol="0" anchor="b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Ensuring highest quality </a:t>
            </a:r>
            <a:r>
              <a:rPr lang="en-US" sz="1200" b="1" kern="0" dirty="0">
                <a:solidFill>
                  <a:srgbClr val="454545"/>
                </a:solidFill>
                <a:latin typeface="Arial"/>
              </a:rPr>
              <a:t>c</a:t>
            </a: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are &amp; service for members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823E7AD-BB75-9342-0C0C-11DF834668C0}"/>
              </a:ext>
            </a:extLst>
          </p:cNvPr>
          <p:cNvSpPr/>
          <p:nvPr/>
        </p:nvSpPr>
        <p:spPr>
          <a:xfrm>
            <a:off x="5498617" y="1539675"/>
            <a:ext cx="1440722" cy="55491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27000" tIns="27000" rIns="27000" bIns="27000" rtlCol="0" anchor="b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454545"/>
                </a:solidFill>
                <a:latin typeface="Arial"/>
              </a:rPr>
              <a:t>Ensuring sustained value for members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AC32845-4433-F00E-DE9A-F19BB61EC2B9}"/>
              </a:ext>
            </a:extLst>
          </p:cNvPr>
          <p:cNvSpPr/>
          <p:nvPr/>
        </p:nvSpPr>
        <p:spPr>
          <a:xfrm>
            <a:off x="3842659" y="1532048"/>
            <a:ext cx="1306110" cy="55491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27000" tIns="27000" rIns="27000" bIns="27000" rtlCol="0" anchor="b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454545"/>
                </a:solidFill>
                <a:latin typeface="Arial"/>
              </a:rPr>
              <a:t>LA Health </a:t>
            </a: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Benefit Option summary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03B9BF3-CDBB-751B-4F58-8247E7615518}"/>
              </a:ext>
            </a:extLst>
          </p:cNvPr>
          <p:cNvSpPr/>
          <p:nvPr/>
        </p:nvSpPr>
        <p:spPr>
          <a:xfrm>
            <a:off x="7407570" y="1532048"/>
            <a:ext cx="1440723" cy="55491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27000" tIns="27000" rIns="27000" bIns="27000" rtlCol="0" anchor="b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Promoting wellness and a healthy lifestyle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DD932DC-0DC9-A87B-E494-1A71BE455384}"/>
              </a:ext>
            </a:extLst>
          </p:cNvPr>
          <p:cNvSpPr/>
          <p:nvPr/>
        </p:nvSpPr>
        <p:spPr>
          <a:xfrm>
            <a:off x="7206048" y="2268860"/>
            <a:ext cx="1664494" cy="1664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702000" rIns="0" bIns="0" rtlCol="0" anchor="t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4BBE4089-D933-403E-535D-AEDBE51F95FE}"/>
              </a:ext>
            </a:extLst>
          </p:cNvPr>
          <p:cNvSpPr/>
          <p:nvPr/>
        </p:nvSpPr>
        <p:spPr>
          <a:xfrm>
            <a:off x="5476371" y="2268860"/>
            <a:ext cx="1664494" cy="1664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702000" rIns="0" bIns="0" rtlCol="0" anchor="t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2C6147D8-C3AE-A52B-0EDF-D4F9820BA5A4}"/>
              </a:ext>
            </a:extLst>
          </p:cNvPr>
          <p:cNvSpPr/>
          <p:nvPr/>
        </p:nvSpPr>
        <p:spPr>
          <a:xfrm>
            <a:off x="3746693" y="2268860"/>
            <a:ext cx="1664494" cy="1664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702000" rIns="0" bIns="0" rtlCol="0" anchor="t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F4F8D22C-6C63-A051-1E8B-4D066DECEB35}"/>
              </a:ext>
            </a:extLst>
          </p:cNvPr>
          <p:cNvGrpSpPr/>
          <p:nvPr/>
        </p:nvGrpSpPr>
        <p:grpSpPr>
          <a:xfrm>
            <a:off x="2339081" y="2577252"/>
            <a:ext cx="992220" cy="780970"/>
            <a:chOff x="418944" y="1731095"/>
            <a:chExt cx="4965075" cy="4194890"/>
          </a:xfrm>
          <a:solidFill>
            <a:srgbClr val="35B876"/>
          </a:solidFill>
        </p:grpSpPr>
        <p:sp>
          <p:nvSpPr>
            <p:cNvPr id="1026" name="Freeform 48">
              <a:extLst>
                <a:ext uri="{FF2B5EF4-FFF2-40B4-BE49-F238E27FC236}">
                  <a16:creationId xmlns:a16="http://schemas.microsoft.com/office/drawing/2014/main" id="{04BD95D4-5309-DFEF-DFB5-704D80C19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944" y="2596072"/>
              <a:ext cx="2715819" cy="2673262"/>
            </a:xfrm>
            <a:custGeom>
              <a:avLst/>
              <a:gdLst>
                <a:gd name="T0" fmla="*/ 1324 w 7682"/>
                <a:gd name="T1" fmla="*/ 6092 h 8000"/>
                <a:gd name="T2" fmla="*/ 1588 w 7682"/>
                <a:gd name="T3" fmla="*/ 5911 h 8000"/>
                <a:gd name="T4" fmla="*/ 1816 w 7682"/>
                <a:gd name="T5" fmla="*/ 5599 h 8000"/>
                <a:gd name="T6" fmla="*/ 2091 w 7682"/>
                <a:gd name="T7" fmla="*/ 5863 h 8000"/>
                <a:gd name="T8" fmla="*/ 2127 w 7682"/>
                <a:gd name="T9" fmla="*/ 6188 h 8000"/>
                <a:gd name="T10" fmla="*/ 2259 w 7682"/>
                <a:gd name="T11" fmla="*/ 6668 h 8000"/>
                <a:gd name="T12" fmla="*/ 2415 w 7682"/>
                <a:gd name="T13" fmla="*/ 7052 h 8000"/>
                <a:gd name="T14" fmla="*/ 2655 w 7682"/>
                <a:gd name="T15" fmla="*/ 7340 h 8000"/>
                <a:gd name="T16" fmla="*/ 2643 w 7682"/>
                <a:gd name="T17" fmla="*/ 7700 h 8000"/>
                <a:gd name="T18" fmla="*/ 2799 w 7682"/>
                <a:gd name="T19" fmla="*/ 7580 h 8000"/>
                <a:gd name="T20" fmla="*/ 3087 w 7682"/>
                <a:gd name="T21" fmla="*/ 7364 h 8000"/>
                <a:gd name="T22" fmla="*/ 3219 w 7682"/>
                <a:gd name="T23" fmla="*/ 7484 h 8000"/>
                <a:gd name="T24" fmla="*/ 3267 w 7682"/>
                <a:gd name="T25" fmla="*/ 7880 h 8000"/>
                <a:gd name="T26" fmla="*/ 3687 w 7682"/>
                <a:gd name="T27" fmla="*/ 8000 h 8000"/>
                <a:gd name="T28" fmla="*/ 3915 w 7682"/>
                <a:gd name="T29" fmla="*/ 7760 h 8000"/>
                <a:gd name="T30" fmla="*/ 4155 w 7682"/>
                <a:gd name="T31" fmla="*/ 7508 h 8000"/>
                <a:gd name="T32" fmla="*/ 4371 w 7682"/>
                <a:gd name="T33" fmla="*/ 7268 h 8000"/>
                <a:gd name="T34" fmla="*/ 4719 w 7682"/>
                <a:gd name="T35" fmla="*/ 7232 h 8000"/>
                <a:gd name="T36" fmla="*/ 4863 w 7682"/>
                <a:gd name="T37" fmla="*/ 6896 h 8000"/>
                <a:gd name="T38" fmla="*/ 5271 w 7682"/>
                <a:gd name="T39" fmla="*/ 6872 h 8000"/>
                <a:gd name="T40" fmla="*/ 5727 w 7682"/>
                <a:gd name="T41" fmla="*/ 7016 h 8000"/>
                <a:gd name="T42" fmla="*/ 6134 w 7682"/>
                <a:gd name="T43" fmla="*/ 6704 h 8000"/>
                <a:gd name="T44" fmla="*/ 6542 w 7682"/>
                <a:gd name="T45" fmla="*/ 6848 h 8000"/>
                <a:gd name="T46" fmla="*/ 6890 w 7682"/>
                <a:gd name="T47" fmla="*/ 6440 h 8000"/>
                <a:gd name="T48" fmla="*/ 7428 w 7682"/>
                <a:gd name="T49" fmla="*/ 6260 h 8000"/>
                <a:gd name="T50" fmla="*/ 7682 w 7682"/>
                <a:gd name="T51" fmla="*/ 6032 h 8000"/>
                <a:gd name="T52" fmla="*/ 7490 w 7682"/>
                <a:gd name="T53" fmla="*/ 5575 h 8000"/>
                <a:gd name="T54" fmla="*/ 6854 w 7682"/>
                <a:gd name="T55" fmla="*/ 4915 h 8000"/>
                <a:gd name="T56" fmla="*/ 6926 w 7682"/>
                <a:gd name="T57" fmla="*/ 4267 h 8000"/>
                <a:gd name="T58" fmla="*/ 7226 w 7682"/>
                <a:gd name="T59" fmla="*/ 3379 h 8000"/>
                <a:gd name="T60" fmla="*/ 7238 w 7682"/>
                <a:gd name="T61" fmla="*/ 3163 h 8000"/>
                <a:gd name="T62" fmla="*/ 7178 w 7682"/>
                <a:gd name="T63" fmla="*/ 2935 h 8000"/>
                <a:gd name="T64" fmla="*/ 7046 w 7682"/>
                <a:gd name="T65" fmla="*/ 2683 h 8000"/>
                <a:gd name="T66" fmla="*/ 6866 w 7682"/>
                <a:gd name="T67" fmla="*/ 3151 h 8000"/>
                <a:gd name="T68" fmla="*/ 6794 w 7682"/>
                <a:gd name="T69" fmla="*/ 2887 h 8000"/>
                <a:gd name="T70" fmla="*/ 6494 w 7682"/>
                <a:gd name="T71" fmla="*/ 2779 h 8000"/>
                <a:gd name="T72" fmla="*/ 6314 w 7682"/>
                <a:gd name="T73" fmla="*/ 2587 h 8000"/>
                <a:gd name="T74" fmla="*/ 5774 w 7682"/>
                <a:gd name="T75" fmla="*/ 2455 h 8000"/>
                <a:gd name="T76" fmla="*/ 5631 w 7682"/>
                <a:gd name="T77" fmla="*/ 2083 h 8000"/>
                <a:gd name="T78" fmla="*/ 5427 w 7682"/>
                <a:gd name="T79" fmla="*/ 1686 h 8000"/>
                <a:gd name="T80" fmla="*/ 5319 w 7682"/>
                <a:gd name="T81" fmla="*/ 1422 h 8000"/>
                <a:gd name="T82" fmla="*/ 5079 w 7682"/>
                <a:gd name="T83" fmla="*/ 1386 h 8000"/>
                <a:gd name="T84" fmla="*/ 4767 w 7682"/>
                <a:gd name="T85" fmla="*/ 1734 h 8000"/>
                <a:gd name="T86" fmla="*/ 4455 w 7682"/>
                <a:gd name="T87" fmla="*/ 1842 h 8000"/>
                <a:gd name="T88" fmla="*/ 4179 w 7682"/>
                <a:gd name="T89" fmla="*/ 1962 h 8000"/>
                <a:gd name="T90" fmla="*/ 3759 w 7682"/>
                <a:gd name="T91" fmla="*/ 1950 h 8000"/>
                <a:gd name="T92" fmla="*/ 3471 w 7682"/>
                <a:gd name="T93" fmla="*/ 1806 h 8000"/>
                <a:gd name="T94" fmla="*/ 3615 w 7682"/>
                <a:gd name="T95" fmla="*/ 1386 h 8000"/>
                <a:gd name="T96" fmla="*/ 3543 w 7682"/>
                <a:gd name="T97" fmla="*/ 918 h 8000"/>
                <a:gd name="T98" fmla="*/ 3195 w 7682"/>
                <a:gd name="T99" fmla="*/ 186 h 8000"/>
                <a:gd name="T100" fmla="*/ 2871 w 7682"/>
                <a:gd name="T101" fmla="*/ 3619 h 8000"/>
                <a:gd name="T102" fmla="*/ 2583 w 7682"/>
                <a:gd name="T103" fmla="*/ 3835 h 8000"/>
                <a:gd name="T104" fmla="*/ 2271 w 7682"/>
                <a:gd name="T105" fmla="*/ 3919 h 8000"/>
                <a:gd name="T106" fmla="*/ 1852 w 7682"/>
                <a:gd name="T107" fmla="*/ 4003 h 8000"/>
                <a:gd name="T108" fmla="*/ 1228 w 7682"/>
                <a:gd name="T109" fmla="*/ 3955 h 8000"/>
                <a:gd name="T110" fmla="*/ 856 w 7682"/>
                <a:gd name="T111" fmla="*/ 3715 h 8000"/>
                <a:gd name="T112" fmla="*/ 490 w 7682"/>
                <a:gd name="T113" fmla="*/ 3299 h 8000"/>
                <a:gd name="T114" fmla="*/ 220 w 7682"/>
                <a:gd name="T115" fmla="*/ 3655 h 8000"/>
                <a:gd name="T116" fmla="*/ 160 w 7682"/>
                <a:gd name="T117" fmla="*/ 4243 h 8000"/>
                <a:gd name="T118" fmla="*/ 748 w 7682"/>
                <a:gd name="T119" fmla="*/ 5503 h 8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682" h="8000">
                  <a:moveTo>
                    <a:pt x="1156" y="6308"/>
                  </a:moveTo>
                  <a:lnTo>
                    <a:pt x="1240" y="6188"/>
                  </a:lnTo>
                  <a:lnTo>
                    <a:pt x="1324" y="6092"/>
                  </a:lnTo>
                  <a:lnTo>
                    <a:pt x="1348" y="5923"/>
                  </a:lnTo>
                  <a:lnTo>
                    <a:pt x="1480" y="5947"/>
                  </a:lnTo>
                  <a:lnTo>
                    <a:pt x="1588" y="5911"/>
                  </a:lnTo>
                  <a:lnTo>
                    <a:pt x="1648" y="5791"/>
                  </a:lnTo>
                  <a:lnTo>
                    <a:pt x="1684" y="5647"/>
                  </a:lnTo>
                  <a:lnTo>
                    <a:pt x="1816" y="5599"/>
                  </a:lnTo>
                  <a:lnTo>
                    <a:pt x="1864" y="5647"/>
                  </a:lnTo>
                  <a:lnTo>
                    <a:pt x="2007" y="5719"/>
                  </a:lnTo>
                  <a:lnTo>
                    <a:pt x="2091" y="5863"/>
                  </a:lnTo>
                  <a:lnTo>
                    <a:pt x="2163" y="5839"/>
                  </a:lnTo>
                  <a:lnTo>
                    <a:pt x="2115" y="6020"/>
                  </a:lnTo>
                  <a:lnTo>
                    <a:pt x="2127" y="6188"/>
                  </a:lnTo>
                  <a:lnTo>
                    <a:pt x="2187" y="6308"/>
                  </a:lnTo>
                  <a:lnTo>
                    <a:pt x="2259" y="6500"/>
                  </a:lnTo>
                  <a:lnTo>
                    <a:pt x="2259" y="6668"/>
                  </a:lnTo>
                  <a:lnTo>
                    <a:pt x="2283" y="6812"/>
                  </a:lnTo>
                  <a:lnTo>
                    <a:pt x="2319" y="6956"/>
                  </a:lnTo>
                  <a:lnTo>
                    <a:pt x="2415" y="7052"/>
                  </a:lnTo>
                  <a:lnTo>
                    <a:pt x="2523" y="7148"/>
                  </a:lnTo>
                  <a:lnTo>
                    <a:pt x="2655" y="7220"/>
                  </a:lnTo>
                  <a:lnTo>
                    <a:pt x="2655" y="7340"/>
                  </a:lnTo>
                  <a:lnTo>
                    <a:pt x="2583" y="7448"/>
                  </a:lnTo>
                  <a:lnTo>
                    <a:pt x="2679" y="7592"/>
                  </a:lnTo>
                  <a:lnTo>
                    <a:pt x="2643" y="7700"/>
                  </a:lnTo>
                  <a:lnTo>
                    <a:pt x="2751" y="7760"/>
                  </a:lnTo>
                  <a:lnTo>
                    <a:pt x="2751" y="7664"/>
                  </a:lnTo>
                  <a:lnTo>
                    <a:pt x="2799" y="7580"/>
                  </a:lnTo>
                  <a:lnTo>
                    <a:pt x="2871" y="7472"/>
                  </a:lnTo>
                  <a:lnTo>
                    <a:pt x="3015" y="7460"/>
                  </a:lnTo>
                  <a:lnTo>
                    <a:pt x="3087" y="7364"/>
                  </a:lnTo>
                  <a:lnTo>
                    <a:pt x="3195" y="7280"/>
                  </a:lnTo>
                  <a:lnTo>
                    <a:pt x="3267" y="7316"/>
                  </a:lnTo>
                  <a:lnTo>
                    <a:pt x="3219" y="7484"/>
                  </a:lnTo>
                  <a:lnTo>
                    <a:pt x="3171" y="7604"/>
                  </a:lnTo>
                  <a:lnTo>
                    <a:pt x="3243" y="7772"/>
                  </a:lnTo>
                  <a:lnTo>
                    <a:pt x="3267" y="7880"/>
                  </a:lnTo>
                  <a:lnTo>
                    <a:pt x="3423" y="8000"/>
                  </a:lnTo>
                  <a:lnTo>
                    <a:pt x="3567" y="7988"/>
                  </a:lnTo>
                  <a:lnTo>
                    <a:pt x="3687" y="8000"/>
                  </a:lnTo>
                  <a:lnTo>
                    <a:pt x="3783" y="7904"/>
                  </a:lnTo>
                  <a:lnTo>
                    <a:pt x="3819" y="7748"/>
                  </a:lnTo>
                  <a:lnTo>
                    <a:pt x="3915" y="7760"/>
                  </a:lnTo>
                  <a:lnTo>
                    <a:pt x="4059" y="7652"/>
                  </a:lnTo>
                  <a:lnTo>
                    <a:pt x="4023" y="7532"/>
                  </a:lnTo>
                  <a:lnTo>
                    <a:pt x="4155" y="7508"/>
                  </a:lnTo>
                  <a:lnTo>
                    <a:pt x="4263" y="7388"/>
                  </a:lnTo>
                  <a:lnTo>
                    <a:pt x="4359" y="7364"/>
                  </a:lnTo>
                  <a:lnTo>
                    <a:pt x="4371" y="7268"/>
                  </a:lnTo>
                  <a:lnTo>
                    <a:pt x="4527" y="7244"/>
                  </a:lnTo>
                  <a:lnTo>
                    <a:pt x="4635" y="7340"/>
                  </a:lnTo>
                  <a:lnTo>
                    <a:pt x="4719" y="7232"/>
                  </a:lnTo>
                  <a:lnTo>
                    <a:pt x="4851" y="7124"/>
                  </a:lnTo>
                  <a:lnTo>
                    <a:pt x="4791" y="7052"/>
                  </a:lnTo>
                  <a:lnTo>
                    <a:pt x="4863" y="6896"/>
                  </a:lnTo>
                  <a:lnTo>
                    <a:pt x="4995" y="6644"/>
                  </a:lnTo>
                  <a:lnTo>
                    <a:pt x="5163" y="6728"/>
                  </a:lnTo>
                  <a:lnTo>
                    <a:pt x="5271" y="6872"/>
                  </a:lnTo>
                  <a:lnTo>
                    <a:pt x="5475" y="6872"/>
                  </a:lnTo>
                  <a:lnTo>
                    <a:pt x="5583" y="6956"/>
                  </a:lnTo>
                  <a:lnTo>
                    <a:pt x="5727" y="7016"/>
                  </a:lnTo>
                  <a:lnTo>
                    <a:pt x="5763" y="6872"/>
                  </a:lnTo>
                  <a:lnTo>
                    <a:pt x="5906" y="6764"/>
                  </a:lnTo>
                  <a:lnTo>
                    <a:pt x="6134" y="6704"/>
                  </a:lnTo>
                  <a:lnTo>
                    <a:pt x="6290" y="6848"/>
                  </a:lnTo>
                  <a:lnTo>
                    <a:pt x="6434" y="6764"/>
                  </a:lnTo>
                  <a:lnTo>
                    <a:pt x="6542" y="6848"/>
                  </a:lnTo>
                  <a:lnTo>
                    <a:pt x="6794" y="6776"/>
                  </a:lnTo>
                  <a:lnTo>
                    <a:pt x="6830" y="6656"/>
                  </a:lnTo>
                  <a:lnTo>
                    <a:pt x="6890" y="6440"/>
                  </a:lnTo>
                  <a:lnTo>
                    <a:pt x="7070" y="6464"/>
                  </a:lnTo>
                  <a:lnTo>
                    <a:pt x="7238" y="6332"/>
                  </a:lnTo>
                  <a:lnTo>
                    <a:pt x="7428" y="6260"/>
                  </a:lnTo>
                  <a:lnTo>
                    <a:pt x="7586" y="6260"/>
                  </a:lnTo>
                  <a:lnTo>
                    <a:pt x="7682" y="6164"/>
                  </a:lnTo>
                  <a:lnTo>
                    <a:pt x="7682" y="6032"/>
                  </a:lnTo>
                  <a:lnTo>
                    <a:pt x="7670" y="5863"/>
                  </a:lnTo>
                  <a:lnTo>
                    <a:pt x="7670" y="5695"/>
                  </a:lnTo>
                  <a:lnTo>
                    <a:pt x="7490" y="5575"/>
                  </a:lnTo>
                  <a:lnTo>
                    <a:pt x="7274" y="5371"/>
                  </a:lnTo>
                  <a:lnTo>
                    <a:pt x="7058" y="5071"/>
                  </a:lnTo>
                  <a:lnTo>
                    <a:pt x="6854" y="4915"/>
                  </a:lnTo>
                  <a:lnTo>
                    <a:pt x="6698" y="4795"/>
                  </a:lnTo>
                  <a:lnTo>
                    <a:pt x="6734" y="4639"/>
                  </a:lnTo>
                  <a:lnTo>
                    <a:pt x="6926" y="4267"/>
                  </a:lnTo>
                  <a:lnTo>
                    <a:pt x="7082" y="4003"/>
                  </a:lnTo>
                  <a:lnTo>
                    <a:pt x="7178" y="3511"/>
                  </a:lnTo>
                  <a:lnTo>
                    <a:pt x="7226" y="3379"/>
                  </a:lnTo>
                  <a:lnTo>
                    <a:pt x="7274" y="3259"/>
                  </a:lnTo>
                  <a:lnTo>
                    <a:pt x="7310" y="3127"/>
                  </a:lnTo>
                  <a:lnTo>
                    <a:pt x="7238" y="3163"/>
                  </a:lnTo>
                  <a:lnTo>
                    <a:pt x="7082" y="3127"/>
                  </a:lnTo>
                  <a:lnTo>
                    <a:pt x="7070" y="3031"/>
                  </a:lnTo>
                  <a:lnTo>
                    <a:pt x="7178" y="2935"/>
                  </a:lnTo>
                  <a:lnTo>
                    <a:pt x="7310" y="2827"/>
                  </a:lnTo>
                  <a:lnTo>
                    <a:pt x="7166" y="2779"/>
                  </a:lnTo>
                  <a:lnTo>
                    <a:pt x="7046" y="2683"/>
                  </a:lnTo>
                  <a:lnTo>
                    <a:pt x="6986" y="2779"/>
                  </a:lnTo>
                  <a:lnTo>
                    <a:pt x="6986" y="2995"/>
                  </a:lnTo>
                  <a:lnTo>
                    <a:pt x="6866" y="3151"/>
                  </a:lnTo>
                  <a:lnTo>
                    <a:pt x="6806" y="3115"/>
                  </a:lnTo>
                  <a:lnTo>
                    <a:pt x="6758" y="3007"/>
                  </a:lnTo>
                  <a:lnTo>
                    <a:pt x="6794" y="2887"/>
                  </a:lnTo>
                  <a:lnTo>
                    <a:pt x="6710" y="2767"/>
                  </a:lnTo>
                  <a:lnTo>
                    <a:pt x="6590" y="2803"/>
                  </a:lnTo>
                  <a:lnTo>
                    <a:pt x="6494" y="2779"/>
                  </a:lnTo>
                  <a:lnTo>
                    <a:pt x="6470" y="2623"/>
                  </a:lnTo>
                  <a:lnTo>
                    <a:pt x="6410" y="2443"/>
                  </a:lnTo>
                  <a:lnTo>
                    <a:pt x="6314" y="2587"/>
                  </a:lnTo>
                  <a:lnTo>
                    <a:pt x="6170" y="2599"/>
                  </a:lnTo>
                  <a:lnTo>
                    <a:pt x="5954" y="2515"/>
                  </a:lnTo>
                  <a:lnTo>
                    <a:pt x="5774" y="2455"/>
                  </a:lnTo>
                  <a:lnTo>
                    <a:pt x="5547" y="2275"/>
                  </a:lnTo>
                  <a:lnTo>
                    <a:pt x="5535" y="2155"/>
                  </a:lnTo>
                  <a:lnTo>
                    <a:pt x="5631" y="2083"/>
                  </a:lnTo>
                  <a:lnTo>
                    <a:pt x="5559" y="1962"/>
                  </a:lnTo>
                  <a:lnTo>
                    <a:pt x="5535" y="1758"/>
                  </a:lnTo>
                  <a:lnTo>
                    <a:pt x="5427" y="1686"/>
                  </a:lnTo>
                  <a:lnTo>
                    <a:pt x="5271" y="1638"/>
                  </a:lnTo>
                  <a:lnTo>
                    <a:pt x="5307" y="1530"/>
                  </a:lnTo>
                  <a:lnTo>
                    <a:pt x="5319" y="1422"/>
                  </a:lnTo>
                  <a:lnTo>
                    <a:pt x="5271" y="1230"/>
                  </a:lnTo>
                  <a:lnTo>
                    <a:pt x="5199" y="1326"/>
                  </a:lnTo>
                  <a:lnTo>
                    <a:pt x="5079" y="1386"/>
                  </a:lnTo>
                  <a:lnTo>
                    <a:pt x="4935" y="1458"/>
                  </a:lnTo>
                  <a:lnTo>
                    <a:pt x="4839" y="1602"/>
                  </a:lnTo>
                  <a:lnTo>
                    <a:pt x="4767" y="1734"/>
                  </a:lnTo>
                  <a:lnTo>
                    <a:pt x="4635" y="1794"/>
                  </a:lnTo>
                  <a:lnTo>
                    <a:pt x="4527" y="1770"/>
                  </a:lnTo>
                  <a:lnTo>
                    <a:pt x="4455" y="1842"/>
                  </a:lnTo>
                  <a:lnTo>
                    <a:pt x="4479" y="1926"/>
                  </a:lnTo>
                  <a:lnTo>
                    <a:pt x="4311" y="1986"/>
                  </a:lnTo>
                  <a:lnTo>
                    <a:pt x="4179" y="1962"/>
                  </a:lnTo>
                  <a:lnTo>
                    <a:pt x="4035" y="1962"/>
                  </a:lnTo>
                  <a:lnTo>
                    <a:pt x="3891" y="1986"/>
                  </a:lnTo>
                  <a:lnTo>
                    <a:pt x="3759" y="1950"/>
                  </a:lnTo>
                  <a:lnTo>
                    <a:pt x="3603" y="1986"/>
                  </a:lnTo>
                  <a:lnTo>
                    <a:pt x="3483" y="1938"/>
                  </a:lnTo>
                  <a:lnTo>
                    <a:pt x="3471" y="1806"/>
                  </a:lnTo>
                  <a:lnTo>
                    <a:pt x="3435" y="1626"/>
                  </a:lnTo>
                  <a:lnTo>
                    <a:pt x="3555" y="1494"/>
                  </a:lnTo>
                  <a:lnTo>
                    <a:pt x="3615" y="1386"/>
                  </a:lnTo>
                  <a:lnTo>
                    <a:pt x="3663" y="1254"/>
                  </a:lnTo>
                  <a:lnTo>
                    <a:pt x="3663" y="1050"/>
                  </a:lnTo>
                  <a:lnTo>
                    <a:pt x="3543" y="918"/>
                  </a:lnTo>
                  <a:lnTo>
                    <a:pt x="3507" y="774"/>
                  </a:lnTo>
                  <a:lnTo>
                    <a:pt x="3435" y="630"/>
                  </a:lnTo>
                  <a:lnTo>
                    <a:pt x="3195" y="186"/>
                  </a:lnTo>
                  <a:lnTo>
                    <a:pt x="2894" y="0"/>
                  </a:lnTo>
                  <a:lnTo>
                    <a:pt x="2967" y="3535"/>
                  </a:lnTo>
                  <a:lnTo>
                    <a:pt x="2871" y="3619"/>
                  </a:lnTo>
                  <a:lnTo>
                    <a:pt x="2739" y="3607"/>
                  </a:lnTo>
                  <a:lnTo>
                    <a:pt x="2583" y="3691"/>
                  </a:lnTo>
                  <a:lnTo>
                    <a:pt x="2583" y="3835"/>
                  </a:lnTo>
                  <a:lnTo>
                    <a:pt x="2487" y="3955"/>
                  </a:lnTo>
                  <a:lnTo>
                    <a:pt x="2391" y="3871"/>
                  </a:lnTo>
                  <a:lnTo>
                    <a:pt x="2271" y="3919"/>
                  </a:lnTo>
                  <a:lnTo>
                    <a:pt x="2259" y="4039"/>
                  </a:lnTo>
                  <a:lnTo>
                    <a:pt x="2019" y="4003"/>
                  </a:lnTo>
                  <a:lnTo>
                    <a:pt x="1852" y="4003"/>
                  </a:lnTo>
                  <a:lnTo>
                    <a:pt x="1696" y="4039"/>
                  </a:lnTo>
                  <a:lnTo>
                    <a:pt x="1480" y="4087"/>
                  </a:lnTo>
                  <a:lnTo>
                    <a:pt x="1228" y="3955"/>
                  </a:lnTo>
                  <a:lnTo>
                    <a:pt x="1084" y="3871"/>
                  </a:lnTo>
                  <a:lnTo>
                    <a:pt x="904" y="3883"/>
                  </a:lnTo>
                  <a:lnTo>
                    <a:pt x="856" y="3715"/>
                  </a:lnTo>
                  <a:lnTo>
                    <a:pt x="760" y="3523"/>
                  </a:lnTo>
                  <a:lnTo>
                    <a:pt x="628" y="3415"/>
                  </a:lnTo>
                  <a:lnTo>
                    <a:pt x="490" y="3299"/>
                  </a:lnTo>
                  <a:lnTo>
                    <a:pt x="376" y="3283"/>
                  </a:lnTo>
                  <a:lnTo>
                    <a:pt x="289" y="3373"/>
                  </a:lnTo>
                  <a:lnTo>
                    <a:pt x="220" y="3655"/>
                  </a:lnTo>
                  <a:lnTo>
                    <a:pt x="72" y="3703"/>
                  </a:lnTo>
                  <a:lnTo>
                    <a:pt x="0" y="3871"/>
                  </a:lnTo>
                  <a:lnTo>
                    <a:pt x="160" y="4243"/>
                  </a:lnTo>
                  <a:lnTo>
                    <a:pt x="268" y="4279"/>
                  </a:lnTo>
                  <a:lnTo>
                    <a:pt x="604" y="5083"/>
                  </a:lnTo>
                  <a:lnTo>
                    <a:pt x="748" y="5503"/>
                  </a:lnTo>
                  <a:lnTo>
                    <a:pt x="1156" y="630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27" name="Freeform 49">
              <a:extLst>
                <a:ext uri="{FF2B5EF4-FFF2-40B4-BE49-F238E27FC236}">
                  <a16:creationId xmlns:a16="http://schemas.microsoft.com/office/drawing/2014/main" id="{82500B8A-A80F-E3D8-C722-C646E743B0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317" y="4466023"/>
              <a:ext cx="1927187" cy="1459962"/>
            </a:xfrm>
            <a:custGeom>
              <a:avLst/>
              <a:gdLst>
                <a:gd name="T0" fmla="*/ 491 w 5448"/>
                <a:gd name="T1" fmla="*/ 188 h 4368"/>
                <a:gd name="T2" fmla="*/ 191 w 5448"/>
                <a:gd name="T3" fmla="*/ 326 h 4368"/>
                <a:gd name="T4" fmla="*/ 0 w 5448"/>
                <a:gd name="T5" fmla="*/ 711 h 4368"/>
                <a:gd name="T6" fmla="*/ 552 w 5448"/>
                <a:gd name="T7" fmla="*/ 1884 h 4368"/>
                <a:gd name="T8" fmla="*/ 210 w 5448"/>
                <a:gd name="T9" fmla="*/ 2280 h 4368"/>
                <a:gd name="T10" fmla="*/ 336 w 5448"/>
                <a:gd name="T11" fmla="*/ 2604 h 4368"/>
                <a:gd name="T12" fmla="*/ 775 w 5448"/>
                <a:gd name="T13" fmla="*/ 3245 h 4368"/>
                <a:gd name="T14" fmla="*/ 742 w 5448"/>
                <a:gd name="T15" fmla="*/ 3926 h 4368"/>
                <a:gd name="T16" fmla="*/ 1010 w 5448"/>
                <a:gd name="T17" fmla="*/ 3688 h 4368"/>
                <a:gd name="T18" fmla="*/ 1434 w 5448"/>
                <a:gd name="T19" fmla="*/ 4008 h 4368"/>
                <a:gd name="T20" fmla="*/ 1848 w 5448"/>
                <a:gd name="T21" fmla="*/ 4260 h 4368"/>
                <a:gd name="T22" fmla="*/ 2244 w 5448"/>
                <a:gd name="T23" fmla="*/ 4134 h 4368"/>
                <a:gd name="T24" fmla="*/ 2694 w 5448"/>
                <a:gd name="T25" fmla="*/ 3954 h 4368"/>
                <a:gd name="T26" fmla="*/ 3270 w 5448"/>
                <a:gd name="T27" fmla="*/ 3846 h 4368"/>
                <a:gd name="T28" fmla="*/ 3666 w 5448"/>
                <a:gd name="T29" fmla="*/ 3666 h 4368"/>
                <a:gd name="T30" fmla="*/ 4152 w 5448"/>
                <a:gd name="T31" fmla="*/ 3486 h 4368"/>
                <a:gd name="T32" fmla="*/ 4746 w 5448"/>
                <a:gd name="T33" fmla="*/ 3522 h 4368"/>
                <a:gd name="T34" fmla="*/ 4854 w 5448"/>
                <a:gd name="T35" fmla="*/ 3162 h 4368"/>
                <a:gd name="T36" fmla="*/ 4638 w 5448"/>
                <a:gd name="T37" fmla="*/ 2838 h 4368"/>
                <a:gd name="T38" fmla="*/ 4332 w 5448"/>
                <a:gd name="T39" fmla="*/ 2640 h 4368"/>
                <a:gd name="T40" fmla="*/ 4800 w 5448"/>
                <a:gd name="T41" fmla="*/ 2244 h 4368"/>
                <a:gd name="T42" fmla="*/ 4926 w 5448"/>
                <a:gd name="T43" fmla="*/ 1722 h 4368"/>
                <a:gd name="T44" fmla="*/ 5340 w 5448"/>
                <a:gd name="T45" fmla="*/ 1632 h 4368"/>
                <a:gd name="T46" fmla="*/ 5390 w 5448"/>
                <a:gd name="T47" fmla="*/ 1247 h 4368"/>
                <a:gd name="T48" fmla="*/ 4976 w 5448"/>
                <a:gd name="T49" fmla="*/ 1103 h 4368"/>
                <a:gd name="T50" fmla="*/ 4572 w 5448"/>
                <a:gd name="T51" fmla="*/ 1416 h 4368"/>
                <a:gd name="T52" fmla="*/ 4118 w 5448"/>
                <a:gd name="T53" fmla="*/ 1272 h 4368"/>
                <a:gd name="T54" fmla="*/ 3716 w 5448"/>
                <a:gd name="T55" fmla="*/ 1277 h 4368"/>
                <a:gd name="T56" fmla="*/ 3564 w 5448"/>
                <a:gd name="T57" fmla="*/ 1631 h 4368"/>
                <a:gd name="T58" fmla="*/ 3216 w 5448"/>
                <a:gd name="T59" fmla="*/ 1668 h 4368"/>
                <a:gd name="T60" fmla="*/ 2999 w 5448"/>
                <a:gd name="T61" fmla="*/ 1908 h 4368"/>
                <a:gd name="T62" fmla="*/ 2760 w 5448"/>
                <a:gd name="T63" fmla="*/ 2160 h 4368"/>
                <a:gd name="T64" fmla="*/ 2531 w 5448"/>
                <a:gd name="T65" fmla="*/ 2399 h 4368"/>
                <a:gd name="T66" fmla="*/ 2112 w 5448"/>
                <a:gd name="T67" fmla="*/ 2283 h 4368"/>
                <a:gd name="T68" fmla="*/ 2066 w 5448"/>
                <a:gd name="T69" fmla="*/ 1877 h 4368"/>
                <a:gd name="T70" fmla="*/ 1932 w 5448"/>
                <a:gd name="T71" fmla="*/ 1763 h 4368"/>
                <a:gd name="T72" fmla="*/ 1647 w 5448"/>
                <a:gd name="T73" fmla="*/ 1970 h 4368"/>
                <a:gd name="T74" fmla="*/ 1488 w 5448"/>
                <a:gd name="T75" fmla="*/ 2102 h 4368"/>
                <a:gd name="T76" fmla="*/ 1500 w 5448"/>
                <a:gd name="T77" fmla="*/ 1739 h 4368"/>
                <a:gd name="T78" fmla="*/ 1260 w 5448"/>
                <a:gd name="T79" fmla="*/ 1452 h 4368"/>
                <a:gd name="T80" fmla="*/ 1103 w 5448"/>
                <a:gd name="T81" fmla="*/ 1067 h 4368"/>
                <a:gd name="T82" fmla="*/ 971 w 5448"/>
                <a:gd name="T83" fmla="*/ 591 h 4368"/>
                <a:gd name="T84" fmla="*/ 935 w 5448"/>
                <a:gd name="T85" fmla="*/ 263 h 4368"/>
                <a:gd name="T86" fmla="*/ 657 w 5448"/>
                <a:gd name="T87" fmla="*/ 0 h 4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48" h="4368">
                  <a:moveTo>
                    <a:pt x="657" y="0"/>
                  </a:moveTo>
                  <a:lnTo>
                    <a:pt x="527" y="47"/>
                  </a:lnTo>
                  <a:lnTo>
                    <a:pt x="491" y="188"/>
                  </a:lnTo>
                  <a:lnTo>
                    <a:pt x="434" y="312"/>
                  </a:lnTo>
                  <a:lnTo>
                    <a:pt x="323" y="347"/>
                  </a:lnTo>
                  <a:lnTo>
                    <a:pt x="191" y="326"/>
                  </a:lnTo>
                  <a:lnTo>
                    <a:pt x="168" y="492"/>
                  </a:lnTo>
                  <a:lnTo>
                    <a:pt x="86" y="584"/>
                  </a:lnTo>
                  <a:lnTo>
                    <a:pt x="0" y="711"/>
                  </a:lnTo>
                  <a:lnTo>
                    <a:pt x="246" y="1074"/>
                  </a:lnTo>
                  <a:lnTo>
                    <a:pt x="480" y="1326"/>
                  </a:lnTo>
                  <a:lnTo>
                    <a:pt x="552" y="1884"/>
                  </a:lnTo>
                  <a:lnTo>
                    <a:pt x="588" y="2172"/>
                  </a:lnTo>
                  <a:lnTo>
                    <a:pt x="426" y="2334"/>
                  </a:lnTo>
                  <a:lnTo>
                    <a:pt x="210" y="2280"/>
                  </a:lnTo>
                  <a:lnTo>
                    <a:pt x="156" y="2442"/>
                  </a:lnTo>
                  <a:lnTo>
                    <a:pt x="174" y="2586"/>
                  </a:lnTo>
                  <a:lnTo>
                    <a:pt x="336" y="2604"/>
                  </a:lnTo>
                  <a:lnTo>
                    <a:pt x="390" y="2820"/>
                  </a:lnTo>
                  <a:lnTo>
                    <a:pt x="354" y="2838"/>
                  </a:lnTo>
                  <a:lnTo>
                    <a:pt x="775" y="3245"/>
                  </a:lnTo>
                  <a:lnTo>
                    <a:pt x="696" y="3486"/>
                  </a:lnTo>
                  <a:lnTo>
                    <a:pt x="588" y="3684"/>
                  </a:lnTo>
                  <a:lnTo>
                    <a:pt x="742" y="3926"/>
                  </a:lnTo>
                  <a:lnTo>
                    <a:pt x="714" y="3720"/>
                  </a:lnTo>
                  <a:lnTo>
                    <a:pt x="840" y="3630"/>
                  </a:lnTo>
                  <a:lnTo>
                    <a:pt x="1010" y="3688"/>
                  </a:lnTo>
                  <a:lnTo>
                    <a:pt x="984" y="3864"/>
                  </a:lnTo>
                  <a:lnTo>
                    <a:pt x="1290" y="3846"/>
                  </a:lnTo>
                  <a:lnTo>
                    <a:pt x="1434" y="4008"/>
                  </a:lnTo>
                  <a:lnTo>
                    <a:pt x="1452" y="4134"/>
                  </a:lnTo>
                  <a:lnTo>
                    <a:pt x="1686" y="4296"/>
                  </a:lnTo>
                  <a:lnTo>
                    <a:pt x="1848" y="4260"/>
                  </a:lnTo>
                  <a:lnTo>
                    <a:pt x="2016" y="4368"/>
                  </a:lnTo>
                  <a:lnTo>
                    <a:pt x="2100" y="4260"/>
                  </a:lnTo>
                  <a:lnTo>
                    <a:pt x="2244" y="4134"/>
                  </a:lnTo>
                  <a:lnTo>
                    <a:pt x="2370" y="4026"/>
                  </a:lnTo>
                  <a:lnTo>
                    <a:pt x="2478" y="3882"/>
                  </a:lnTo>
                  <a:lnTo>
                    <a:pt x="2694" y="3954"/>
                  </a:lnTo>
                  <a:lnTo>
                    <a:pt x="2820" y="3882"/>
                  </a:lnTo>
                  <a:lnTo>
                    <a:pt x="3054" y="3936"/>
                  </a:lnTo>
                  <a:lnTo>
                    <a:pt x="3270" y="3846"/>
                  </a:lnTo>
                  <a:lnTo>
                    <a:pt x="3504" y="3882"/>
                  </a:lnTo>
                  <a:lnTo>
                    <a:pt x="3576" y="3774"/>
                  </a:lnTo>
                  <a:lnTo>
                    <a:pt x="3666" y="3666"/>
                  </a:lnTo>
                  <a:lnTo>
                    <a:pt x="3810" y="3576"/>
                  </a:lnTo>
                  <a:lnTo>
                    <a:pt x="4008" y="3576"/>
                  </a:lnTo>
                  <a:lnTo>
                    <a:pt x="4152" y="3486"/>
                  </a:lnTo>
                  <a:lnTo>
                    <a:pt x="4404" y="3576"/>
                  </a:lnTo>
                  <a:lnTo>
                    <a:pt x="4732" y="3586"/>
                  </a:lnTo>
                  <a:lnTo>
                    <a:pt x="4746" y="3522"/>
                  </a:lnTo>
                  <a:lnTo>
                    <a:pt x="4926" y="3432"/>
                  </a:lnTo>
                  <a:lnTo>
                    <a:pt x="4800" y="3342"/>
                  </a:lnTo>
                  <a:lnTo>
                    <a:pt x="4854" y="3162"/>
                  </a:lnTo>
                  <a:lnTo>
                    <a:pt x="5016" y="3036"/>
                  </a:lnTo>
                  <a:lnTo>
                    <a:pt x="4890" y="2892"/>
                  </a:lnTo>
                  <a:lnTo>
                    <a:pt x="4638" y="2838"/>
                  </a:lnTo>
                  <a:lnTo>
                    <a:pt x="4422" y="2892"/>
                  </a:lnTo>
                  <a:lnTo>
                    <a:pt x="4162" y="2871"/>
                  </a:lnTo>
                  <a:lnTo>
                    <a:pt x="4332" y="2640"/>
                  </a:lnTo>
                  <a:lnTo>
                    <a:pt x="4422" y="2424"/>
                  </a:lnTo>
                  <a:lnTo>
                    <a:pt x="4584" y="2262"/>
                  </a:lnTo>
                  <a:lnTo>
                    <a:pt x="4800" y="2244"/>
                  </a:lnTo>
                  <a:lnTo>
                    <a:pt x="4674" y="2082"/>
                  </a:lnTo>
                  <a:lnTo>
                    <a:pt x="4674" y="1830"/>
                  </a:lnTo>
                  <a:lnTo>
                    <a:pt x="4926" y="1722"/>
                  </a:lnTo>
                  <a:lnTo>
                    <a:pt x="5016" y="1632"/>
                  </a:lnTo>
                  <a:lnTo>
                    <a:pt x="5178" y="1650"/>
                  </a:lnTo>
                  <a:lnTo>
                    <a:pt x="5340" y="1632"/>
                  </a:lnTo>
                  <a:lnTo>
                    <a:pt x="5376" y="1506"/>
                  </a:lnTo>
                  <a:lnTo>
                    <a:pt x="5448" y="1416"/>
                  </a:lnTo>
                  <a:lnTo>
                    <a:pt x="5390" y="1247"/>
                  </a:lnTo>
                  <a:lnTo>
                    <a:pt x="5280" y="1166"/>
                  </a:lnTo>
                  <a:lnTo>
                    <a:pt x="5136" y="1247"/>
                  </a:lnTo>
                  <a:lnTo>
                    <a:pt x="4976" y="1103"/>
                  </a:lnTo>
                  <a:lnTo>
                    <a:pt x="4749" y="1166"/>
                  </a:lnTo>
                  <a:lnTo>
                    <a:pt x="4608" y="1274"/>
                  </a:lnTo>
                  <a:lnTo>
                    <a:pt x="4572" y="1416"/>
                  </a:lnTo>
                  <a:lnTo>
                    <a:pt x="4431" y="1358"/>
                  </a:lnTo>
                  <a:lnTo>
                    <a:pt x="4320" y="1271"/>
                  </a:lnTo>
                  <a:lnTo>
                    <a:pt x="4118" y="1272"/>
                  </a:lnTo>
                  <a:lnTo>
                    <a:pt x="4010" y="1128"/>
                  </a:lnTo>
                  <a:lnTo>
                    <a:pt x="3840" y="1044"/>
                  </a:lnTo>
                  <a:lnTo>
                    <a:pt x="3716" y="1277"/>
                  </a:lnTo>
                  <a:lnTo>
                    <a:pt x="3635" y="1451"/>
                  </a:lnTo>
                  <a:lnTo>
                    <a:pt x="3695" y="1526"/>
                  </a:lnTo>
                  <a:lnTo>
                    <a:pt x="3564" y="1631"/>
                  </a:lnTo>
                  <a:lnTo>
                    <a:pt x="3480" y="1740"/>
                  </a:lnTo>
                  <a:lnTo>
                    <a:pt x="3371" y="1644"/>
                  </a:lnTo>
                  <a:lnTo>
                    <a:pt x="3216" y="1668"/>
                  </a:lnTo>
                  <a:lnTo>
                    <a:pt x="3203" y="1763"/>
                  </a:lnTo>
                  <a:lnTo>
                    <a:pt x="3108" y="1790"/>
                  </a:lnTo>
                  <a:lnTo>
                    <a:pt x="2999" y="1908"/>
                  </a:lnTo>
                  <a:lnTo>
                    <a:pt x="2867" y="1932"/>
                  </a:lnTo>
                  <a:lnTo>
                    <a:pt x="2903" y="2052"/>
                  </a:lnTo>
                  <a:lnTo>
                    <a:pt x="2760" y="2160"/>
                  </a:lnTo>
                  <a:lnTo>
                    <a:pt x="2663" y="2148"/>
                  </a:lnTo>
                  <a:lnTo>
                    <a:pt x="2628" y="2301"/>
                  </a:lnTo>
                  <a:lnTo>
                    <a:pt x="2531" y="2399"/>
                  </a:lnTo>
                  <a:lnTo>
                    <a:pt x="2409" y="2387"/>
                  </a:lnTo>
                  <a:lnTo>
                    <a:pt x="2267" y="2400"/>
                  </a:lnTo>
                  <a:lnTo>
                    <a:pt x="2112" y="2283"/>
                  </a:lnTo>
                  <a:lnTo>
                    <a:pt x="2088" y="2171"/>
                  </a:lnTo>
                  <a:lnTo>
                    <a:pt x="2015" y="2003"/>
                  </a:lnTo>
                  <a:lnTo>
                    <a:pt x="2066" y="1877"/>
                  </a:lnTo>
                  <a:lnTo>
                    <a:pt x="2112" y="1716"/>
                  </a:lnTo>
                  <a:lnTo>
                    <a:pt x="2040" y="1680"/>
                  </a:lnTo>
                  <a:lnTo>
                    <a:pt x="1932" y="1763"/>
                  </a:lnTo>
                  <a:lnTo>
                    <a:pt x="1859" y="1859"/>
                  </a:lnTo>
                  <a:lnTo>
                    <a:pt x="1716" y="1874"/>
                  </a:lnTo>
                  <a:lnTo>
                    <a:pt x="1647" y="1970"/>
                  </a:lnTo>
                  <a:lnTo>
                    <a:pt x="1595" y="2067"/>
                  </a:lnTo>
                  <a:lnTo>
                    <a:pt x="1596" y="2160"/>
                  </a:lnTo>
                  <a:lnTo>
                    <a:pt x="1488" y="2102"/>
                  </a:lnTo>
                  <a:lnTo>
                    <a:pt x="1524" y="1994"/>
                  </a:lnTo>
                  <a:lnTo>
                    <a:pt x="1430" y="1848"/>
                  </a:lnTo>
                  <a:lnTo>
                    <a:pt x="1500" y="1739"/>
                  </a:lnTo>
                  <a:lnTo>
                    <a:pt x="1500" y="1622"/>
                  </a:lnTo>
                  <a:lnTo>
                    <a:pt x="1370" y="1548"/>
                  </a:lnTo>
                  <a:lnTo>
                    <a:pt x="1260" y="1452"/>
                  </a:lnTo>
                  <a:lnTo>
                    <a:pt x="1161" y="1352"/>
                  </a:lnTo>
                  <a:lnTo>
                    <a:pt x="1130" y="1217"/>
                  </a:lnTo>
                  <a:lnTo>
                    <a:pt x="1103" y="1067"/>
                  </a:lnTo>
                  <a:lnTo>
                    <a:pt x="1104" y="899"/>
                  </a:lnTo>
                  <a:lnTo>
                    <a:pt x="1032" y="708"/>
                  </a:lnTo>
                  <a:lnTo>
                    <a:pt x="971" y="591"/>
                  </a:lnTo>
                  <a:lnTo>
                    <a:pt x="960" y="419"/>
                  </a:lnTo>
                  <a:lnTo>
                    <a:pt x="1008" y="240"/>
                  </a:lnTo>
                  <a:lnTo>
                    <a:pt x="935" y="263"/>
                  </a:lnTo>
                  <a:lnTo>
                    <a:pt x="855" y="122"/>
                  </a:lnTo>
                  <a:lnTo>
                    <a:pt x="711" y="48"/>
                  </a:lnTo>
                  <a:lnTo>
                    <a:pt x="657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28" name="Freeform 50">
              <a:extLst>
                <a:ext uri="{FF2B5EF4-FFF2-40B4-BE49-F238E27FC236}">
                  <a16:creationId xmlns:a16="http://schemas.microsoft.com/office/drawing/2014/main" id="{DB979807-C255-C7FF-4129-6F5E83ED5B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3458" y="2527740"/>
              <a:ext cx="1709574" cy="1124971"/>
            </a:xfrm>
            <a:custGeom>
              <a:avLst/>
              <a:gdLst>
                <a:gd name="T0" fmla="*/ 48 w 4838"/>
                <a:gd name="T1" fmla="*/ 1621 h 3366"/>
                <a:gd name="T2" fmla="*/ 0 w 4838"/>
                <a:gd name="T3" fmla="*/ 1845 h 3366"/>
                <a:gd name="T4" fmla="*/ 264 w 4838"/>
                <a:gd name="T5" fmla="*/ 1965 h 3366"/>
                <a:gd name="T6" fmla="*/ 360 w 4838"/>
                <a:gd name="T7" fmla="*/ 2287 h 3366"/>
                <a:gd name="T8" fmla="*/ 278 w 4838"/>
                <a:gd name="T9" fmla="*/ 2478 h 3366"/>
                <a:gd name="T10" fmla="*/ 705 w 4838"/>
                <a:gd name="T11" fmla="*/ 2727 h 3366"/>
                <a:gd name="T12" fmla="*/ 1044 w 4838"/>
                <a:gd name="T13" fmla="*/ 2789 h 3366"/>
                <a:gd name="T14" fmla="*/ 1199 w 4838"/>
                <a:gd name="T15" fmla="*/ 2823 h 3366"/>
                <a:gd name="T16" fmla="*/ 1323 w 4838"/>
                <a:gd name="T17" fmla="*/ 3006 h 3366"/>
                <a:gd name="T18" fmla="*/ 1524 w 4838"/>
                <a:gd name="T19" fmla="*/ 3093 h 3366"/>
                <a:gd name="T20" fmla="*/ 1536 w 4838"/>
                <a:gd name="T21" fmla="*/ 3318 h 3366"/>
                <a:gd name="T22" fmla="*/ 1716 w 4838"/>
                <a:gd name="T23" fmla="*/ 3200 h 3366"/>
                <a:gd name="T24" fmla="*/ 1778 w 4838"/>
                <a:gd name="T25" fmla="*/ 2888 h 3366"/>
                <a:gd name="T26" fmla="*/ 2039 w 4838"/>
                <a:gd name="T27" fmla="*/ 3030 h 3366"/>
                <a:gd name="T28" fmla="*/ 1800 w 4838"/>
                <a:gd name="T29" fmla="*/ 3236 h 3366"/>
                <a:gd name="T30" fmla="*/ 1962 w 4838"/>
                <a:gd name="T31" fmla="*/ 3366 h 3366"/>
                <a:gd name="T32" fmla="*/ 2149 w 4838"/>
                <a:gd name="T33" fmla="*/ 3189 h 3366"/>
                <a:gd name="T34" fmla="*/ 2396 w 4838"/>
                <a:gd name="T35" fmla="*/ 2997 h 3366"/>
                <a:gd name="T36" fmla="*/ 2726 w 4838"/>
                <a:gd name="T37" fmla="*/ 2878 h 3366"/>
                <a:gd name="T38" fmla="*/ 2927 w 4838"/>
                <a:gd name="T39" fmla="*/ 2933 h 3366"/>
                <a:gd name="T40" fmla="*/ 3284 w 4838"/>
                <a:gd name="T41" fmla="*/ 2677 h 3366"/>
                <a:gd name="T42" fmla="*/ 3384 w 4838"/>
                <a:gd name="T43" fmla="*/ 2385 h 3366"/>
                <a:gd name="T44" fmla="*/ 3686 w 4838"/>
                <a:gd name="T45" fmla="*/ 2276 h 3366"/>
                <a:gd name="T46" fmla="*/ 3970 w 4838"/>
                <a:gd name="T47" fmla="*/ 2202 h 3366"/>
                <a:gd name="T48" fmla="*/ 4171 w 4838"/>
                <a:gd name="T49" fmla="*/ 2157 h 3366"/>
                <a:gd name="T50" fmla="*/ 4427 w 4838"/>
                <a:gd name="T51" fmla="*/ 2047 h 3366"/>
                <a:gd name="T52" fmla="*/ 4280 w 4838"/>
                <a:gd name="T53" fmla="*/ 1892 h 3366"/>
                <a:gd name="T54" fmla="*/ 4015 w 4838"/>
                <a:gd name="T55" fmla="*/ 1837 h 3366"/>
                <a:gd name="T56" fmla="*/ 4006 w 4838"/>
                <a:gd name="T57" fmla="*/ 1645 h 3366"/>
                <a:gd name="T58" fmla="*/ 4125 w 4838"/>
                <a:gd name="T59" fmla="*/ 1389 h 3366"/>
                <a:gd name="T60" fmla="*/ 4207 w 4838"/>
                <a:gd name="T61" fmla="*/ 1188 h 3366"/>
                <a:gd name="T62" fmla="*/ 4472 w 4838"/>
                <a:gd name="T63" fmla="*/ 1233 h 3366"/>
                <a:gd name="T64" fmla="*/ 4573 w 4838"/>
                <a:gd name="T65" fmla="*/ 1014 h 3366"/>
                <a:gd name="T66" fmla="*/ 4719 w 4838"/>
                <a:gd name="T67" fmla="*/ 768 h 3366"/>
                <a:gd name="T68" fmla="*/ 4774 w 4838"/>
                <a:gd name="T69" fmla="*/ 539 h 3366"/>
                <a:gd name="T70" fmla="*/ 4802 w 4838"/>
                <a:gd name="T71" fmla="*/ 439 h 3366"/>
                <a:gd name="T72" fmla="*/ 4454 w 4838"/>
                <a:gd name="T73" fmla="*/ 384 h 3366"/>
                <a:gd name="T74" fmla="*/ 4290 w 4838"/>
                <a:gd name="T75" fmla="*/ 393 h 3366"/>
                <a:gd name="T76" fmla="*/ 4116 w 4838"/>
                <a:gd name="T77" fmla="*/ 448 h 3366"/>
                <a:gd name="T78" fmla="*/ 3860 w 4838"/>
                <a:gd name="T79" fmla="*/ 274 h 3366"/>
                <a:gd name="T80" fmla="*/ 3622 w 4838"/>
                <a:gd name="T81" fmla="*/ 210 h 3366"/>
                <a:gd name="T82" fmla="*/ 3403 w 4838"/>
                <a:gd name="T83" fmla="*/ 201 h 3366"/>
                <a:gd name="T84" fmla="*/ 3202 w 4838"/>
                <a:gd name="T85" fmla="*/ 73 h 3366"/>
                <a:gd name="T86" fmla="*/ 3031 w 4838"/>
                <a:gd name="T87" fmla="*/ 73 h 3366"/>
                <a:gd name="T88" fmla="*/ 2808 w 4838"/>
                <a:gd name="T89" fmla="*/ 64 h 3366"/>
                <a:gd name="T90" fmla="*/ 2781 w 4838"/>
                <a:gd name="T91" fmla="*/ 201 h 3366"/>
                <a:gd name="T92" fmla="*/ 2690 w 4838"/>
                <a:gd name="T93" fmla="*/ 485 h 3366"/>
                <a:gd name="T94" fmla="*/ 2589 w 4838"/>
                <a:gd name="T95" fmla="*/ 759 h 3366"/>
                <a:gd name="T96" fmla="*/ 2359 w 4838"/>
                <a:gd name="T97" fmla="*/ 1041 h 3366"/>
                <a:gd name="T98" fmla="*/ 2058 w 4838"/>
                <a:gd name="T99" fmla="*/ 1078 h 3366"/>
                <a:gd name="T100" fmla="*/ 1948 w 4838"/>
                <a:gd name="T101" fmla="*/ 1169 h 3366"/>
                <a:gd name="T102" fmla="*/ 1573 w 4838"/>
                <a:gd name="T103" fmla="*/ 1124 h 3366"/>
                <a:gd name="T104" fmla="*/ 1354 w 4838"/>
                <a:gd name="T105" fmla="*/ 996 h 3366"/>
                <a:gd name="T106" fmla="*/ 1107 w 4838"/>
                <a:gd name="T107" fmla="*/ 1005 h 3366"/>
                <a:gd name="T108" fmla="*/ 887 w 4838"/>
                <a:gd name="T109" fmla="*/ 823 h 3366"/>
                <a:gd name="T110" fmla="*/ 650 w 4838"/>
                <a:gd name="T111" fmla="*/ 649 h 3366"/>
                <a:gd name="T112" fmla="*/ 450 w 4838"/>
                <a:gd name="T113" fmla="*/ 619 h 3366"/>
                <a:gd name="T114" fmla="*/ 198 w 4838"/>
                <a:gd name="T115" fmla="*/ 687 h 3366"/>
                <a:gd name="T116" fmla="*/ 110 w 4838"/>
                <a:gd name="T117" fmla="*/ 849 h 3366"/>
                <a:gd name="T118" fmla="*/ 83 w 4838"/>
                <a:gd name="T119" fmla="*/ 996 h 3366"/>
                <a:gd name="T120" fmla="*/ 74 w 4838"/>
                <a:gd name="T121" fmla="*/ 1188 h 3366"/>
                <a:gd name="T122" fmla="*/ 0 w 4838"/>
                <a:gd name="T123" fmla="*/ 1435 h 3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38" h="3366">
                  <a:moveTo>
                    <a:pt x="0" y="1435"/>
                  </a:moveTo>
                  <a:lnTo>
                    <a:pt x="48" y="1621"/>
                  </a:lnTo>
                  <a:lnTo>
                    <a:pt x="36" y="1731"/>
                  </a:lnTo>
                  <a:lnTo>
                    <a:pt x="0" y="1845"/>
                  </a:lnTo>
                  <a:lnTo>
                    <a:pt x="159" y="1891"/>
                  </a:lnTo>
                  <a:lnTo>
                    <a:pt x="264" y="1965"/>
                  </a:lnTo>
                  <a:lnTo>
                    <a:pt x="288" y="2163"/>
                  </a:lnTo>
                  <a:lnTo>
                    <a:pt x="360" y="2287"/>
                  </a:lnTo>
                  <a:lnTo>
                    <a:pt x="263" y="2361"/>
                  </a:lnTo>
                  <a:lnTo>
                    <a:pt x="278" y="2478"/>
                  </a:lnTo>
                  <a:lnTo>
                    <a:pt x="503" y="2657"/>
                  </a:lnTo>
                  <a:lnTo>
                    <a:pt x="705" y="2727"/>
                  </a:lnTo>
                  <a:lnTo>
                    <a:pt x="899" y="2802"/>
                  </a:lnTo>
                  <a:lnTo>
                    <a:pt x="1044" y="2789"/>
                  </a:lnTo>
                  <a:lnTo>
                    <a:pt x="1140" y="2648"/>
                  </a:lnTo>
                  <a:lnTo>
                    <a:pt x="1199" y="2823"/>
                  </a:lnTo>
                  <a:lnTo>
                    <a:pt x="1223" y="2982"/>
                  </a:lnTo>
                  <a:lnTo>
                    <a:pt x="1323" y="3006"/>
                  </a:lnTo>
                  <a:lnTo>
                    <a:pt x="1440" y="2972"/>
                  </a:lnTo>
                  <a:lnTo>
                    <a:pt x="1524" y="3093"/>
                  </a:lnTo>
                  <a:lnTo>
                    <a:pt x="1488" y="3210"/>
                  </a:lnTo>
                  <a:lnTo>
                    <a:pt x="1536" y="3318"/>
                  </a:lnTo>
                  <a:lnTo>
                    <a:pt x="1598" y="3354"/>
                  </a:lnTo>
                  <a:lnTo>
                    <a:pt x="1716" y="3200"/>
                  </a:lnTo>
                  <a:lnTo>
                    <a:pt x="1716" y="2982"/>
                  </a:lnTo>
                  <a:lnTo>
                    <a:pt x="1778" y="2888"/>
                  </a:lnTo>
                  <a:lnTo>
                    <a:pt x="1896" y="2982"/>
                  </a:lnTo>
                  <a:lnTo>
                    <a:pt x="2039" y="3030"/>
                  </a:lnTo>
                  <a:lnTo>
                    <a:pt x="1916" y="3131"/>
                  </a:lnTo>
                  <a:lnTo>
                    <a:pt x="1800" y="3236"/>
                  </a:lnTo>
                  <a:lnTo>
                    <a:pt x="1814" y="3329"/>
                  </a:lnTo>
                  <a:lnTo>
                    <a:pt x="1962" y="3366"/>
                  </a:lnTo>
                  <a:lnTo>
                    <a:pt x="2037" y="3333"/>
                  </a:lnTo>
                  <a:lnTo>
                    <a:pt x="2149" y="3189"/>
                  </a:lnTo>
                  <a:lnTo>
                    <a:pt x="2259" y="3097"/>
                  </a:lnTo>
                  <a:lnTo>
                    <a:pt x="2396" y="2997"/>
                  </a:lnTo>
                  <a:lnTo>
                    <a:pt x="2534" y="2951"/>
                  </a:lnTo>
                  <a:lnTo>
                    <a:pt x="2726" y="2878"/>
                  </a:lnTo>
                  <a:lnTo>
                    <a:pt x="2827" y="2933"/>
                  </a:lnTo>
                  <a:lnTo>
                    <a:pt x="2927" y="2933"/>
                  </a:lnTo>
                  <a:lnTo>
                    <a:pt x="3110" y="2741"/>
                  </a:lnTo>
                  <a:lnTo>
                    <a:pt x="3284" y="2677"/>
                  </a:lnTo>
                  <a:lnTo>
                    <a:pt x="3266" y="2522"/>
                  </a:lnTo>
                  <a:lnTo>
                    <a:pt x="3384" y="2385"/>
                  </a:lnTo>
                  <a:lnTo>
                    <a:pt x="3503" y="2285"/>
                  </a:lnTo>
                  <a:lnTo>
                    <a:pt x="3686" y="2276"/>
                  </a:lnTo>
                  <a:lnTo>
                    <a:pt x="3896" y="2257"/>
                  </a:lnTo>
                  <a:lnTo>
                    <a:pt x="3970" y="2202"/>
                  </a:lnTo>
                  <a:lnTo>
                    <a:pt x="4107" y="2248"/>
                  </a:lnTo>
                  <a:lnTo>
                    <a:pt x="4171" y="2157"/>
                  </a:lnTo>
                  <a:lnTo>
                    <a:pt x="4262" y="2102"/>
                  </a:lnTo>
                  <a:lnTo>
                    <a:pt x="4427" y="2047"/>
                  </a:lnTo>
                  <a:lnTo>
                    <a:pt x="4317" y="1992"/>
                  </a:lnTo>
                  <a:lnTo>
                    <a:pt x="4280" y="1892"/>
                  </a:lnTo>
                  <a:lnTo>
                    <a:pt x="4162" y="1782"/>
                  </a:lnTo>
                  <a:lnTo>
                    <a:pt x="4015" y="1837"/>
                  </a:lnTo>
                  <a:lnTo>
                    <a:pt x="3906" y="1754"/>
                  </a:lnTo>
                  <a:lnTo>
                    <a:pt x="4006" y="1645"/>
                  </a:lnTo>
                  <a:lnTo>
                    <a:pt x="4098" y="1553"/>
                  </a:lnTo>
                  <a:lnTo>
                    <a:pt x="4125" y="1389"/>
                  </a:lnTo>
                  <a:lnTo>
                    <a:pt x="4125" y="1242"/>
                  </a:lnTo>
                  <a:lnTo>
                    <a:pt x="4207" y="1188"/>
                  </a:lnTo>
                  <a:lnTo>
                    <a:pt x="4344" y="1206"/>
                  </a:lnTo>
                  <a:lnTo>
                    <a:pt x="4472" y="1233"/>
                  </a:lnTo>
                  <a:lnTo>
                    <a:pt x="4564" y="1169"/>
                  </a:lnTo>
                  <a:lnTo>
                    <a:pt x="4573" y="1014"/>
                  </a:lnTo>
                  <a:lnTo>
                    <a:pt x="4719" y="895"/>
                  </a:lnTo>
                  <a:lnTo>
                    <a:pt x="4719" y="768"/>
                  </a:lnTo>
                  <a:lnTo>
                    <a:pt x="4774" y="695"/>
                  </a:lnTo>
                  <a:lnTo>
                    <a:pt x="4774" y="539"/>
                  </a:lnTo>
                  <a:lnTo>
                    <a:pt x="4838" y="512"/>
                  </a:lnTo>
                  <a:lnTo>
                    <a:pt x="4802" y="439"/>
                  </a:lnTo>
                  <a:lnTo>
                    <a:pt x="4600" y="347"/>
                  </a:lnTo>
                  <a:lnTo>
                    <a:pt x="4454" y="384"/>
                  </a:lnTo>
                  <a:lnTo>
                    <a:pt x="4317" y="347"/>
                  </a:lnTo>
                  <a:lnTo>
                    <a:pt x="4290" y="393"/>
                  </a:lnTo>
                  <a:lnTo>
                    <a:pt x="4244" y="466"/>
                  </a:lnTo>
                  <a:lnTo>
                    <a:pt x="4116" y="448"/>
                  </a:lnTo>
                  <a:lnTo>
                    <a:pt x="3970" y="366"/>
                  </a:lnTo>
                  <a:lnTo>
                    <a:pt x="3860" y="274"/>
                  </a:lnTo>
                  <a:lnTo>
                    <a:pt x="3778" y="110"/>
                  </a:lnTo>
                  <a:lnTo>
                    <a:pt x="3622" y="210"/>
                  </a:lnTo>
                  <a:lnTo>
                    <a:pt x="3635" y="243"/>
                  </a:lnTo>
                  <a:lnTo>
                    <a:pt x="3403" y="201"/>
                  </a:lnTo>
                  <a:lnTo>
                    <a:pt x="3275" y="165"/>
                  </a:lnTo>
                  <a:lnTo>
                    <a:pt x="3202" y="73"/>
                  </a:lnTo>
                  <a:lnTo>
                    <a:pt x="3156" y="0"/>
                  </a:lnTo>
                  <a:lnTo>
                    <a:pt x="3031" y="73"/>
                  </a:lnTo>
                  <a:lnTo>
                    <a:pt x="2889" y="114"/>
                  </a:lnTo>
                  <a:lnTo>
                    <a:pt x="2808" y="64"/>
                  </a:lnTo>
                  <a:lnTo>
                    <a:pt x="2746" y="145"/>
                  </a:lnTo>
                  <a:lnTo>
                    <a:pt x="2781" y="201"/>
                  </a:lnTo>
                  <a:lnTo>
                    <a:pt x="2754" y="320"/>
                  </a:lnTo>
                  <a:lnTo>
                    <a:pt x="2690" y="485"/>
                  </a:lnTo>
                  <a:lnTo>
                    <a:pt x="2616" y="622"/>
                  </a:lnTo>
                  <a:lnTo>
                    <a:pt x="2589" y="759"/>
                  </a:lnTo>
                  <a:lnTo>
                    <a:pt x="2479" y="913"/>
                  </a:lnTo>
                  <a:lnTo>
                    <a:pt x="2359" y="1041"/>
                  </a:lnTo>
                  <a:lnTo>
                    <a:pt x="2231" y="1105"/>
                  </a:lnTo>
                  <a:lnTo>
                    <a:pt x="2058" y="1078"/>
                  </a:lnTo>
                  <a:lnTo>
                    <a:pt x="1985" y="1124"/>
                  </a:lnTo>
                  <a:lnTo>
                    <a:pt x="1948" y="1169"/>
                  </a:lnTo>
                  <a:lnTo>
                    <a:pt x="1765" y="1169"/>
                  </a:lnTo>
                  <a:lnTo>
                    <a:pt x="1573" y="1124"/>
                  </a:lnTo>
                  <a:lnTo>
                    <a:pt x="1421" y="1093"/>
                  </a:lnTo>
                  <a:lnTo>
                    <a:pt x="1354" y="996"/>
                  </a:lnTo>
                  <a:lnTo>
                    <a:pt x="1226" y="968"/>
                  </a:lnTo>
                  <a:lnTo>
                    <a:pt x="1107" y="1005"/>
                  </a:lnTo>
                  <a:lnTo>
                    <a:pt x="997" y="959"/>
                  </a:lnTo>
                  <a:lnTo>
                    <a:pt x="887" y="823"/>
                  </a:lnTo>
                  <a:lnTo>
                    <a:pt x="741" y="741"/>
                  </a:lnTo>
                  <a:lnTo>
                    <a:pt x="650" y="649"/>
                  </a:lnTo>
                  <a:lnTo>
                    <a:pt x="556" y="654"/>
                  </a:lnTo>
                  <a:lnTo>
                    <a:pt x="450" y="619"/>
                  </a:lnTo>
                  <a:lnTo>
                    <a:pt x="318" y="675"/>
                  </a:lnTo>
                  <a:lnTo>
                    <a:pt x="198" y="687"/>
                  </a:lnTo>
                  <a:lnTo>
                    <a:pt x="175" y="748"/>
                  </a:lnTo>
                  <a:lnTo>
                    <a:pt x="110" y="849"/>
                  </a:lnTo>
                  <a:lnTo>
                    <a:pt x="110" y="941"/>
                  </a:lnTo>
                  <a:lnTo>
                    <a:pt x="83" y="996"/>
                  </a:lnTo>
                  <a:lnTo>
                    <a:pt x="10" y="1087"/>
                  </a:lnTo>
                  <a:lnTo>
                    <a:pt x="74" y="1188"/>
                  </a:lnTo>
                  <a:lnTo>
                    <a:pt x="28" y="1270"/>
                  </a:lnTo>
                  <a:lnTo>
                    <a:pt x="0" y="1435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29" name="Freeform 51">
              <a:extLst>
                <a:ext uri="{FF2B5EF4-FFF2-40B4-BE49-F238E27FC236}">
                  <a16:creationId xmlns:a16="http://schemas.microsoft.com/office/drawing/2014/main" id="{0038290C-0BB3-22B4-1B04-DD0821D44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581" y="3211056"/>
              <a:ext cx="1638196" cy="1311633"/>
            </a:xfrm>
            <a:custGeom>
              <a:avLst/>
              <a:gdLst>
                <a:gd name="T0" fmla="*/ 384 w 4632"/>
                <a:gd name="T1" fmla="*/ 2158 h 3922"/>
                <a:gd name="T2" fmla="*/ 35 w 4632"/>
                <a:gd name="T3" fmla="*/ 2794 h 3922"/>
                <a:gd name="T4" fmla="*/ 359 w 4632"/>
                <a:gd name="T5" fmla="*/ 3225 h 3922"/>
                <a:gd name="T6" fmla="*/ 792 w 4632"/>
                <a:gd name="T7" fmla="*/ 3730 h 3922"/>
                <a:gd name="T8" fmla="*/ 1104 w 4632"/>
                <a:gd name="T9" fmla="*/ 3850 h 3922"/>
                <a:gd name="T10" fmla="*/ 1308 w 4632"/>
                <a:gd name="T11" fmla="*/ 3850 h 3922"/>
                <a:gd name="T12" fmla="*/ 1488 w 4632"/>
                <a:gd name="T13" fmla="*/ 3754 h 3922"/>
                <a:gd name="T14" fmla="*/ 1668 w 4632"/>
                <a:gd name="T15" fmla="*/ 3826 h 3922"/>
                <a:gd name="T16" fmla="*/ 1908 w 4632"/>
                <a:gd name="T17" fmla="*/ 3874 h 3922"/>
                <a:gd name="T18" fmla="*/ 2172 w 4632"/>
                <a:gd name="T19" fmla="*/ 3874 h 3922"/>
                <a:gd name="T20" fmla="*/ 2328 w 4632"/>
                <a:gd name="T21" fmla="*/ 3766 h 3922"/>
                <a:gd name="T22" fmla="*/ 2616 w 4632"/>
                <a:gd name="T23" fmla="*/ 3586 h 3922"/>
                <a:gd name="T24" fmla="*/ 2496 w 4632"/>
                <a:gd name="T25" fmla="*/ 3334 h 3922"/>
                <a:gd name="T26" fmla="*/ 2340 w 4632"/>
                <a:gd name="T27" fmla="*/ 3070 h 3922"/>
                <a:gd name="T28" fmla="*/ 2472 w 4632"/>
                <a:gd name="T29" fmla="*/ 2818 h 3922"/>
                <a:gd name="T30" fmla="*/ 2700 w 4632"/>
                <a:gd name="T31" fmla="*/ 2530 h 3922"/>
                <a:gd name="T32" fmla="*/ 2904 w 4632"/>
                <a:gd name="T33" fmla="*/ 2278 h 3922"/>
                <a:gd name="T34" fmla="*/ 3192 w 4632"/>
                <a:gd name="T35" fmla="*/ 2062 h 3922"/>
                <a:gd name="T36" fmla="*/ 3480 w 4632"/>
                <a:gd name="T37" fmla="*/ 1931 h 3922"/>
                <a:gd name="T38" fmla="*/ 3756 w 4632"/>
                <a:gd name="T39" fmla="*/ 1990 h 3922"/>
                <a:gd name="T40" fmla="*/ 3936 w 4632"/>
                <a:gd name="T41" fmla="*/ 1942 h 3922"/>
                <a:gd name="T42" fmla="*/ 4140 w 4632"/>
                <a:gd name="T43" fmla="*/ 1810 h 3922"/>
                <a:gd name="T44" fmla="*/ 4428 w 4632"/>
                <a:gd name="T45" fmla="*/ 1582 h 3922"/>
                <a:gd name="T46" fmla="*/ 4572 w 4632"/>
                <a:gd name="T47" fmla="*/ 1270 h 3922"/>
                <a:gd name="T48" fmla="*/ 4632 w 4632"/>
                <a:gd name="T49" fmla="*/ 826 h 3922"/>
                <a:gd name="T50" fmla="*/ 4452 w 4632"/>
                <a:gd name="T51" fmla="*/ 634 h 3922"/>
                <a:gd name="T52" fmla="*/ 4164 w 4632"/>
                <a:gd name="T53" fmla="*/ 442 h 3922"/>
                <a:gd name="T54" fmla="*/ 3912 w 4632"/>
                <a:gd name="T55" fmla="*/ 346 h 3922"/>
                <a:gd name="T56" fmla="*/ 3732 w 4632"/>
                <a:gd name="T57" fmla="*/ 310 h 3922"/>
                <a:gd name="T58" fmla="*/ 3444 w 4632"/>
                <a:gd name="T59" fmla="*/ 226 h 3922"/>
                <a:gd name="T60" fmla="*/ 3096 w 4632"/>
                <a:gd name="T61" fmla="*/ 10 h 3922"/>
                <a:gd name="T62" fmla="*/ 2835 w 4632"/>
                <a:gd name="T63" fmla="*/ 54 h 3922"/>
                <a:gd name="T64" fmla="*/ 2678 w 4632"/>
                <a:gd name="T65" fmla="*/ 198 h 3922"/>
                <a:gd name="T66" fmla="*/ 2466 w 4632"/>
                <a:gd name="T67" fmla="*/ 210 h 3922"/>
                <a:gd name="T68" fmla="*/ 2075 w 4632"/>
                <a:gd name="T69" fmla="*/ 237 h 3922"/>
                <a:gd name="T70" fmla="*/ 1838 w 4632"/>
                <a:gd name="T71" fmla="*/ 475 h 3922"/>
                <a:gd name="T72" fmla="*/ 1679 w 4632"/>
                <a:gd name="T73" fmla="*/ 693 h 3922"/>
                <a:gd name="T74" fmla="*/ 1400 w 4632"/>
                <a:gd name="T75" fmla="*/ 886 h 3922"/>
                <a:gd name="T76" fmla="*/ 1086 w 4632"/>
                <a:gd name="T77" fmla="*/ 910 h 3922"/>
                <a:gd name="T78" fmla="*/ 831 w 4632"/>
                <a:gd name="T79" fmla="*/ 1050 h 3922"/>
                <a:gd name="T80" fmla="*/ 612 w 4632"/>
                <a:gd name="T81" fmla="*/ 1279 h 3922"/>
                <a:gd name="T82" fmla="*/ 477 w 4632"/>
                <a:gd name="T83" fmla="*/ 1674 h 3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632" h="3922">
                  <a:moveTo>
                    <a:pt x="477" y="1674"/>
                  </a:moveTo>
                  <a:lnTo>
                    <a:pt x="384" y="2158"/>
                  </a:lnTo>
                  <a:lnTo>
                    <a:pt x="231" y="2418"/>
                  </a:lnTo>
                  <a:lnTo>
                    <a:pt x="35" y="2794"/>
                  </a:lnTo>
                  <a:lnTo>
                    <a:pt x="0" y="2949"/>
                  </a:lnTo>
                  <a:lnTo>
                    <a:pt x="359" y="3225"/>
                  </a:lnTo>
                  <a:lnTo>
                    <a:pt x="578" y="3526"/>
                  </a:lnTo>
                  <a:lnTo>
                    <a:pt x="792" y="3730"/>
                  </a:lnTo>
                  <a:lnTo>
                    <a:pt x="972" y="3852"/>
                  </a:lnTo>
                  <a:lnTo>
                    <a:pt x="1104" y="3850"/>
                  </a:lnTo>
                  <a:lnTo>
                    <a:pt x="1224" y="3898"/>
                  </a:lnTo>
                  <a:lnTo>
                    <a:pt x="1308" y="3850"/>
                  </a:lnTo>
                  <a:lnTo>
                    <a:pt x="1368" y="3790"/>
                  </a:lnTo>
                  <a:lnTo>
                    <a:pt x="1488" y="3754"/>
                  </a:lnTo>
                  <a:lnTo>
                    <a:pt x="1572" y="3730"/>
                  </a:lnTo>
                  <a:lnTo>
                    <a:pt x="1668" y="3826"/>
                  </a:lnTo>
                  <a:lnTo>
                    <a:pt x="1812" y="3814"/>
                  </a:lnTo>
                  <a:lnTo>
                    <a:pt x="1908" y="3874"/>
                  </a:lnTo>
                  <a:lnTo>
                    <a:pt x="2052" y="3922"/>
                  </a:lnTo>
                  <a:lnTo>
                    <a:pt x="2172" y="3874"/>
                  </a:lnTo>
                  <a:lnTo>
                    <a:pt x="2244" y="3826"/>
                  </a:lnTo>
                  <a:lnTo>
                    <a:pt x="2328" y="3766"/>
                  </a:lnTo>
                  <a:lnTo>
                    <a:pt x="2484" y="3730"/>
                  </a:lnTo>
                  <a:lnTo>
                    <a:pt x="2616" y="3586"/>
                  </a:lnTo>
                  <a:lnTo>
                    <a:pt x="2544" y="3466"/>
                  </a:lnTo>
                  <a:lnTo>
                    <a:pt x="2496" y="3334"/>
                  </a:lnTo>
                  <a:lnTo>
                    <a:pt x="2448" y="3166"/>
                  </a:lnTo>
                  <a:lnTo>
                    <a:pt x="2340" y="3070"/>
                  </a:lnTo>
                  <a:lnTo>
                    <a:pt x="2316" y="2878"/>
                  </a:lnTo>
                  <a:lnTo>
                    <a:pt x="2472" y="2818"/>
                  </a:lnTo>
                  <a:lnTo>
                    <a:pt x="2604" y="2662"/>
                  </a:lnTo>
                  <a:lnTo>
                    <a:pt x="2700" y="2530"/>
                  </a:lnTo>
                  <a:lnTo>
                    <a:pt x="2760" y="2398"/>
                  </a:lnTo>
                  <a:lnTo>
                    <a:pt x="2904" y="2278"/>
                  </a:lnTo>
                  <a:lnTo>
                    <a:pt x="3012" y="2122"/>
                  </a:lnTo>
                  <a:lnTo>
                    <a:pt x="3192" y="2062"/>
                  </a:lnTo>
                  <a:lnTo>
                    <a:pt x="3300" y="1978"/>
                  </a:lnTo>
                  <a:lnTo>
                    <a:pt x="3480" y="1931"/>
                  </a:lnTo>
                  <a:lnTo>
                    <a:pt x="3636" y="1906"/>
                  </a:lnTo>
                  <a:lnTo>
                    <a:pt x="3756" y="1990"/>
                  </a:lnTo>
                  <a:lnTo>
                    <a:pt x="3888" y="2038"/>
                  </a:lnTo>
                  <a:lnTo>
                    <a:pt x="3936" y="1942"/>
                  </a:lnTo>
                  <a:lnTo>
                    <a:pt x="3996" y="1810"/>
                  </a:lnTo>
                  <a:lnTo>
                    <a:pt x="4140" y="1810"/>
                  </a:lnTo>
                  <a:lnTo>
                    <a:pt x="4284" y="1666"/>
                  </a:lnTo>
                  <a:lnTo>
                    <a:pt x="4428" y="1582"/>
                  </a:lnTo>
                  <a:lnTo>
                    <a:pt x="4584" y="1486"/>
                  </a:lnTo>
                  <a:lnTo>
                    <a:pt x="4572" y="1270"/>
                  </a:lnTo>
                  <a:lnTo>
                    <a:pt x="4620" y="1042"/>
                  </a:lnTo>
                  <a:lnTo>
                    <a:pt x="4632" y="826"/>
                  </a:lnTo>
                  <a:lnTo>
                    <a:pt x="4512" y="742"/>
                  </a:lnTo>
                  <a:lnTo>
                    <a:pt x="4452" y="634"/>
                  </a:lnTo>
                  <a:lnTo>
                    <a:pt x="4332" y="574"/>
                  </a:lnTo>
                  <a:lnTo>
                    <a:pt x="4164" y="442"/>
                  </a:lnTo>
                  <a:lnTo>
                    <a:pt x="4032" y="322"/>
                  </a:lnTo>
                  <a:lnTo>
                    <a:pt x="3912" y="346"/>
                  </a:lnTo>
                  <a:lnTo>
                    <a:pt x="3804" y="274"/>
                  </a:lnTo>
                  <a:lnTo>
                    <a:pt x="3732" y="310"/>
                  </a:lnTo>
                  <a:lnTo>
                    <a:pt x="3636" y="286"/>
                  </a:lnTo>
                  <a:lnTo>
                    <a:pt x="3444" y="226"/>
                  </a:lnTo>
                  <a:lnTo>
                    <a:pt x="3276" y="142"/>
                  </a:lnTo>
                  <a:lnTo>
                    <a:pt x="3096" y="10"/>
                  </a:lnTo>
                  <a:lnTo>
                    <a:pt x="2996" y="0"/>
                  </a:lnTo>
                  <a:lnTo>
                    <a:pt x="2835" y="54"/>
                  </a:lnTo>
                  <a:lnTo>
                    <a:pt x="2744" y="108"/>
                  </a:lnTo>
                  <a:lnTo>
                    <a:pt x="2678" y="198"/>
                  </a:lnTo>
                  <a:lnTo>
                    <a:pt x="2540" y="154"/>
                  </a:lnTo>
                  <a:lnTo>
                    <a:pt x="2466" y="210"/>
                  </a:lnTo>
                  <a:lnTo>
                    <a:pt x="2261" y="226"/>
                  </a:lnTo>
                  <a:lnTo>
                    <a:pt x="2075" y="237"/>
                  </a:lnTo>
                  <a:lnTo>
                    <a:pt x="1956" y="336"/>
                  </a:lnTo>
                  <a:lnTo>
                    <a:pt x="1838" y="475"/>
                  </a:lnTo>
                  <a:lnTo>
                    <a:pt x="1854" y="630"/>
                  </a:lnTo>
                  <a:lnTo>
                    <a:pt x="1679" y="693"/>
                  </a:lnTo>
                  <a:lnTo>
                    <a:pt x="1499" y="886"/>
                  </a:lnTo>
                  <a:lnTo>
                    <a:pt x="1400" y="886"/>
                  </a:lnTo>
                  <a:lnTo>
                    <a:pt x="1296" y="832"/>
                  </a:lnTo>
                  <a:lnTo>
                    <a:pt x="1086" y="910"/>
                  </a:lnTo>
                  <a:lnTo>
                    <a:pt x="974" y="946"/>
                  </a:lnTo>
                  <a:lnTo>
                    <a:pt x="831" y="1050"/>
                  </a:lnTo>
                  <a:lnTo>
                    <a:pt x="725" y="1138"/>
                  </a:lnTo>
                  <a:lnTo>
                    <a:pt x="612" y="1279"/>
                  </a:lnTo>
                  <a:lnTo>
                    <a:pt x="576" y="1408"/>
                  </a:lnTo>
                  <a:lnTo>
                    <a:pt x="477" y="167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0" name="Freeform 52">
              <a:extLst>
                <a:ext uri="{FF2B5EF4-FFF2-40B4-BE49-F238E27FC236}">
                  <a16:creationId xmlns:a16="http://schemas.microsoft.com/office/drawing/2014/main" id="{A884FD3C-4CDA-16E7-955A-F96F471EC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2709" y="3291054"/>
              <a:ext cx="1281310" cy="1394963"/>
            </a:xfrm>
            <a:custGeom>
              <a:avLst/>
              <a:gdLst>
                <a:gd name="T0" fmla="*/ 899 w 3624"/>
                <a:gd name="T1" fmla="*/ 803 h 4173"/>
                <a:gd name="T2" fmla="*/ 864 w 3624"/>
                <a:gd name="T3" fmla="*/ 1248 h 4173"/>
                <a:gd name="T4" fmla="*/ 563 w 3624"/>
                <a:gd name="T5" fmla="*/ 1428 h 4173"/>
                <a:gd name="T6" fmla="*/ 276 w 3624"/>
                <a:gd name="T7" fmla="*/ 1572 h 4173"/>
                <a:gd name="T8" fmla="*/ 167 w 3624"/>
                <a:gd name="T9" fmla="*/ 1800 h 4173"/>
                <a:gd name="T10" fmla="*/ 348 w 3624"/>
                <a:gd name="T11" fmla="*/ 2016 h 4173"/>
                <a:gd name="T12" fmla="*/ 588 w 3624"/>
                <a:gd name="T13" fmla="*/ 2232 h 4173"/>
                <a:gd name="T14" fmla="*/ 564 w 3624"/>
                <a:gd name="T15" fmla="*/ 2475 h 4173"/>
                <a:gd name="T16" fmla="*/ 468 w 3624"/>
                <a:gd name="T17" fmla="*/ 2652 h 4173"/>
                <a:gd name="T18" fmla="*/ 348 w 3624"/>
                <a:gd name="T19" fmla="*/ 2784 h 4173"/>
                <a:gd name="T20" fmla="*/ 324 w 3624"/>
                <a:gd name="T21" fmla="*/ 2928 h 4173"/>
                <a:gd name="T22" fmla="*/ 336 w 3624"/>
                <a:gd name="T23" fmla="*/ 3143 h 4173"/>
                <a:gd name="T24" fmla="*/ 140 w 3624"/>
                <a:gd name="T25" fmla="*/ 3324 h 4173"/>
                <a:gd name="T26" fmla="*/ 0 w 3624"/>
                <a:gd name="T27" fmla="*/ 3458 h 4173"/>
                <a:gd name="T28" fmla="*/ 129 w 3624"/>
                <a:gd name="T29" fmla="*/ 3573 h 4173"/>
                <a:gd name="T30" fmla="*/ 365 w 3624"/>
                <a:gd name="T31" fmla="*/ 3645 h 4173"/>
                <a:gd name="T32" fmla="*/ 638 w 3624"/>
                <a:gd name="T33" fmla="*/ 3648 h 4173"/>
                <a:gd name="T34" fmla="*/ 726 w 3624"/>
                <a:gd name="T35" fmla="*/ 3894 h 4173"/>
                <a:gd name="T36" fmla="*/ 876 w 3624"/>
                <a:gd name="T37" fmla="*/ 3587 h 4173"/>
                <a:gd name="T38" fmla="*/ 750 w 3624"/>
                <a:gd name="T39" fmla="*/ 3446 h 4173"/>
                <a:gd name="T40" fmla="*/ 680 w 3624"/>
                <a:gd name="T41" fmla="*/ 3345 h 4173"/>
                <a:gd name="T42" fmla="*/ 612 w 3624"/>
                <a:gd name="T43" fmla="*/ 3186 h 4173"/>
                <a:gd name="T44" fmla="*/ 738 w 3624"/>
                <a:gd name="T45" fmla="*/ 3078 h 4173"/>
                <a:gd name="T46" fmla="*/ 882 w 3624"/>
                <a:gd name="T47" fmla="*/ 3119 h 4173"/>
                <a:gd name="T48" fmla="*/ 992 w 3624"/>
                <a:gd name="T49" fmla="*/ 3248 h 4173"/>
                <a:gd name="T50" fmla="*/ 1128 w 3624"/>
                <a:gd name="T51" fmla="*/ 3404 h 4173"/>
                <a:gd name="T52" fmla="*/ 1076 w 3624"/>
                <a:gd name="T53" fmla="*/ 3599 h 4173"/>
                <a:gd name="T54" fmla="*/ 876 w 3624"/>
                <a:gd name="T55" fmla="*/ 3587 h 4173"/>
                <a:gd name="T56" fmla="*/ 938 w 3624"/>
                <a:gd name="T57" fmla="*/ 3833 h 4173"/>
                <a:gd name="T58" fmla="*/ 1154 w 3624"/>
                <a:gd name="T59" fmla="*/ 4013 h 4173"/>
                <a:gd name="T60" fmla="*/ 1179 w 3624"/>
                <a:gd name="T61" fmla="*/ 4173 h 4173"/>
                <a:gd name="T62" fmla="*/ 1764 w 3624"/>
                <a:gd name="T63" fmla="*/ 3312 h 4173"/>
                <a:gd name="T64" fmla="*/ 1944 w 3624"/>
                <a:gd name="T65" fmla="*/ 2952 h 4173"/>
                <a:gd name="T66" fmla="*/ 2256 w 3624"/>
                <a:gd name="T67" fmla="*/ 2400 h 4173"/>
                <a:gd name="T68" fmla="*/ 2544 w 3624"/>
                <a:gd name="T69" fmla="*/ 2148 h 4173"/>
                <a:gd name="T70" fmla="*/ 2868 w 3624"/>
                <a:gd name="T71" fmla="*/ 1944 h 4173"/>
                <a:gd name="T72" fmla="*/ 3144 w 3624"/>
                <a:gd name="T73" fmla="*/ 1692 h 4173"/>
                <a:gd name="T74" fmla="*/ 3264 w 3624"/>
                <a:gd name="T75" fmla="*/ 1440 h 4173"/>
                <a:gd name="T76" fmla="*/ 3204 w 3624"/>
                <a:gd name="T77" fmla="*/ 1104 h 4173"/>
                <a:gd name="T78" fmla="*/ 3408 w 3624"/>
                <a:gd name="T79" fmla="*/ 876 h 4173"/>
                <a:gd name="T80" fmla="*/ 3588 w 3624"/>
                <a:gd name="T81" fmla="*/ 384 h 4173"/>
                <a:gd name="T82" fmla="*/ 3612 w 3624"/>
                <a:gd name="T83" fmla="*/ 48 h 4173"/>
                <a:gd name="T84" fmla="*/ 3312 w 3624"/>
                <a:gd name="T85" fmla="*/ 36 h 4173"/>
                <a:gd name="T86" fmla="*/ 2976 w 3624"/>
                <a:gd name="T87" fmla="*/ 0 h 4173"/>
                <a:gd name="T88" fmla="*/ 2868 w 3624"/>
                <a:gd name="T89" fmla="*/ 156 h 4173"/>
                <a:gd name="T90" fmla="*/ 2892 w 3624"/>
                <a:gd name="T91" fmla="*/ 432 h 4173"/>
                <a:gd name="T92" fmla="*/ 2736 w 3624"/>
                <a:gd name="T93" fmla="*/ 432 h 4173"/>
                <a:gd name="T94" fmla="*/ 2508 w 3624"/>
                <a:gd name="T95" fmla="*/ 468 h 4173"/>
                <a:gd name="T96" fmla="*/ 2256 w 3624"/>
                <a:gd name="T97" fmla="*/ 420 h 4173"/>
                <a:gd name="T98" fmla="*/ 2016 w 3624"/>
                <a:gd name="T99" fmla="*/ 468 h 4173"/>
                <a:gd name="T100" fmla="*/ 1740 w 3624"/>
                <a:gd name="T101" fmla="*/ 408 h 4173"/>
                <a:gd name="T102" fmla="*/ 1500 w 3624"/>
                <a:gd name="T103" fmla="*/ 372 h 4173"/>
                <a:gd name="T104" fmla="*/ 1212 w 3624"/>
                <a:gd name="T105" fmla="*/ 456 h 4173"/>
                <a:gd name="T106" fmla="*/ 996 w 3624"/>
                <a:gd name="T107" fmla="*/ 516 h 4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24" h="4173">
                  <a:moveTo>
                    <a:pt x="914" y="587"/>
                  </a:moveTo>
                  <a:lnTo>
                    <a:pt x="899" y="803"/>
                  </a:lnTo>
                  <a:lnTo>
                    <a:pt x="851" y="1032"/>
                  </a:lnTo>
                  <a:lnTo>
                    <a:pt x="864" y="1248"/>
                  </a:lnTo>
                  <a:lnTo>
                    <a:pt x="716" y="1338"/>
                  </a:lnTo>
                  <a:lnTo>
                    <a:pt x="563" y="1428"/>
                  </a:lnTo>
                  <a:lnTo>
                    <a:pt x="420" y="1572"/>
                  </a:lnTo>
                  <a:lnTo>
                    <a:pt x="276" y="1572"/>
                  </a:lnTo>
                  <a:lnTo>
                    <a:pt x="218" y="1698"/>
                  </a:lnTo>
                  <a:lnTo>
                    <a:pt x="167" y="1800"/>
                  </a:lnTo>
                  <a:lnTo>
                    <a:pt x="264" y="1944"/>
                  </a:lnTo>
                  <a:lnTo>
                    <a:pt x="348" y="2016"/>
                  </a:lnTo>
                  <a:lnTo>
                    <a:pt x="480" y="2100"/>
                  </a:lnTo>
                  <a:lnTo>
                    <a:pt x="588" y="2232"/>
                  </a:lnTo>
                  <a:lnTo>
                    <a:pt x="588" y="2376"/>
                  </a:lnTo>
                  <a:lnTo>
                    <a:pt x="564" y="2475"/>
                  </a:lnTo>
                  <a:lnTo>
                    <a:pt x="504" y="2568"/>
                  </a:lnTo>
                  <a:lnTo>
                    <a:pt x="468" y="2652"/>
                  </a:lnTo>
                  <a:lnTo>
                    <a:pt x="396" y="2688"/>
                  </a:lnTo>
                  <a:lnTo>
                    <a:pt x="348" y="2784"/>
                  </a:lnTo>
                  <a:lnTo>
                    <a:pt x="372" y="2856"/>
                  </a:lnTo>
                  <a:lnTo>
                    <a:pt x="324" y="2928"/>
                  </a:lnTo>
                  <a:lnTo>
                    <a:pt x="245" y="3012"/>
                  </a:lnTo>
                  <a:lnTo>
                    <a:pt x="336" y="3143"/>
                  </a:lnTo>
                  <a:lnTo>
                    <a:pt x="240" y="3213"/>
                  </a:lnTo>
                  <a:lnTo>
                    <a:pt x="140" y="3324"/>
                  </a:lnTo>
                  <a:lnTo>
                    <a:pt x="36" y="3363"/>
                  </a:lnTo>
                  <a:lnTo>
                    <a:pt x="0" y="3458"/>
                  </a:lnTo>
                  <a:lnTo>
                    <a:pt x="18" y="3561"/>
                  </a:lnTo>
                  <a:lnTo>
                    <a:pt x="129" y="3573"/>
                  </a:lnTo>
                  <a:lnTo>
                    <a:pt x="248" y="3555"/>
                  </a:lnTo>
                  <a:lnTo>
                    <a:pt x="365" y="3645"/>
                  </a:lnTo>
                  <a:lnTo>
                    <a:pt x="488" y="3672"/>
                  </a:lnTo>
                  <a:lnTo>
                    <a:pt x="638" y="3648"/>
                  </a:lnTo>
                  <a:lnTo>
                    <a:pt x="698" y="3758"/>
                  </a:lnTo>
                  <a:lnTo>
                    <a:pt x="726" y="3894"/>
                  </a:lnTo>
                  <a:lnTo>
                    <a:pt x="810" y="3738"/>
                  </a:lnTo>
                  <a:lnTo>
                    <a:pt x="876" y="3587"/>
                  </a:lnTo>
                  <a:lnTo>
                    <a:pt x="758" y="3546"/>
                  </a:lnTo>
                  <a:lnTo>
                    <a:pt x="750" y="3446"/>
                  </a:lnTo>
                  <a:lnTo>
                    <a:pt x="689" y="3396"/>
                  </a:lnTo>
                  <a:lnTo>
                    <a:pt x="680" y="3345"/>
                  </a:lnTo>
                  <a:lnTo>
                    <a:pt x="629" y="3269"/>
                  </a:lnTo>
                  <a:lnTo>
                    <a:pt x="612" y="3186"/>
                  </a:lnTo>
                  <a:lnTo>
                    <a:pt x="653" y="3063"/>
                  </a:lnTo>
                  <a:lnTo>
                    <a:pt x="738" y="3078"/>
                  </a:lnTo>
                  <a:lnTo>
                    <a:pt x="809" y="3114"/>
                  </a:lnTo>
                  <a:lnTo>
                    <a:pt x="882" y="3119"/>
                  </a:lnTo>
                  <a:lnTo>
                    <a:pt x="935" y="3191"/>
                  </a:lnTo>
                  <a:lnTo>
                    <a:pt x="992" y="3248"/>
                  </a:lnTo>
                  <a:lnTo>
                    <a:pt x="1035" y="3320"/>
                  </a:lnTo>
                  <a:lnTo>
                    <a:pt x="1128" y="3404"/>
                  </a:lnTo>
                  <a:lnTo>
                    <a:pt x="1121" y="3498"/>
                  </a:lnTo>
                  <a:lnTo>
                    <a:pt x="1076" y="3599"/>
                  </a:lnTo>
                  <a:lnTo>
                    <a:pt x="935" y="3599"/>
                  </a:lnTo>
                  <a:lnTo>
                    <a:pt x="876" y="3587"/>
                  </a:lnTo>
                  <a:lnTo>
                    <a:pt x="812" y="3740"/>
                  </a:lnTo>
                  <a:lnTo>
                    <a:pt x="938" y="3833"/>
                  </a:lnTo>
                  <a:lnTo>
                    <a:pt x="1073" y="3912"/>
                  </a:lnTo>
                  <a:lnTo>
                    <a:pt x="1154" y="4013"/>
                  </a:lnTo>
                  <a:lnTo>
                    <a:pt x="1163" y="4112"/>
                  </a:lnTo>
                  <a:lnTo>
                    <a:pt x="1179" y="4173"/>
                  </a:lnTo>
                  <a:lnTo>
                    <a:pt x="1644" y="3480"/>
                  </a:lnTo>
                  <a:lnTo>
                    <a:pt x="1764" y="3312"/>
                  </a:lnTo>
                  <a:lnTo>
                    <a:pt x="1812" y="3168"/>
                  </a:lnTo>
                  <a:lnTo>
                    <a:pt x="1944" y="2952"/>
                  </a:lnTo>
                  <a:lnTo>
                    <a:pt x="2076" y="2688"/>
                  </a:lnTo>
                  <a:lnTo>
                    <a:pt x="2256" y="2400"/>
                  </a:lnTo>
                  <a:lnTo>
                    <a:pt x="2400" y="2316"/>
                  </a:lnTo>
                  <a:lnTo>
                    <a:pt x="2544" y="2148"/>
                  </a:lnTo>
                  <a:lnTo>
                    <a:pt x="2700" y="2064"/>
                  </a:lnTo>
                  <a:lnTo>
                    <a:pt x="2868" y="1944"/>
                  </a:lnTo>
                  <a:lnTo>
                    <a:pt x="3024" y="1812"/>
                  </a:lnTo>
                  <a:lnTo>
                    <a:pt x="3144" y="1692"/>
                  </a:lnTo>
                  <a:lnTo>
                    <a:pt x="3156" y="1560"/>
                  </a:lnTo>
                  <a:lnTo>
                    <a:pt x="3264" y="1440"/>
                  </a:lnTo>
                  <a:lnTo>
                    <a:pt x="3214" y="1216"/>
                  </a:lnTo>
                  <a:lnTo>
                    <a:pt x="3204" y="1104"/>
                  </a:lnTo>
                  <a:lnTo>
                    <a:pt x="3360" y="1092"/>
                  </a:lnTo>
                  <a:lnTo>
                    <a:pt x="3408" y="876"/>
                  </a:lnTo>
                  <a:lnTo>
                    <a:pt x="3480" y="564"/>
                  </a:lnTo>
                  <a:lnTo>
                    <a:pt x="3588" y="384"/>
                  </a:lnTo>
                  <a:lnTo>
                    <a:pt x="3624" y="192"/>
                  </a:lnTo>
                  <a:lnTo>
                    <a:pt x="3612" y="48"/>
                  </a:lnTo>
                  <a:lnTo>
                    <a:pt x="3456" y="36"/>
                  </a:lnTo>
                  <a:lnTo>
                    <a:pt x="3312" y="36"/>
                  </a:lnTo>
                  <a:lnTo>
                    <a:pt x="3132" y="48"/>
                  </a:lnTo>
                  <a:lnTo>
                    <a:pt x="2976" y="0"/>
                  </a:lnTo>
                  <a:lnTo>
                    <a:pt x="2868" y="24"/>
                  </a:lnTo>
                  <a:lnTo>
                    <a:pt x="2868" y="156"/>
                  </a:lnTo>
                  <a:lnTo>
                    <a:pt x="2856" y="300"/>
                  </a:lnTo>
                  <a:lnTo>
                    <a:pt x="2892" y="432"/>
                  </a:lnTo>
                  <a:lnTo>
                    <a:pt x="2820" y="504"/>
                  </a:lnTo>
                  <a:lnTo>
                    <a:pt x="2736" y="432"/>
                  </a:lnTo>
                  <a:lnTo>
                    <a:pt x="2640" y="480"/>
                  </a:lnTo>
                  <a:lnTo>
                    <a:pt x="2508" y="468"/>
                  </a:lnTo>
                  <a:lnTo>
                    <a:pt x="2388" y="420"/>
                  </a:lnTo>
                  <a:lnTo>
                    <a:pt x="2256" y="420"/>
                  </a:lnTo>
                  <a:lnTo>
                    <a:pt x="2172" y="456"/>
                  </a:lnTo>
                  <a:lnTo>
                    <a:pt x="2016" y="468"/>
                  </a:lnTo>
                  <a:lnTo>
                    <a:pt x="1860" y="432"/>
                  </a:lnTo>
                  <a:lnTo>
                    <a:pt x="1740" y="408"/>
                  </a:lnTo>
                  <a:lnTo>
                    <a:pt x="1608" y="432"/>
                  </a:lnTo>
                  <a:lnTo>
                    <a:pt x="1500" y="372"/>
                  </a:lnTo>
                  <a:lnTo>
                    <a:pt x="1344" y="456"/>
                  </a:lnTo>
                  <a:lnTo>
                    <a:pt x="1212" y="456"/>
                  </a:lnTo>
                  <a:lnTo>
                    <a:pt x="1068" y="456"/>
                  </a:lnTo>
                  <a:lnTo>
                    <a:pt x="996" y="516"/>
                  </a:lnTo>
                  <a:lnTo>
                    <a:pt x="914" y="587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2" name="Freeform 53">
              <a:extLst>
                <a:ext uri="{FF2B5EF4-FFF2-40B4-BE49-F238E27FC236}">
                  <a16:creationId xmlns:a16="http://schemas.microsoft.com/office/drawing/2014/main" id="{8314A152-0176-2ABE-4FB3-E23D71F22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7386" y="4299362"/>
              <a:ext cx="2221401" cy="1388298"/>
            </a:xfrm>
            <a:custGeom>
              <a:avLst/>
              <a:gdLst>
                <a:gd name="T0" fmla="*/ 852 w 6280"/>
                <a:gd name="T1" fmla="*/ 2133 h 4155"/>
                <a:gd name="T2" fmla="*/ 510 w 6280"/>
                <a:gd name="T3" fmla="*/ 2580 h 4155"/>
                <a:gd name="T4" fmla="*/ 258 w 6280"/>
                <a:gd name="T5" fmla="*/ 2925 h 4155"/>
                <a:gd name="T6" fmla="*/ 253 w 6280"/>
                <a:gd name="T7" fmla="*/ 3393 h 4155"/>
                <a:gd name="T8" fmla="*/ 852 w 6280"/>
                <a:gd name="T9" fmla="*/ 3537 h 4155"/>
                <a:gd name="T10" fmla="*/ 763 w 6280"/>
                <a:gd name="T11" fmla="*/ 3933 h 4155"/>
                <a:gd name="T12" fmla="*/ 1249 w 6280"/>
                <a:gd name="T13" fmla="*/ 4027 h 4155"/>
                <a:gd name="T14" fmla="*/ 1615 w 6280"/>
                <a:gd name="T15" fmla="*/ 4128 h 4155"/>
                <a:gd name="T16" fmla="*/ 1853 w 6280"/>
                <a:gd name="T17" fmla="*/ 4045 h 4155"/>
                <a:gd name="T18" fmla="*/ 2102 w 6280"/>
                <a:gd name="T19" fmla="*/ 3940 h 4155"/>
                <a:gd name="T20" fmla="*/ 2422 w 6280"/>
                <a:gd name="T21" fmla="*/ 4032 h 4155"/>
                <a:gd name="T22" fmla="*/ 2495 w 6280"/>
                <a:gd name="T23" fmla="*/ 3794 h 4155"/>
                <a:gd name="T24" fmla="*/ 2788 w 6280"/>
                <a:gd name="T25" fmla="*/ 3703 h 4155"/>
                <a:gd name="T26" fmla="*/ 3105 w 6280"/>
                <a:gd name="T27" fmla="*/ 3762 h 4155"/>
                <a:gd name="T28" fmla="*/ 3410 w 6280"/>
                <a:gd name="T29" fmla="*/ 3611 h 4155"/>
                <a:gd name="T30" fmla="*/ 3839 w 6280"/>
                <a:gd name="T31" fmla="*/ 3410 h 4155"/>
                <a:gd name="T32" fmla="*/ 4296 w 6280"/>
                <a:gd name="T33" fmla="*/ 3072 h 4155"/>
                <a:gd name="T34" fmla="*/ 4827 w 6280"/>
                <a:gd name="T35" fmla="*/ 2624 h 4155"/>
                <a:gd name="T36" fmla="*/ 5302 w 6280"/>
                <a:gd name="T37" fmla="*/ 2112 h 4155"/>
                <a:gd name="T38" fmla="*/ 5787 w 6280"/>
                <a:gd name="T39" fmla="*/ 1665 h 4155"/>
                <a:gd name="T40" fmla="*/ 6280 w 6280"/>
                <a:gd name="T41" fmla="*/ 1162 h 4155"/>
                <a:gd name="T42" fmla="*/ 6171 w 6280"/>
                <a:gd name="T43" fmla="*/ 897 h 4155"/>
                <a:gd name="T44" fmla="*/ 5977 w 6280"/>
                <a:gd name="T45" fmla="*/ 574 h 4155"/>
                <a:gd name="T46" fmla="*/ 6223 w 6280"/>
                <a:gd name="T47" fmla="*/ 484 h 4155"/>
                <a:gd name="T48" fmla="*/ 6091 w 6280"/>
                <a:gd name="T49" fmla="*/ 232 h 4155"/>
                <a:gd name="T50" fmla="*/ 5911 w 6280"/>
                <a:gd name="T51" fmla="*/ 100 h 4155"/>
                <a:gd name="T52" fmla="*/ 5713 w 6280"/>
                <a:gd name="T53" fmla="*/ 172 h 4155"/>
                <a:gd name="T54" fmla="*/ 5791 w 6280"/>
                <a:gd name="T55" fmla="*/ 382 h 4155"/>
                <a:gd name="T56" fmla="*/ 5979 w 6280"/>
                <a:gd name="T57" fmla="*/ 571 h 4155"/>
                <a:gd name="T58" fmla="*/ 5803 w 6280"/>
                <a:gd name="T59" fmla="*/ 741 h 4155"/>
                <a:gd name="T60" fmla="*/ 5467 w 6280"/>
                <a:gd name="T61" fmla="*/ 632 h 4155"/>
                <a:gd name="T62" fmla="*/ 5119 w 6280"/>
                <a:gd name="T63" fmla="*/ 549 h 4155"/>
                <a:gd name="T64" fmla="*/ 5238 w 6280"/>
                <a:gd name="T65" fmla="*/ 312 h 4155"/>
                <a:gd name="T66" fmla="*/ 5347 w 6280"/>
                <a:gd name="T67" fmla="*/ 0 h 4155"/>
                <a:gd name="T68" fmla="*/ 5083 w 6280"/>
                <a:gd name="T69" fmla="*/ 156 h 4155"/>
                <a:gd name="T70" fmla="*/ 4781 w 6280"/>
                <a:gd name="T71" fmla="*/ 193 h 4155"/>
                <a:gd name="T72" fmla="*/ 4605 w 6280"/>
                <a:gd name="T73" fmla="*/ 458 h 4155"/>
                <a:gd name="T74" fmla="*/ 4269 w 6280"/>
                <a:gd name="T75" fmla="*/ 623 h 4155"/>
                <a:gd name="T76" fmla="*/ 3996 w 6280"/>
                <a:gd name="T77" fmla="*/ 336 h 4155"/>
                <a:gd name="T78" fmla="*/ 3561 w 6280"/>
                <a:gd name="T79" fmla="*/ 618 h 4155"/>
                <a:gd name="T80" fmla="*/ 3192 w 6280"/>
                <a:gd name="T81" fmla="*/ 562 h 4155"/>
                <a:gd name="T82" fmla="*/ 2749 w 6280"/>
                <a:gd name="T83" fmla="*/ 537 h 4155"/>
                <a:gd name="T84" fmla="*/ 2485 w 6280"/>
                <a:gd name="T85" fmla="*/ 598 h 4155"/>
                <a:gd name="T86" fmla="*/ 2367 w 6280"/>
                <a:gd name="T87" fmla="*/ 936 h 4155"/>
                <a:gd name="T88" fmla="*/ 2113 w 6280"/>
                <a:gd name="T89" fmla="*/ 1161 h 4155"/>
                <a:gd name="T90" fmla="*/ 1573 w 6280"/>
                <a:gd name="T91" fmla="*/ 1342 h 4155"/>
                <a:gd name="T92" fmla="*/ 1285 w 6280"/>
                <a:gd name="T93" fmla="*/ 1920 h 4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280" h="4155">
                  <a:moveTo>
                    <a:pt x="1177" y="2133"/>
                  </a:moveTo>
                  <a:lnTo>
                    <a:pt x="1018" y="2150"/>
                  </a:lnTo>
                  <a:lnTo>
                    <a:pt x="852" y="2133"/>
                  </a:lnTo>
                  <a:lnTo>
                    <a:pt x="760" y="2225"/>
                  </a:lnTo>
                  <a:lnTo>
                    <a:pt x="511" y="2331"/>
                  </a:lnTo>
                  <a:lnTo>
                    <a:pt x="510" y="2580"/>
                  </a:lnTo>
                  <a:lnTo>
                    <a:pt x="636" y="2744"/>
                  </a:lnTo>
                  <a:lnTo>
                    <a:pt x="420" y="2763"/>
                  </a:lnTo>
                  <a:lnTo>
                    <a:pt x="258" y="2925"/>
                  </a:lnTo>
                  <a:lnTo>
                    <a:pt x="168" y="3141"/>
                  </a:lnTo>
                  <a:lnTo>
                    <a:pt x="0" y="3372"/>
                  </a:lnTo>
                  <a:lnTo>
                    <a:pt x="253" y="3393"/>
                  </a:lnTo>
                  <a:lnTo>
                    <a:pt x="475" y="3339"/>
                  </a:lnTo>
                  <a:lnTo>
                    <a:pt x="729" y="3393"/>
                  </a:lnTo>
                  <a:lnTo>
                    <a:pt x="852" y="3537"/>
                  </a:lnTo>
                  <a:lnTo>
                    <a:pt x="690" y="3665"/>
                  </a:lnTo>
                  <a:lnTo>
                    <a:pt x="637" y="3842"/>
                  </a:lnTo>
                  <a:lnTo>
                    <a:pt x="763" y="3933"/>
                  </a:lnTo>
                  <a:lnTo>
                    <a:pt x="893" y="3981"/>
                  </a:lnTo>
                  <a:lnTo>
                    <a:pt x="1057" y="4009"/>
                  </a:lnTo>
                  <a:lnTo>
                    <a:pt x="1249" y="4027"/>
                  </a:lnTo>
                  <a:lnTo>
                    <a:pt x="1386" y="4064"/>
                  </a:lnTo>
                  <a:lnTo>
                    <a:pt x="1505" y="4128"/>
                  </a:lnTo>
                  <a:lnTo>
                    <a:pt x="1615" y="4128"/>
                  </a:lnTo>
                  <a:lnTo>
                    <a:pt x="1743" y="4155"/>
                  </a:lnTo>
                  <a:lnTo>
                    <a:pt x="1807" y="4109"/>
                  </a:lnTo>
                  <a:lnTo>
                    <a:pt x="1853" y="4045"/>
                  </a:lnTo>
                  <a:lnTo>
                    <a:pt x="1862" y="3972"/>
                  </a:lnTo>
                  <a:lnTo>
                    <a:pt x="1962" y="3936"/>
                  </a:lnTo>
                  <a:lnTo>
                    <a:pt x="2102" y="3940"/>
                  </a:lnTo>
                  <a:lnTo>
                    <a:pt x="2194" y="3977"/>
                  </a:lnTo>
                  <a:lnTo>
                    <a:pt x="2285" y="4023"/>
                  </a:lnTo>
                  <a:lnTo>
                    <a:pt x="2422" y="4032"/>
                  </a:lnTo>
                  <a:lnTo>
                    <a:pt x="2459" y="3959"/>
                  </a:lnTo>
                  <a:lnTo>
                    <a:pt x="2468" y="3876"/>
                  </a:lnTo>
                  <a:lnTo>
                    <a:pt x="2495" y="3794"/>
                  </a:lnTo>
                  <a:lnTo>
                    <a:pt x="2578" y="3758"/>
                  </a:lnTo>
                  <a:lnTo>
                    <a:pt x="2669" y="3703"/>
                  </a:lnTo>
                  <a:lnTo>
                    <a:pt x="2788" y="3703"/>
                  </a:lnTo>
                  <a:lnTo>
                    <a:pt x="2888" y="3748"/>
                  </a:lnTo>
                  <a:lnTo>
                    <a:pt x="2998" y="3776"/>
                  </a:lnTo>
                  <a:lnTo>
                    <a:pt x="3105" y="3762"/>
                  </a:lnTo>
                  <a:lnTo>
                    <a:pt x="3227" y="3721"/>
                  </a:lnTo>
                  <a:lnTo>
                    <a:pt x="3318" y="3694"/>
                  </a:lnTo>
                  <a:lnTo>
                    <a:pt x="3410" y="3611"/>
                  </a:lnTo>
                  <a:lnTo>
                    <a:pt x="3574" y="3556"/>
                  </a:lnTo>
                  <a:lnTo>
                    <a:pt x="3720" y="3474"/>
                  </a:lnTo>
                  <a:lnTo>
                    <a:pt x="3839" y="3410"/>
                  </a:lnTo>
                  <a:lnTo>
                    <a:pt x="4004" y="3282"/>
                  </a:lnTo>
                  <a:lnTo>
                    <a:pt x="4123" y="3172"/>
                  </a:lnTo>
                  <a:lnTo>
                    <a:pt x="4296" y="3072"/>
                  </a:lnTo>
                  <a:lnTo>
                    <a:pt x="4488" y="2916"/>
                  </a:lnTo>
                  <a:lnTo>
                    <a:pt x="4644" y="2770"/>
                  </a:lnTo>
                  <a:lnTo>
                    <a:pt x="4827" y="2624"/>
                  </a:lnTo>
                  <a:lnTo>
                    <a:pt x="5000" y="2432"/>
                  </a:lnTo>
                  <a:lnTo>
                    <a:pt x="5165" y="2295"/>
                  </a:lnTo>
                  <a:lnTo>
                    <a:pt x="5302" y="2112"/>
                  </a:lnTo>
                  <a:lnTo>
                    <a:pt x="5458" y="1930"/>
                  </a:lnTo>
                  <a:lnTo>
                    <a:pt x="5640" y="1729"/>
                  </a:lnTo>
                  <a:lnTo>
                    <a:pt x="5787" y="1665"/>
                  </a:lnTo>
                  <a:lnTo>
                    <a:pt x="5906" y="1500"/>
                  </a:lnTo>
                  <a:lnTo>
                    <a:pt x="6125" y="1354"/>
                  </a:lnTo>
                  <a:lnTo>
                    <a:pt x="6280" y="1162"/>
                  </a:lnTo>
                  <a:lnTo>
                    <a:pt x="6262" y="1089"/>
                  </a:lnTo>
                  <a:lnTo>
                    <a:pt x="6257" y="997"/>
                  </a:lnTo>
                  <a:lnTo>
                    <a:pt x="6171" y="897"/>
                  </a:lnTo>
                  <a:lnTo>
                    <a:pt x="6034" y="815"/>
                  </a:lnTo>
                  <a:lnTo>
                    <a:pt x="5911" y="726"/>
                  </a:lnTo>
                  <a:lnTo>
                    <a:pt x="5977" y="574"/>
                  </a:lnTo>
                  <a:lnTo>
                    <a:pt x="5989" y="578"/>
                  </a:lnTo>
                  <a:lnTo>
                    <a:pt x="6175" y="586"/>
                  </a:lnTo>
                  <a:lnTo>
                    <a:pt x="6223" y="484"/>
                  </a:lnTo>
                  <a:lnTo>
                    <a:pt x="6229" y="388"/>
                  </a:lnTo>
                  <a:lnTo>
                    <a:pt x="6139" y="310"/>
                  </a:lnTo>
                  <a:lnTo>
                    <a:pt x="6091" y="232"/>
                  </a:lnTo>
                  <a:lnTo>
                    <a:pt x="6037" y="178"/>
                  </a:lnTo>
                  <a:lnTo>
                    <a:pt x="5983" y="106"/>
                  </a:lnTo>
                  <a:lnTo>
                    <a:pt x="5911" y="100"/>
                  </a:lnTo>
                  <a:lnTo>
                    <a:pt x="5839" y="64"/>
                  </a:lnTo>
                  <a:lnTo>
                    <a:pt x="5755" y="46"/>
                  </a:lnTo>
                  <a:lnTo>
                    <a:pt x="5713" y="172"/>
                  </a:lnTo>
                  <a:lnTo>
                    <a:pt x="5731" y="256"/>
                  </a:lnTo>
                  <a:lnTo>
                    <a:pt x="5779" y="328"/>
                  </a:lnTo>
                  <a:lnTo>
                    <a:pt x="5791" y="382"/>
                  </a:lnTo>
                  <a:lnTo>
                    <a:pt x="5851" y="430"/>
                  </a:lnTo>
                  <a:lnTo>
                    <a:pt x="5857" y="532"/>
                  </a:lnTo>
                  <a:lnTo>
                    <a:pt x="5979" y="571"/>
                  </a:lnTo>
                  <a:lnTo>
                    <a:pt x="5911" y="724"/>
                  </a:lnTo>
                  <a:lnTo>
                    <a:pt x="5827" y="880"/>
                  </a:lnTo>
                  <a:lnTo>
                    <a:pt x="5803" y="741"/>
                  </a:lnTo>
                  <a:lnTo>
                    <a:pt x="5740" y="634"/>
                  </a:lnTo>
                  <a:lnTo>
                    <a:pt x="5593" y="658"/>
                  </a:lnTo>
                  <a:lnTo>
                    <a:pt x="5467" y="632"/>
                  </a:lnTo>
                  <a:lnTo>
                    <a:pt x="5348" y="540"/>
                  </a:lnTo>
                  <a:lnTo>
                    <a:pt x="5229" y="559"/>
                  </a:lnTo>
                  <a:lnTo>
                    <a:pt x="5119" y="549"/>
                  </a:lnTo>
                  <a:lnTo>
                    <a:pt x="5101" y="440"/>
                  </a:lnTo>
                  <a:lnTo>
                    <a:pt x="5138" y="348"/>
                  </a:lnTo>
                  <a:lnTo>
                    <a:pt x="5238" y="312"/>
                  </a:lnTo>
                  <a:lnTo>
                    <a:pt x="5339" y="202"/>
                  </a:lnTo>
                  <a:lnTo>
                    <a:pt x="5439" y="129"/>
                  </a:lnTo>
                  <a:lnTo>
                    <a:pt x="5347" y="0"/>
                  </a:lnTo>
                  <a:lnTo>
                    <a:pt x="5275" y="65"/>
                  </a:lnTo>
                  <a:lnTo>
                    <a:pt x="5202" y="120"/>
                  </a:lnTo>
                  <a:lnTo>
                    <a:pt x="5083" y="156"/>
                  </a:lnTo>
                  <a:lnTo>
                    <a:pt x="4982" y="156"/>
                  </a:lnTo>
                  <a:lnTo>
                    <a:pt x="4900" y="165"/>
                  </a:lnTo>
                  <a:lnTo>
                    <a:pt x="4781" y="193"/>
                  </a:lnTo>
                  <a:lnTo>
                    <a:pt x="4735" y="284"/>
                  </a:lnTo>
                  <a:lnTo>
                    <a:pt x="4662" y="357"/>
                  </a:lnTo>
                  <a:lnTo>
                    <a:pt x="4605" y="458"/>
                  </a:lnTo>
                  <a:lnTo>
                    <a:pt x="4516" y="650"/>
                  </a:lnTo>
                  <a:lnTo>
                    <a:pt x="4397" y="650"/>
                  </a:lnTo>
                  <a:lnTo>
                    <a:pt x="4269" y="623"/>
                  </a:lnTo>
                  <a:lnTo>
                    <a:pt x="4178" y="540"/>
                  </a:lnTo>
                  <a:lnTo>
                    <a:pt x="4095" y="440"/>
                  </a:lnTo>
                  <a:lnTo>
                    <a:pt x="3996" y="336"/>
                  </a:lnTo>
                  <a:lnTo>
                    <a:pt x="3865" y="478"/>
                  </a:lnTo>
                  <a:lnTo>
                    <a:pt x="3709" y="513"/>
                  </a:lnTo>
                  <a:lnTo>
                    <a:pt x="3561" y="618"/>
                  </a:lnTo>
                  <a:lnTo>
                    <a:pt x="3436" y="670"/>
                  </a:lnTo>
                  <a:lnTo>
                    <a:pt x="3291" y="624"/>
                  </a:lnTo>
                  <a:lnTo>
                    <a:pt x="3192" y="562"/>
                  </a:lnTo>
                  <a:lnTo>
                    <a:pt x="3051" y="574"/>
                  </a:lnTo>
                  <a:lnTo>
                    <a:pt x="2952" y="478"/>
                  </a:lnTo>
                  <a:lnTo>
                    <a:pt x="2749" y="537"/>
                  </a:lnTo>
                  <a:lnTo>
                    <a:pt x="2691" y="595"/>
                  </a:lnTo>
                  <a:lnTo>
                    <a:pt x="2605" y="645"/>
                  </a:lnTo>
                  <a:lnTo>
                    <a:pt x="2485" y="598"/>
                  </a:lnTo>
                  <a:lnTo>
                    <a:pt x="2355" y="601"/>
                  </a:lnTo>
                  <a:lnTo>
                    <a:pt x="2353" y="760"/>
                  </a:lnTo>
                  <a:lnTo>
                    <a:pt x="2367" y="936"/>
                  </a:lnTo>
                  <a:lnTo>
                    <a:pt x="2364" y="1065"/>
                  </a:lnTo>
                  <a:lnTo>
                    <a:pt x="2271" y="1161"/>
                  </a:lnTo>
                  <a:lnTo>
                    <a:pt x="2113" y="1161"/>
                  </a:lnTo>
                  <a:lnTo>
                    <a:pt x="1920" y="1233"/>
                  </a:lnTo>
                  <a:lnTo>
                    <a:pt x="1755" y="1365"/>
                  </a:lnTo>
                  <a:lnTo>
                    <a:pt x="1573" y="1342"/>
                  </a:lnTo>
                  <a:lnTo>
                    <a:pt x="1479" y="1677"/>
                  </a:lnTo>
                  <a:lnTo>
                    <a:pt x="1228" y="1749"/>
                  </a:lnTo>
                  <a:lnTo>
                    <a:pt x="1285" y="1920"/>
                  </a:lnTo>
                  <a:lnTo>
                    <a:pt x="1212" y="2008"/>
                  </a:lnTo>
                  <a:lnTo>
                    <a:pt x="1177" y="2133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6" name="Freeform 54">
              <a:extLst>
                <a:ext uri="{FF2B5EF4-FFF2-40B4-BE49-F238E27FC236}">
                  <a16:creationId xmlns:a16="http://schemas.microsoft.com/office/drawing/2014/main" id="{3A200C0C-03AE-85C4-70F4-9E5622E03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9382" y="1731095"/>
              <a:ext cx="1721760" cy="1001641"/>
            </a:xfrm>
            <a:custGeom>
              <a:avLst/>
              <a:gdLst>
                <a:gd name="T0" fmla="*/ 4815 w 4870"/>
                <a:gd name="T1" fmla="*/ 1895 h 2993"/>
                <a:gd name="T2" fmla="*/ 4568 w 4870"/>
                <a:gd name="T3" fmla="*/ 1923 h 2993"/>
                <a:gd name="T4" fmla="*/ 4449 w 4870"/>
                <a:gd name="T5" fmla="*/ 2179 h 2993"/>
                <a:gd name="T6" fmla="*/ 4504 w 4870"/>
                <a:gd name="T7" fmla="*/ 2407 h 2993"/>
                <a:gd name="T8" fmla="*/ 4641 w 4870"/>
                <a:gd name="T9" fmla="*/ 2499 h 2993"/>
                <a:gd name="T10" fmla="*/ 4459 w 4870"/>
                <a:gd name="T11" fmla="*/ 2572 h 2993"/>
                <a:gd name="T12" fmla="*/ 4523 w 4870"/>
                <a:gd name="T13" fmla="*/ 2746 h 2993"/>
                <a:gd name="T14" fmla="*/ 4331 w 4870"/>
                <a:gd name="T15" fmla="*/ 2883 h 2993"/>
                <a:gd name="T16" fmla="*/ 4203 w 4870"/>
                <a:gd name="T17" fmla="*/ 2787 h 2993"/>
                <a:gd name="T18" fmla="*/ 4257 w 4870"/>
                <a:gd name="T19" fmla="*/ 2590 h 2993"/>
                <a:gd name="T20" fmla="*/ 4102 w 4870"/>
                <a:gd name="T21" fmla="*/ 2398 h 2993"/>
                <a:gd name="T22" fmla="*/ 3901 w 4870"/>
                <a:gd name="T23" fmla="*/ 2311 h 2993"/>
                <a:gd name="T24" fmla="*/ 3736 w 4870"/>
                <a:gd name="T25" fmla="*/ 2453 h 2993"/>
                <a:gd name="T26" fmla="*/ 3499 w 4870"/>
                <a:gd name="T27" fmla="*/ 2389 h 2993"/>
                <a:gd name="T28" fmla="*/ 3334 w 4870"/>
                <a:gd name="T29" fmla="*/ 2407 h 2993"/>
                <a:gd name="T30" fmla="*/ 3343 w 4870"/>
                <a:gd name="T31" fmla="*/ 2590 h 2993"/>
                <a:gd name="T32" fmla="*/ 3124 w 4870"/>
                <a:gd name="T33" fmla="*/ 2746 h 2993"/>
                <a:gd name="T34" fmla="*/ 3032 w 4870"/>
                <a:gd name="T35" fmla="*/ 2956 h 2993"/>
                <a:gd name="T36" fmla="*/ 2813 w 4870"/>
                <a:gd name="T37" fmla="*/ 2983 h 2993"/>
                <a:gd name="T38" fmla="*/ 2694 w 4870"/>
                <a:gd name="T39" fmla="*/ 2746 h 2993"/>
                <a:gd name="T40" fmla="*/ 2740 w 4870"/>
                <a:gd name="T41" fmla="*/ 2545 h 2993"/>
                <a:gd name="T42" fmla="*/ 2511 w 4870"/>
                <a:gd name="T43" fmla="*/ 2645 h 2993"/>
                <a:gd name="T44" fmla="*/ 2401 w 4870"/>
                <a:gd name="T45" fmla="*/ 2737 h 2993"/>
                <a:gd name="T46" fmla="*/ 2219 w 4870"/>
                <a:gd name="T47" fmla="*/ 2755 h 2993"/>
                <a:gd name="T48" fmla="*/ 1990 w 4870"/>
                <a:gd name="T49" fmla="*/ 2773 h 2993"/>
                <a:gd name="T50" fmla="*/ 1880 w 4870"/>
                <a:gd name="T51" fmla="*/ 2865 h 2993"/>
                <a:gd name="T52" fmla="*/ 1617 w 4870"/>
                <a:gd name="T53" fmla="*/ 2918 h 2993"/>
                <a:gd name="T54" fmla="*/ 1644 w 4870"/>
                <a:gd name="T55" fmla="*/ 2819 h 2993"/>
                <a:gd name="T56" fmla="*/ 1296 w 4870"/>
                <a:gd name="T57" fmla="*/ 2765 h 2993"/>
                <a:gd name="T58" fmla="*/ 1084 w 4870"/>
                <a:gd name="T59" fmla="*/ 2846 h 2993"/>
                <a:gd name="T60" fmla="*/ 814 w 4870"/>
                <a:gd name="T61" fmla="*/ 2748 h 2993"/>
                <a:gd name="T62" fmla="*/ 619 w 4870"/>
                <a:gd name="T63" fmla="*/ 2489 h 2993"/>
                <a:gd name="T64" fmla="*/ 475 w 4870"/>
                <a:gd name="T65" fmla="*/ 2622 h 2993"/>
                <a:gd name="T66" fmla="*/ 118 w 4870"/>
                <a:gd name="T67" fmla="*/ 2547 h 2993"/>
                <a:gd name="T68" fmla="*/ 0 w 4870"/>
                <a:gd name="T69" fmla="*/ 2381 h 2993"/>
                <a:gd name="T70" fmla="*/ 315 w 4870"/>
                <a:gd name="T71" fmla="*/ 2100 h 2993"/>
                <a:gd name="T72" fmla="*/ 538 w 4870"/>
                <a:gd name="T73" fmla="*/ 1968 h 2993"/>
                <a:gd name="T74" fmla="*/ 615 w 4870"/>
                <a:gd name="T75" fmla="*/ 1428 h 2993"/>
                <a:gd name="T76" fmla="*/ 891 w 4870"/>
                <a:gd name="T77" fmla="*/ 1212 h 2993"/>
                <a:gd name="T78" fmla="*/ 1143 w 4870"/>
                <a:gd name="T79" fmla="*/ 1044 h 2993"/>
                <a:gd name="T80" fmla="*/ 1462 w 4870"/>
                <a:gd name="T81" fmla="*/ 852 h 2993"/>
                <a:gd name="T82" fmla="*/ 1546 w 4870"/>
                <a:gd name="T83" fmla="*/ 660 h 2993"/>
                <a:gd name="T84" fmla="*/ 1714 w 4870"/>
                <a:gd name="T85" fmla="*/ 480 h 2993"/>
                <a:gd name="T86" fmla="*/ 2074 w 4870"/>
                <a:gd name="T87" fmla="*/ 420 h 2993"/>
                <a:gd name="T88" fmla="*/ 2350 w 4870"/>
                <a:gd name="T89" fmla="*/ 288 h 2993"/>
                <a:gd name="T90" fmla="*/ 2475 w 4870"/>
                <a:gd name="T91" fmla="*/ 94 h 2993"/>
                <a:gd name="T92" fmla="*/ 2770 w 4870"/>
                <a:gd name="T93" fmla="*/ 72 h 2993"/>
                <a:gd name="T94" fmla="*/ 3118 w 4870"/>
                <a:gd name="T95" fmla="*/ 36 h 2993"/>
                <a:gd name="T96" fmla="*/ 3298 w 4870"/>
                <a:gd name="T97" fmla="*/ 72 h 2993"/>
                <a:gd name="T98" fmla="*/ 3499 w 4870"/>
                <a:gd name="T99" fmla="*/ 195 h 2993"/>
                <a:gd name="T100" fmla="*/ 3718 w 4870"/>
                <a:gd name="T101" fmla="*/ 241 h 2993"/>
                <a:gd name="T102" fmla="*/ 3928 w 4870"/>
                <a:gd name="T103" fmla="*/ 222 h 2993"/>
                <a:gd name="T104" fmla="*/ 4148 w 4870"/>
                <a:gd name="T105" fmla="*/ 222 h 2993"/>
                <a:gd name="T106" fmla="*/ 4349 w 4870"/>
                <a:gd name="T107" fmla="*/ 259 h 2993"/>
                <a:gd name="T108" fmla="*/ 4459 w 4870"/>
                <a:gd name="T109" fmla="*/ 487 h 2993"/>
                <a:gd name="T110" fmla="*/ 4559 w 4870"/>
                <a:gd name="T111" fmla="*/ 743 h 2993"/>
                <a:gd name="T112" fmla="*/ 4623 w 4870"/>
                <a:gd name="T113" fmla="*/ 1073 h 2993"/>
                <a:gd name="T114" fmla="*/ 4596 w 4870"/>
                <a:gd name="T115" fmla="*/ 1356 h 2993"/>
                <a:gd name="T116" fmla="*/ 4779 w 4870"/>
                <a:gd name="T117" fmla="*/ 1685 h 2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70" h="2993">
                  <a:moveTo>
                    <a:pt x="4870" y="1841"/>
                  </a:moveTo>
                  <a:lnTo>
                    <a:pt x="4815" y="1895"/>
                  </a:lnTo>
                  <a:lnTo>
                    <a:pt x="4687" y="1905"/>
                  </a:lnTo>
                  <a:lnTo>
                    <a:pt x="4568" y="1923"/>
                  </a:lnTo>
                  <a:lnTo>
                    <a:pt x="4422" y="2005"/>
                  </a:lnTo>
                  <a:lnTo>
                    <a:pt x="4449" y="2179"/>
                  </a:lnTo>
                  <a:lnTo>
                    <a:pt x="4431" y="2343"/>
                  </a:lnTo>
                  <a:lnTo>
                    <a:pt x="4504" y="2407"/>
                  </a:lnTo>
                  <a:lnTo>
                    <a:pt x="4541" y="2453"/>
                  </a:lnTo>
                  <a:lnTo>
                    <a:pt x="4641" y="2499"/>
                  </a:lnTo>
                  <a:lnTo>
                    <a:pt x="4568" y="2581"/>
                  </a:lnTo>
                  <a:lnTo>
                    <a:pt x="4459" y="2572"/>
                  </a:lnTo>
                  <a:lnTo>
                    <a:pt x="4385" y="2654"/>
                  </a:lnTo>
                  <a:lnTo>
                    <a:pt x="4523" y="2746"/>
                  </a:lnTo>
                  <a:lnTo>
                    <a:pt x="4449" y="2846"/>
                  </a:lnTo>
                  <a:lnTo>
                    <a:pt x="4331" y="2883"/>
                  </a:lnTo>
                  <a:lnTo>
                    <a:pt x="4239" y="2883"/>
                  </a:lnTo>
                  <a:lnTo>
                    <a:pt x="4203" y="2787"/>
                  </a:lnTo>
                  <a:lnTo>
                    <a:pt x="4203" y="2645"/>
                  </a:lnTo>
                  <a:lnTo>
                    <a:pt x="4257" y="2590"/>
                  </a:lnTo>
                  <a:lnTo>
                    <a:pt x="4276" y="2517"/>
                  </a:lnTo>
                  <a:lnTo>
                    <a:pt x="4102" y="2398"/>
                  </a:lnTo>
                  <a:lnTo>
                    <a:pt x="4001" y="2362"/>
                  </a:lnTo>
                  <a:lnTo>
                    <a:pt x="3901" y="2311"/>
                  </a:lnTo>
                  <a:lnTo>
                    <a:pt x="3791" y="2353"/>
                  </a:lnTo>
                  <a:lnTo>
                    <a:pt x="3736" y="2453"/>
                  </a:lnTo>
                  <a:lnTo>
                    <a:pt x="3636" y="2407"/>
                  </a:lnTo>
                  <a:lnTo>
                    <a:pt x="3499" y="2389"/>
                  </a:lnTo>
                  <a:lnTo>
                    <a:pt x="3407" y="2426"/>
                  </a:lnTo>
                  <a:lnTo>
                    <a:pt x="3334" y="2407"/>
                  </a:lnTo>
                  <a:lnTo>
                    <a:pt x="3307" y="2517"/>
                  </a:lnTo>
                  <a:lnTo>
                    <a:pt x="3343" y="2590"/>
                  </a:lnTo>
                  <a:lnTo>
                    <a:pt x="3206" y="2682"/>
                  </a:lnTo>
                  <a:lnTo>
                    <a:pt x="3124" y="2746"/>
                  </a:lnTo>
                  <a:lnTo>
                    <a:pt x="3023" y="2874"/>
                  </a:lnTo>
                  <a:lnTo>
                    <a:pt x="3032" y="2956"/>
                  </a:lnTo>
                  <a:lnTo>
                    <a:pt x="2941" y="2993"/>
                  </a:lnTo>
                  <a:lnTo>
                    <a:pt x="2813" y="2983"/>
                  </a:lnTo>
                  <a:lnTo>
                    <a:pt x="2740" y="2883"/>
                  </a:lnTo>
                  <a:lnTo>
                    <a:pt x="2694" y="2746"/>
                  </a:lnTo>
                  <a:lnTo>
                    <a:pt x="2721" y="2645"/>
                  </a:lnTo>
                  <a:lnTo>
                    <a:pt x="2740" y="2545"/>
                  </a:lnTo>
                  <a:lnTo>
                    <a:pt x="2593" y="2583"/>
                  </a:lnTo>
                  <a:lnTo>
                    <a:pt x="2511" y="2645"/>
                  </a:lnTo>
                  <a:lnTo>
                    <a:pt x="2493" y="2727"/>
                  </a:lnTo>
                  <a:lnTo>
                    <a:pt x="2401" y="2737"/>
                  </a:lnTo>
                  <a:lnTo>
                    <a:pt x="2319" y="2673"/>
                  </a:lnTo>
                  <a:lnTo>
                    <a:pt x="2219" y="2755"/>
                  </a:lnTo>
                  <a:lnTo>
                    <a:pt x="2091" y="2746"/>
                  </a:lnTo>
                  <a:lnTo>
                    <a:pt x="1990" y="2773"/>
                  </a:lnTo>
                  <a:lnTo>
                    <a:pt x="1972" y="2837"/>
                  </a:lnTo>
                  <a:lnTo>
                    <a:pt x="1880" y="2865"/>
                  </a:lnTo>
                  <a:lnTo>
                    <a:pt x="1789" y="2947"/>
                  </a:lnTo>
                  <a:lnTo>
                    <a:pt x="1617" y="2918"/>
                  </a:lnTo>
                  <a:lnTo>
                    <a:pt x="1677" y="2891"/>
                  </a:lnTo>
                  <a:lnTo>
                    <a:pt x="1644" y="2819"/>
                  </a:lnTo>
                  <a:lnTo>
                    <a:pt x="1438" y="2727"/>
                  </a:lnTo>
                  <a:lnTo>
                    <a:pt x="1296" y="2765"/>
                  </a:lnTo>
                  <a:lnTo>
                    <a:pt x="1159" y="2726"/>
                  </a:lnTo>
                  <a:lnTo>
                    <a:pt x="1084" y="2846"/>
                  </a:lnTo>
                  <a:lnTo>
                    <a:pt x="960" y="2829"/>
                  </a:lnTo>
                  <a:lnTo>
                    <a:pt x="814" y="2748"/>
                  </a:lnTo>
                  <a:lnTo>
                    <a:pt x="700" y="2654"/>
                  </a:lnTo>
                  <a:lnTo>
                    <a:pt x="619" y="2489"/>
                  </a:lnTo>
                  <a:lnTo>
                    <a:pt x="463" y="2589"/>
                  </a:lnTo>
                  <a:lnTo>
                    <a:pt x="475" y="2622"/>
                  </a:lnTo>
                  <a:lnTo>
                    <a:pt x="253" y="2583"/>
                  </a:lnTo>
                  <a:lnTo>
                    <a:pt x="118" y="2547"/>
                  </a:lnTo>
                  <a:lnTo>
                    <a:pt x="39" y="2450"/>
                  </a:lnTo>
                  <a:lnTo>
                    <a:pt x="0" y="2381"/>
                  </a:lnTo>
                  <a:lnTo>
                    <a:pt x="159" y="2268"/>
                  </a:lnTo>
                  <a:lnTo>
                    <a:pt x="315" y="2100"/>
                  </a:lnTo>
                  <a:lnTo>
                    <a:pt x="423" y="2028"/>
                  </a:lnTo>
                  <a:lnTo>
                    <a:pt x="538" y="1968"/>
                  </a:lnTo>
                  <a:lnTo>
                    <a:pt x="483" y="1824"/>
                  </a:lnTo>
                  <a:lnTo>
                    <a:pt x="615" y="1428"/>
                  </a:lnTo>
                  <a:lnTo>
                    <a:pt x="735" y="1320"/>
                  </a:lnTo>
                  <a:lnTo>
                    <a:pt x="891" y="1212"/>
                  </a:lnTo>
                  <a:lnTo>
                    <a:pt x="1035" y="1140"/>
                  </a:lnTo>
                  <a:lnTo>
                    <a:pt x="1143" y="1044"/>
                  </a:lnTo>
                  <a:lnTo>
                    <a:pt x="1311" y="972"/>
                  </a:lnTo>
                  <a:lnTo>
                    <a:pt x="1462" y="852"/>
                  </a:lnTo>
                  <a:lnTo>
                    <a:pt x="1522" y="756"/>
                  </a:lnTo>
                  <a:lnTo>
                    <a:pt x="1546" y="660"/>
                  </a:lnTo>
                  <a:lnTo>
                    <a:pt x="1642" y="600"/>
                  </a:lnTo>
                  <a:lnTo>
                    <a:pt x="1714" y="480"/>
                  </a:lnTo>
                  <a:lnTo>
                    <a:pt x="1846" y="420"/>
                  </a:lnTo>
                  <a:lnTo>
                    <a:pt x="2074" y="420"/>
                  </a:lnTo>
                  <a:lnTo>
                    <a:pt x="2218" y="336"/>
                  </a:lnTo>
                  <a:lnTo>
                    <a:pt x="2350" y="288"/>
                  </a:lnTo>
                  <a:lnTo>
                    <a:pt x="2365" y="131"/>
                  </a:lnTo>
                  <a:lnTo>
                    <a:pt x="2475" y="94"/>
                  </a:lnTo>
                  <a:lnTo>
                    <a:pt x="2650" y="36"/>
                  </a:lnTo>
                  <a:lnTo>
                    <a:pt x="2770" y="72"/>
                  </a:lnTo>
                  <a:lnTo>
                    <a:pt x="2962" y="0"/>
                  </a:lnTo>
                  <a:lnTo>
                    <a:pt x="3118" y="36"/>
                  </a:lnTo>
                  <a:lnTo>
                    <a:pt x="3224" y="67"/>
                  </a:lnTo>
                  <a:lnTo>
                    <a:pt x="3298" y="72"/>
                  </a:lnTo>
                  <a:lnTo>
                    <a:pt x="3380" y="177"/>
                  </a:lnTo>
                  <a:lnTo>
                    <a:pt x="3499" y="195"/>
                  </a:lnTo>
                  <a:lnTo>
                    <a:pt x="3608" y="259"/>
                  </a:lnTo>
                  <a:lnTo>
                    <a:pt x="3718" y="241"/>
                  </a:lnTo>
                  <a:lnTo>
                    <a:pt x="3837" y="222"/>
                  </a:lnTo>
                  <a:lnTo>
                    <a:pt x="3928" y="222"/>
                  </a:lnTo>
                  <a:lnTo>
                    <a:pt x="4056" y="213"/>
                  </a:lnTo>
                  <a:lnTo>
                    <a:pt x="4148" y="222"/>
                  </a:lnTo>
                  <a:lnTo>
                    <a:pt x="4248" y="250"/>
                  </a:lnTo>
                  <a:lnTo>
                    <a:pt x="4349" y="259"/>
                  </a:lnTo>
                  <a:lnTo>
                    <a:pt x="4449" y="332"/>
                  </a:lnTo>
                  <a:lnTo>
                    <a:pt x="4459" y="487"/>
                  </a:lnTo>
                  <a:lnTo>
                    <a:pt x="4513" y="625"/>
                  </a:lnTo>
                  <a:lnTo>
                    <a:pt x="4559" y="743"/>
                  </a:lnTo>
                  <a:lnTo>
                    <a:pt x="4587" y="935"/>
                  </a:lnTo>
                  <a:lnTo>
                    <a:pt x="4623" y="1073"/>
                  </a:lnTo>
                  <a:lnTo>
                    <a:pt x="4641" y="1237"/>
                  </a:lnTo>
                  <a:lnTo>
                    <a:pt x="4596" y="1356"/>
                  </a:lnTo>
                  <a:lnTo>
                    <a:pt x="4715" y="1502"/>
                  </a:lnTo>
                  <a:lnTo>
                    <a:pt x="4779" y="1685"/>
                  </a:lnTo>
                  <a:lnTo>
                    <a:pt x="4870" y="1841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7" name="Freeform 55">
              <a:extLst>
                <a:ext uri="{FF2B5EF4-FFF2-40B4-BE49-F238E27FC236}">
                  <a16:creationId xmlns:a16="http://schemas.microsoft.com/office/drawing/2014/main" id="{2D82E393-66DD-B44A-AFC0-AACBF7E5A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4000" y="2697736"/>
              <a:ext cx="631951" cy="581652"/>
            </a:xfrm>
            <a:custGeom>
              <a:avLst/>
              <a:gdLst>
                <a:gd name="T0" fmla="*/ 1362 w 1792"/>
                <a:gd name="T1" fmla="*/ 27 h 1740"/>
                <a:gd name="T2" fmla="*/ 1252 w 1792"/>
                <a:gd name="T3" fmla="*/ 46 h 1740"/>
                <a:gd name="T4" fmla="*/ 1142 w 1792"/>
                <a:gd name="T5" fmla="*/ 128 h 1740"/>
                <a:gd name="T6" fmla="*/ 1042 w 1792"/>
                <a:gd name="T7" fmla="*/ 54 h 1740"/>
                <a:gd name="T8" fmla="*/ 868 w 1792"/>
                <a:gd name="T9" fmla="*/ 27 h 1740"/>
                <a:gd name="T10" fmla="*/ 868 w 1792"/>
                <a:gd name="T11" fmla="*/ 183 h 1740"/>
                <a:gd name="T12" fmla="*/ 813 w 1792"/>
                <a:gd name="T13" fmla="*/ 257 h 1740"/>
                <a:gd name="T14" fmla="*/ 813 w 1792"/>
                <a:gd name="T15" fmla="*/ 383 h 1740"/>
                <a:gd name="T16" fmla="*/ 669 w 1792"/>
                <a:gd name="T17" fmla="*/ 501 h 1740"/>
                <a:gd name="T18" fmla="*/ 658 w 1792"/>
                <a:gd name="T19" fmla="*/ 657 h 1740"/>
                <a:gd name="T20" fmla="*/ 567 w 1792"/>
                <a:gd name="T21" fmla="*/ 720 h 1740"/>
                <a:gd name="T22" fmla="*/ 438 w 1792"/>
                <a:gd name="T23" fmla="*/ 695 h 1740"/>
                <a:gd name="T24" fmla="*/ 300 w 1792"/>
                <a:gd name="T25" fmla="*/ 677 h 1740"/>
                <a:gd name="T26" fmla="*/ 219 w 1792"/>
                <a:gd name="T27" fmla="*/ 729 h 1740"/>
                <a:gd name="T28" fmla="*/ 219 w 1792"/>
                <a:gd name="T29" fmla="*/ 873 h 1740"/>
                <a:gd name="T30" fmla="*/ 192 w 1792"/>
                <a:gd name="T31" fmla="*/ 1041 h 1740"/>
                <a:gd name="T32" fmla="*/ 97 w 1792"/>
                <a:gd name="T33" fmla="*/ 1137 h 1740"/>
                <a:gd name="T34" fmla="*/ 0 w 1792"/>
                <a:gd name="T35" fmla="*/ 1244 h 1740"/>
                <a:gd name="T36" fmla="*/ 111 w 1792"/>
                <a:gd name="T37" fmla="*/ 1326 h 1740"/>
                <a:gd name="T38" fmla="*/ 255 w 1792"/>
                <a:gd name="T39" fmla="*/ 1272 h 1740"/>
                <a:gd name="T40" fmla="*/ 375 w 1792"/>
                <a:gd name="T41" fmla="*/ 1383 h 1740"/>
                <a:gd name="T42" fmla="*/ 411 w 1792"/>
                <a:gd name="T43" fmla="*/ 1481 h 1740"/>
                <a:gd name="T44" fmla="*/ 520 w 1792"/>
                <a:gd name="T45" fmla="*/ 1536 h 1740"/>
                <a:gd name="T46" fmla="*/ 615 w 1792"/>
                <a:gd name="T47" fmla="*/ 1548 h 1740"/>
                <a:gd name="T48" fmla="*/ 796 w 1792"/>
                <a:gd name="T49" fmla="*/ 1679 h 1740"/>
                <a:gd name="T50" fmla="*/ 921 w 1792"/>
                <a:gd name="T51" fmla="*/ 1740 h 1740"/>
                <a:gd name="T52" fmla="*/ 983 w 1792"/>
                <a:gd name="T53" fmla="*/ 1647 h 1740"/>
                <a:gd name="T54" fmla="*/ 1047 w 1792"/>
                <a:gd name="T55" fmla="*/ 1555 h 1740"/>
                <a:gd name="T56" fmla="*/ 1197 w 1792"/>
                <a:gd name="T57" fmla="*/ 1463 h 1740"/>
                <a:gd name="T58" fmla="*/ 1344 w 1792"/>
                <a:gd name="T59" fmla="*/ 1435 h 1740"/>
                <a:gd name="T60" fmla="*/ 1417 w 1792"/>
                <a:gd name="T61" fmla="*/ 1353 h 1740"/>
                <a:gd name="T62" fmla="*/ 1472 w 1792"/>
                <a:gd name="T63" fmla="*/ 1262 h 1740"/>
                <a:gd name="T64" fmla="*/ 1371 w 1792"/>
                <a:gd name="T65" fmla="*/ 1225 h 1740"/>
                <a:gd name="T66" fmla="*/ 1298 w 1792"/>
                <a:gd name="T67" fmla="*/ 1189 h 1740"/>
                <a:gd name="T68" fmla="*/ 1197 w 1792"/>
                <a:gd name="T69" fmla="*/ 1152 h 1740"/>
                <a:gd name="T70" fmla="*/ 1115 w 1792"/>
                <a:gd name="T71" fmla="*/ 1088 h 1740"/>
                <a:gd name="T72" fmla="*/ 1124 w 1792"/>
                <a:gd name="T73" fmla="*/ 1006 h 1740"/>
                <a:gd name="T74" fmla="*/ 1170 w 1792"/>
                <a:gd name="T75" fmla="*/ 914 h 1740"/>
                <a:gd name="T76" fmla="*/ 1298 w 1792"/>
                <a:gd name="T77" fmla="*/ 914 h 1740"/>
                <a:gd name="T78" fmla="*/ 1426 w 1792"/>
                <a:gd name="T79" fmla="*/ 896 h 1740"/>
                <a:gd name="T80" fmla="*/ 1481 w 1792"/>
                <a:gd name="T81" fmla="*/ 805 h 1740"/>
                <a:gd name="T82" fmla="*/ 1508 w 1792"/>
                <a:gd name="T83" fmla="*/ 667 h 1740"/>
                <a:gd name="T84" fmla="*/ 1572 w 1792"/>
                <a:gd name="T85" fmla="*/ 567 h 1740"/>
                <a:gd name="T86" fmla="*/ 1618 w 1792"/>
                <a:gd name="T87" fmla="*/ 466 h 1740"/>
                <a:gd name="T88" fmla="*/ 1627 w 1792"/>
                <a:gd name="T89" fmla="*/ 393 h 1740"/>
                <a:gd name="T90" fmla="*/ 1700 w 1792"/>
                <a:gd name="T91" fmla="*/ 347 h 1740"/>
                <a:gd name="T92" fmla="*/ 1792 w 1792"/>
                <a:gd name="T93" fmla="*/ 302 h 1740"/>
                <a:gd name="T94" fmla="*/ 1792 w 1792"/>
                <a:gd name="T95" fmla="*/ 201 h 1740"/>
                <a:gd name="T96" fmla="*/ 1682 w 1792"/>
                <a:gd name="T97" fmla="*/ 183 h 1740"/>
                <a:gd name="T98" fmla="*/ 1645 w 1792"/>
                <a:gd name="T99" fmla="*/ 82 h 1740"/>
                <a:gd name="T100" fmla="*/ 1545 w 1792"/>
                <a:gd name="T101" fmla="*/ 18 h 1740"/>
                <a:gd name="T102" fmla="*/ 1444 w 1792"/>
                <a:gd name="T103" fmla="*/ 0 h 1740"/>
                <a:gd name="T104" fmla="*/ 1362 w 1792"/>
                <a:gd name="T105" fmla="*/ 27 h 1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92" h="1740">
                  <a:moveTo>
                    <a:pt x="1362" y="27"/>
                  </a:moveTo>
                  <a:lnTo>
                    <a:pt x="1252" y="46"/>
                  </a:lnTo>
                  <a:lnTo>
                    <a:pt x="1142" y="128"/>
                  </a:lnTo>
                  <a:lnTo>
                    <a:pt x="1042" y="54"/>
                  </a:lnTo>
                  <a:lnTo>
                    <a:pt x="868" y="27"/>
                  </a:lnTo>
                  <a:lnTo>
                    <a:pt x="868" y="183"/>
                  </a:lnTo>
                  <a:lnTo>
                    <a:pt x="813" y="257"/>
                  </a:lnTo>
                  <a:lnTo>
                    <a:pt x="813" y="383"/>
                  </a:lnTo>
                  <a:lnTo>
                    <a:pt x="669" y="501"/>
                  </a:lnTo>
                  <a:lnTo>
                    <a:pt x="658" y="657"/>
                  </a:lnTo>
                  <a:lnTo>
                    <a:pt x="567" y="720"/>
                  </a:lnTo>
                  <a:lnTo>
                    <a:pt x="438" y="695"/>
                  </a:lnTo>
                  <a:lnTo>
                    <a:pt x="300" y="677"/>
                  </a:lnTo>
                  <a:lnTo>
                    <a:pt x="219" y="729"/>
                  </a:lnTo>
                  <a:lnTo>
                    <a:pt x="219" y="873"/>
                  </a:lnTo>
                  <a:lnTo>
                    <a:pt x="192" y="1041"/>
                  </a:lnTo>
                  <a:lnTo>
                    <a:pt x="97" y="1137"/>
                  </a:lnTo>
                  <a:lnTo>
                    <a:pt x="0" y="1244"/>
                  </a:lnTo>
                  <a:lnTo>
                    <a:pt x="111" y="1326"/>
                  </a:lnTo>
                  <a:lnTo>
                    <a:pt x="255" y="1272"/>
                  </a:lnTo>
                  <a:lnTo>
                    <a:pt x="375" y="1383"/>
                  </a:lnTo>
                  <a:lnTo>
                    <a:pt x="411" y="1481"/>
                  </a:lnTo>
                  <a:lnTo>
                    <a:pt x="520" y="1536"/>
                  </a:lnTo>
                  <a:lnTo>
                    <a:pt x="615" y="1548"/>
                  </a:lnTo>
                  <a:lnTo>
                    <a:pt x="796" y="1679"/>
                  </a:lnTo>
                  <a:lnTo>
                    <a:pt x="921" y="1740"/>
                  </a:lnTo>
                  <a:lnTo>
                    <a:pt x="983" y="1647"/>
                  </a:lnTo>
                  <a:lnTo>
                    <a:pt x="1047" y="1555"/>
                  </a:lnTo>
                  <a:lnTo>
                    <a:pt x="1197" y="1463"/>
                  </a:lnTo>
                  <a:lnTo>
                    <a:pt x="1344" y="1435"/>
                  </a:lnTo>
                  <a:lnTo>
                    <a:pt x="1417" y="1353"/>
                  </a:lnTo>
                  <a:lnTo>
                    <a:pt x="1472" y="1262"/>
                  </a:lnTo>
                  <a:lnTo>
                    <a:pt x="1371" y="1225"/>
                  </a:lnTo>
                  <a:lnTo>
                    <a:pt x="1298" y="1189"/>
                  </a:lnTo>
                  <a:lnTo>
                    <a:pt x="1197" y="1152"/>
                  </a:lnTo>
                  <a:lnTo>
                    <a:pt x="1115" y="1088"/>
                  </a:lnTo>
                  <a:lnTo>
                    <a:pt x="1124" y="1006"/>
                  </a:lnTo>
                  <a:lnTo>
                    <a:pt x="1170" y="914"/>
                  </a:lnTo>
                  <a:lnTo>
                    <a:pt x="1298" y="914"/>
                  </a:lnTo>
                  <a:lnTo>
                    <a:pt x="1426" y="896"/>
                  </a:lnTo>
                  <a:lnTo>
                    <a:pt x="1481" y="805"/>
                  </a:lnTo>
                  <a:lnTo>
                    <a:pt x="1508" y="667"/>
                  </a:lnTo>
                  <a:lnTo>
                    <a:pt x="1572" y="567"/>
                  </a:lnTo>
                  <a:lnTo>
                    <a:pt x="1618" y="466"/>
                  </a:lnTo>
                  <a:lnTo>
                    <a:pt x="1627" y="393"/>
                  </a:lnTo>
                  <a:lnTo>
                    <a:pt x="1700" y="347"/>
                  </a:lnTo>
                  <a:lnTo>
                    <a:pt x="1792" y="302"/>
                  </a:lnTo>
                  <a:lnTo>
                    <a:pt x="1792" y="201"/>
                  </a:lnTo>
                  <a:lnTo>
                    <a:pt x="1682" y="183"/>
                  </a:lnTo>
                  <a:lnTo>
                    <a:pt x="1645" y="82"/>
                  </a:lnTo>
                  <a:lnTo>
                    <a:pt x="1545" y="18"/>
                  </a:lnTo>
                  <a:lnTo>
                    <a:pt x="1444" y="0"/>
                  </a:lnTo>
                  <a:lnTo>
                    <a:pt x="1362" y="27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8" name="Freeform 56">
              <a:extLst>
                <a:ext uri="{FF2B5EF4-FFF2-40B4-BE49-F238E27FC236}">
                  <a16:creationId xmlns:a16="http://schemas.microsoft.com/office/drawing/2014/main" id="{C4DF16E0-604E-92A5-B4D8-57FEF2E854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7811" y="2347745"/>
              <a:ext cx="1178597" cy="1139969"/>
            </a:xfrm>
            <a:custGeom>
              <a:avLst/>
              <a:gdLst>
                <a:gd name="T0" fmla="*/ 306 w 3330"/>
                <a:gd name="T1" fmla="*/ 997 h 3414"/>
                <a:gd name="T2" fmla="*/ 550 w 3330"/>
                <a:gd name="T3" fmla="*/ 913 h 3414"/>
                <a:gd name="T4" fmla="*/ 825 w 3330"/>
                <a:gd name="T5" fmla="*/ 886 h 3414"/>
                <a:gd name="T6" fmla="*/ 1071 w 3330"/>
                <a:gd name="T7" fmla="*/ 705 h 3414"/>
                <a:gd name="T8" fmla="*/ 1074 w 3330"/>
                <a:gd name="T9" fmla="*/ 1050 h 3414"/>
                <a:gd name="T10" fmla="*/ 1363 w 3330"/>
                <a:gd name="T11" fmla="*/ 1114 h 3414"/>
                <a:gd name="T12" fmla="*/ 1551 w 3330"/>
                <a:gd name="T13" fmla="*/ 832 h 3414"/>
                <a:gd name="T14" fmla="*/ 1666 w 3330"/>
                <a:gd name="T15" fmla="*/ 568 h 3414"/>
                <a:gd name="T16" fmla="*/ 1972 w 3330"/>
                <a:gd name="T17" fmla="*/ 567 h 3414"/>
                <a:gd name="T18" fmla="*/ 2235 w 3330"/>
                <a:gd name="T19" fmla="*/ 469 h 3414"/>
                <a:gd name="T20" fmla="*/ 2608 w 3330"/>
                <a:gd name="T21" fmla="*/ 678 h 3414"/>
                <a:gd name="T22" fmla="*/ 2535 w 3330"/>
                <a:gd name="T23" fmla="*/ 946 h 3414"/>
                <a:gd name="T24" fmla="*/ 2782 w 3330"/>
                <a:gd name="T25" fmla="*/ 1003 h 3414"/>
                <a:gd name="T26" fmla="*/ 2793 w 3330"/>
                <a:gd name="T27" fmla="*/ 729 h 3414"/>
                <a:gd name="T28" fmla="*/ 2875 w 3330"/>
                <a:gd name="T29" fmla="*/ 615 h 3414"/>
                <a:gd name="T30" fmla="*/ 2781 w 3330"/>
                <a:gd name="T31" fmla="*/ 339 h 3414"/>
                <a:gd name="T32" fmla="*/ 3028 w 3330"/>
                <a:gd name="T33" fmla="*/ 61 h 3414"/>
                <a:gd name="T34" fmla="*/ 3239 w 3330"/>
                <a:gd name="T35" fmla="*/ 118 h 3414"/>
                <a:gd name="T36" fmla="*/ 3330 w 3330"/>
                <a:gd name="T37" fmla="*/ 530 h 3414"/>
                <a:gd name="T38" fmla="*/ 3293 w 3330"/>
                <a:gd name="T39" fmla="*/ 1161 h 3414"/>
                <a:gd name="T40" fmla="*/ 3248 w 3330"/>
                <a:gd name="T41" fmla="*/ 1664 h 3414"/>
                <a:gd name="T42" fmla="*/ 3193 w 3330"/>
                <a:gd name="T43" fmla="*/ 1984 h 3414"/>
                <a:gd name="T44" fmla="*/ 2891 w 3330"/>
                <a:gd name="T45" fmla="*/ 1837 h 3414"/>
                <a:gd name="T46" fmla="*/ 2617 w 3330"/>
                <a:gd name="T47" fmla="*/ 1810 h 3414"/>
                <a:gd name="T48" fmla="*/ 2434 w 3330"/>
                <a:gd name="T49" fmla="*/ 2066 h 3414"/>
                <a:gd name="T50" fmla="*/ 2178 w 3330"/>
                <a:gd name="T51" fmla="*/ 2432 h 3414"/>
                <a:gd name="T52" fmla="*/ 2205 w 3330"/>
                <a:gd name="T53" fmla="*/ 2742 h 3414"/>
                <a:gd name="T54" fmla="*/ 2361 w 3330"/>
                <a:gd name="T55" fmla="*/ 3008 h 3414"/>
                <a:gd name="T56" fmla="*/ 2575 w 3330"/>
                <a:gd name="T57" fmla="*/ 3247 h 3414"/>
                <a:gd name="T58" fmla="*/ 2065 w 3330"/>
                <a:gd name="T59" fmla="*/ 3235 h 3414"/>
                <a:gd name="T60" fmla="*/ 1666 w 3330"/>
                <a:gd name="T61" fmla="*/ 3282 h 3414"/>
                <a:gd name="T62" fmla="*/ 1116 w 3330"/>
                <a:gd name="T63" fmla="*/ 3334 h 3414"/>
                <a:gd name="T64" fmla="*/ 774 w 3330"/>
                <a:gd name="T65" fmla="*/ 3037 h 3414"/>
                <a:gd name="T66" fmla="*/ 405 w 3330"/>
                <a:gd name="T67" fmla="*/ 2863 h 3414"/>
                <a:gd name="T68" fmla="*/ 54 w 3330"/>
                <a:gd name="T69" fmla="*/ 2820 h 3414"/>
                <a:gd name="T70" fmla="*/ 277 w 3330"/>
                <a:gd name="T71" fmla="*/ 2514 h 3414"/>
                <a:gd name="T72" fmla="*/ 550 w 3330"/>
                <a:gd name="T73" fmla="*/ 2313 h 3414"/>
                <a:gd name="T74" fmla="*/ 277 w 3330"/>
                <a:gd name="T75" fmla="*/ 2203 h 3414"/>
                <a:gd name="T76" fmla="*/ 247 w 3330"/>
                <a:gd name="T77" fmla="*/ 1966 h 3414"/>
                <a:gd name="T78" fmla="*/ 559 w 3330"/>
                <a:gd name="T79" fmla="*/ 1852 h 3414"/>
                <a:gd name="T80" fmla="*/ 697 w 3330"/>
                <a:gd name="T81" fmla="*/ 1516 h 3414"/>
                <a:gd name="T82" fmla="*/ 871 w 3330"/>
                <a:gd name="T83" fmla="*/ 1353 h 3414"/>
                <a:gd name="T84" fmla="*/ 726 w 3330"/>
                <a:gd name="T85" fmla="*/ 1134 h 3414"/>
                <a:gd name="T86" fmla="*/ 441 w 3330"/>
                <a:gd name="T87" fmla="*/ 1077 h 3414"/>
                <a:gd name="T88" fmla="*/ 121 w 3330"/>
                <a:gd name="T89" fmla="*/ 1107 h 3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30" h="3414">
                  <a:moveTo>
                    <a:pt x="121" y="1107"/>
                  </a:moveTo>
                  <a:lnTo>
                    <a:pt x="211" y="1024"/>
                  </a:lnTo>
                  <a:lnTo>
                    <a:pt x="306" y="997"/>
                  </a:lnTo>
                  <a:lnTo>
                    <a:pt x="321" y="933"/>
                  </a:lnTo>
                  <a:lnTo>
                    <a:pt x="424" y="904"/>
                  </a:lnTo>
                  <a:lnTo>
                    <a:pt x="550" y="913"/>
                  </a:lnTo>
                  <a:lnTo>
                    <a:pt x="649" y="831"/>
                  </a:lnTo>
                  <a:lnTo>
                    <a:pt x="733" y="897"/>
                  </a:lnTo>
                  <a:lnTo>
                    <a:pt x="825" y="886"/>
                  </a:lnTo>
                  <a:lnTo>
                    <a:pt x="844" y="805"/>
                  </a:lnTo>
                  <a:lnTo>
                    <a:pt x="927" y="741"/>
                  </a:lnTo>
                  <a:lnTo>
                    <a:pt x="1071" y="705"/>
                  </a:lnTo>
                  <a:lnTo>
                    <a:pt x="1053" y="805"/>
                  </a:lnTo>
                  <a:lnTo>
                    <a:pt x="1026" y="904"/>
                  </a:lnTo>
                  <a:lnTo>
                    <a:pt x="1074" y="1050"/>
                  </a:lnTo>
                  <a:lnTo>
                    <a:pt x="1147" y="1143"/>
                  </a:lnTo>
                  <a:lnTo>
                    <a:pt x="1270" y="1153"/>
                  </a:lnTo>
                  <a:lnTo>
                    <a:pt x="1363" y="1114"/>
                  </a:lnTo>
                  <a:lnTo>
                    <a:pt x="1356" y="1035"/>
                  </a:lnTo>
                  <a:lnTo>
                    <a:pt x="1453" y="906"/>
                  </a:lnTo>
                  <a:lnTo>
                    <a:pt x="1551" y="832"/>
                  </a:lnTo>
                  <a:lnTo>
                    <a:pt x="1675" y="748"/>
                  </a:lnTo>
                  <a:lnTo>
                    <a:pt x="1638" y="675"/>
                  </a:lnTo>
                  <a:lnTo>
                    <a:pt x="1666" y="568"/>
                  </a:lnTo>
                  <a:lnTo>
                    <a:pt x="1740" y="585"/>
                  </a:lnTo>
                  <a:lnTo>
                    <a:pt x="1830" y="547"/>
                  </a:lnTo>
                  <a:lnTo>
                    <a:pt x="1972" y="567"/>
                  </a:lnTo>
                  <a:lnTo>
                    <a:pt x="2070" y="613"/>
                  </a:lnTo>
                  <a:lnTo>
                    <a:pt x="2121" y="513"/>
                  </a:lnTo>
                  <a:lnTo>
                    <a:pt x="2235" y="469"/>
                  </a:lnTo>
                  <a:lnTo>
                    <a:pt x="2331" y="520"/>
                  </a:lnTo>
                  <a:lnTo>
                    <a:pt x="2439" y="559"/>
                  </a:lnTo>
                  <a:lnTo>
                    <a:pt x="2608" y="678"/>
                  </a:lnTo>
                  <a:lnTo>
                    <a:pt x="2589" y="748"/>
                  </a:lnTo>
                  <a:lnTo>
                    <a:pt x="2535" y="807"/>
                  </a:lnTo>
                  <a:lnTo>
                    <a:pt x="2535" y="946"/>
                  </a:lnTo>
                  <a:lnTo>
                    <a:pt x="2572" y="1042"/>
                  </a:lnTo>
                  <a:lnTo>
                    <a:pt x="2661" y="1042"/>
                  </a:lnTo>
                  <a:lnTo>
                    <a:pt x="2782" y="1003"/>
                  </a:lnTo>
                  <a:lnTo>
                    <a:pt x="2856" y="906"/>
                  </a:lnTo>
                  <a:lnTo>
                    <a:pt x="2718" y="813"/>
                  </a:lnTo>
                  <a:lnTo>
                    <a:pt x="2793" y="729"/>
                  </a:lnTo>
                  <a:lnTo>
                    <a:pt x="2902" y="741"/>
                  </a:lnTo>
                  <a:lnTo>
                    <a:pt x="2973" y="657"/>
                  </a:lnTo>
                  <a:lnTo>
                    <a:pt x="2875" y="615"/>
                  </a:lnTo>
                  <a:lnTo>
                    <a:pt x="2842" y="571"/>
                  </a:lnTo>
                  <a:lnTo>
                    <a:pt x="2764" y="501"/>
                  </a:lnTo>
                  <a:lnTo>
                    <a:pt x="2781" y="339"/>
                  </a:lnTo>
                  <a:lnTo>
                    <a:pt x="2755" y="165"/>
                  </a:lnTo>
                  <a:lnTo>
                    <a:pt x="2898" y="82"/>
                  </a:lnTo>
                  <a:lnTo>
                    <a:pt x="3028" y="61"/>
                  </a:lnTo>
                  <a:lnTo>
                    <a:pt x="3147" y="55"/>
                  </a:lnTo>
                  <a:lnTo>
                    <a:pt x="3202" y="0"/>
                  </a:lnTo>
                  <a:lnTo>
                    <a:pt x="3239" y="118"/>
                  </a:lnTo>
                  <a:lnTo>
                    <a:pt x="3239" y="265"/>
                  </a:lnTo>
                  <a:lnTo>
                    <a:pt x="3284" y="384"/>
                  </a:lnTo>
                  <a:lnTo>
                    <a:pt x="3330" y="530"/>
                  </a:lnTo>
                  <a:lnTo>
                    <a:pt x="3303" y="694"/>
                  </a:lnTo>
                  <a:lnTo>
                    <a:pt x="3293" y="886"/>
                  </a:lnTo>
                  <a:lnTo>
                    <a:pt x="3293" y="1161"/>
                  </a:lnTo>
                  <a:lnTo>
                    <a:pt x="3266" y="1426"/>
                  </a:lnTo>
                  <a:lnTo>
                    <a:pt x="3229" y="1545"/>
                  </a:lnTo>
                  <a:lnTo>
                    <a:pt x="3248" y="1664"/>
                  </a:lnTo>
                  <a:lnTo>
                    <a:pt x="3184" y="1746"/>
                  </a:lnTo>
                  <a:lnTo>
                    <a:pt x="3202" y="1856"/>
                  </a:lnTo>
                  <a:lnTo>
                    <a:pt x="3193" y="1984"/>
                  </a:lnTo>
                  <a:lnTo>
                    <a:pt x="3129" y="2011"/>
                  </a:lnTo>
                  <a:lnTo>
                    <a:pt x="2983" y="1901"/>
                  </a:lnTo>
                  <a:lnTo>
                    <a:pt x="2891" y="1837"/>
                  </a:lnTo>
                  <a:lnTo>
                    <a:pt x="2791" y="1755"/>
                  </a:lnTo>
                  <a:lnTo>
                    <a:pt x="2708" y="1764"/>
                  </a:lnTo>
                  <a:lnTo>
                    <a:pt x="2617" y="1810"/>
                  </a:lnTo>
                  <a:lnTo>
                    <a:pt x="2589" y="1865"/>
                  </a:lnTo>
                  <a:lnTo>
                    <a:pt x="2480" y="1974"/>
                  </a:lnTo>
                  <a:lnTo>
                    <a:pt x="2434" y="2066"/>
                  </a:lnTo>
                  <a:lnTo>
                    <a:pt x="2352" y="2185"/>
                  </a:lnTo>
                  <a:lnTo>
                    <a:pt x="2224" y="2322"/>
                  </a:lnTo>
                  <a:lnTo>
                    <a:pt x="2178" y="2432"/>
                  </a:lnTo>
                  <a:lnTo>
                    <a:pt x="2187" y="2569"/>
                  </a:lnTo>
                  <a:lnTo>
                    <a:pt x="2187" y="2651"/>
                  </a:lnTo>
                  <a:lnTo>
                    <a:pt x="2205" y="2742"/>
                  </a:lnTo>
                  <a:lnTo>
                    <a:pt x="2288" y="2779"/>
                  </a:lnTo>
                  <a:lnTo>
                    <a:pt x="2297" y="2916"/>
                  </a:lnTo>
                  <a:lnTo>
                    <a:pt x="2361" y="3008"/>
                  </a:lnTo>
                  <a:lnTo>
                    <a:pt x="2407" y="3108"/>
                  </a:lnTo>
                  <a:lnTo>
                    <a:pt x="2498" y="3181"/>
                  </a:lnTo>
                  <a:lnTo>
                    <a:pt x="2575" y="3247"/>
                  </a:lnTo>
                  <a:lnTo>
                    <a:pt x="2494" y="3283"/>
                  </a:lnTo>
                  <a:lnTo>
                    <a:pt x="2341" y="3294"/>
                  </a:lnTo>
                  <a:lnTo>
                    <a:pt x="2065" y="3235"/>
                  </a:lnTo>
                  <a:lnTo>
                    <a:pt x="1930" y="3259"/>
                  </a:lnTo>
                  <a:lnTo>
                    <a:pt x="1824" y="3198"/>
                  </a:lnTo>
                  <a:lnTo>
                    <a:pt x="1666" y="3282"/>
                  </a:lnTo>
                  <a:lnTo>
                    <a:pt x="1389" y="3283"/>
                  </a:lnTo>
                  <a:lnTo>
                    <a:pt x="1236" y="3414"/>
                  </a:lnTo>
                  <a:lnTo>
                    <a:pt x="1116" y="3334"/>
                  </a:lnTo>
                  <a:lnTo>
                    <a:pt x="1057" y="3225"/>
                  </a:lnTo>
                  <a:lnTo>
                    <a:pt x="933" y="3160"/>
                  </a:lnTo>
                  <a:lnTo>
                    <a:pt x="774" y="3037"/>
                  </a:lnTo>
                  <a:lnTo>
                    <a:pt x="633" y="2913"/>
                  </a:lnTo>
                  <a:lnTo>
                    <a:pt x="514" y="2935"/>
                  </a:lnTo>
                  <a:lnTo>
                    <a:pt x="405" y="2863"/>
                  </a:lnTo>
                  <a:lnTo>
                    <a:pt x="337" y="2899"/>
                  </a:lnTo>
                  <a:lnTo>
                    <a:pt x="235" y="2874"/>
                  </a:lnTo>
                  <a:lnTo>
                    <a:pt x="54" y="2820"/>
                  </a:lnTo>
                  <a:lnTo>
                    <a:pt x="0" y="2790"/>
                  </a:lnTo>
                  <a:lnTo>
                    <a:pt x="127" y="2604"/>
                  </a:lnTo>
                  <a:lnTo>
                    <a:pt x="277" y="2514"/>
                  </a:lnTo>
                  <a:lnTo>
                    <a:pt x="423" y="2485"/>
                  </a:lnTo>
                  <a:lnTo>
                    <a:pt x="502" y="2395"/>
                  </a:lnTo>
                  <a:lnTo>
                    <a:pt x="550" y="2313"/>
                  </a:lnTo>
                  <a:lnTo>
                    <a:pt x="451" y="2277"/>
                  </a:lnTo>
                  <a:lnTo>
                    <a:pt x="382" y="2244"/>
                  </a:lnTo>
                  <a:lnTo>
                    <a:pt x="277" y="2203"/>
                  </a:lnTo>
                  <a:lnTo>
                    <a:pt x="195" y="2139"/>
                  </a:lnTo>
                  <a:lnTo>
                    <a:pt x="204" y="2058"/>
                  </a:lnTo>
                  <a:lnTo>
                    <a:pt x="247" y="1966"/>
                  </a:lnTo>
                  <a:lnTo>
                    <a:pt x="375" y="1965"/>
                  </a:lnTo>
                  <a:lnTo>
                    <a:pt x="507" y="1947"/>
                  </a:lnTo>
                  <a:lnTo>
                    <a:pt x="559" y="1852"/>
                  </a:lnTo>
                  <a:lnTo>
                    <a:pt x="588" y="1717"/>
                  </a:lnTo>
                  <a:lnTo>
                    <a:pt x="654" y="1614"/>
                  </a:lnTo>
                  <a:lnTo>
                    <a:pt x="697" y="1516"/>
                  </a:lnTo>
                  <a:lnTo>
                    <a:pt x="706" y="1444"/>
                  </a:lnTo>
                  <a:lnTo>
                    <a:pt x="783" y="1395"/>
                  </a:lnTo>
                  <a:lnTo>
                    <a:pt x="871" y="1353"/>
                  </a:lnTo>
                  <a:lnTo>
                    <a:pt x="871" y="1252"/>
                  </a:lnTo>
                  <a:lnTo>
                    <a:pt x="762" y="1236"/>
                  </a:lnTo>
                  <a:lnTo>
                    <a:pt x="726" y="1134"/>
                  </a:lnTo>
                  <a:lnTo>
                    <a:pt x="624" y="1069"/>
                  </a:lnTo>
                  <a:lnTo>
                    <a:pt x="523" y="1050"/>
                  </a:lnTo>
                  <a:lnTo>
                    <a:pt x="441" y="1077"/>
                  </a:lnTo>
                  <a:lnTo>
                    <a:pt x="333" y="1098"/>
                  </a:lnTo>
                  <a:lnTo>
                    <a:pt x="220" y="1179"/>
                  </a:lnTo>
                  <a:lnTo>
                    <a:pt x="121" y="1107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9" name="Freeform 57">
              <a:extLst>
                <a:ext uri="{FF2B5EF4-FFF2-40B4-BE49-F238E27FC236}">
                  <a16:creationId xmlns:a16="http://schemas.microsoft.com/office/drawing/2014/main" id="{869E85F2-FAC8-9676-076C-195E2F609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6550" y="3849374"/>
              <a:ext cx="705069" cy="666649"/>
            </a:xfrm>
            <a:custGeom>
              <a:avLst/>
              <a:gdLst>
                <a:gd name="T0" fmla="*/ 1169 w 1992"/>
                <a:gd name="T1" fmla="*/ 27 h 1998"/>
                <a:gd name="T2" fmla="*/ 989 w 1992"/>
                <a:gd name="T3" fmla="*/ 70 h 1998"/>
                <a:gd name="T4" fmla="*/ 879 w 1992"/>
                <a:gd name="T5" fmla="*/ 154 h 1998"/>
                <a:gd name="T6" fmla="*/ 696 w 1992"/>
                <a:gd name="T7" fmla="*/ 216 h 1998"/>
                <a:gd name="T8" fmla="*/ 587 w 1992"/>
                <a:gd name="T9" fmla="*/ 373 h 1998"/>
                <a:gd name="T10" fmla="*/ 444 w 1992"/>
                <a:gd name="T11" fmla="*/ 492 h 1998"/>
                <a:gd name="T12" fmla="*/ 386 w 1992"/>
                <a:gd name="T13" fmla="*/ 619 h 1998"/>
                <a:gd name="T14" fmla="*/ 291 w 1992"/>
                <a:gd name="T15" fmla="*/ 751 h 1998"/>
                <a:gd name="T16" fmla="*/ 156 w 1992"/>
                <a:gd name="T17" fmla="*/ 912 h 1998"/>
                <a:gd name="T18" fmla="*/ 0 w 1992"/>
                <a:gd name="T19" fmla="*/ 972 h 1998"/>
                <a:gd name="T20" fmla="*/ 24 w 1992"/>
                <a:gd name="T21" fmla="*/ 1164 h 1998"/>
                <a:gd name="T22" fmla="*/ 134 w 1992"/>
                <a:gd name="T23" fmla="*/ 1261 h 1998"/>
                <a:gd name="T24" fmla="*/ 176 w 1992"/>
                <a:gd name="T25" fmla="*/ 1416 h 1998"/>
                <a:gd name="T26" fmla="*/ 228 w 1992"/>
                <a:gd name="T27" fmla="*/ 1563 h 1998"/>
                <a:gd name="T28" fmla="*/ 300 w 1992"/>
                <a:gd name="T29" fmla="*/ 1684 h 1998"/>
                <a:gd name="T30" fmla="*/ 398 w 1992"/>
                <a:gd name="T31" fmla="*/ 1786 h 1998"/>
                <a:gd name="T32" fmla="*/ 488 w 1992"/>
                <a:gd name="T33" fmla="*/ 1894 h 1998"/>
                <a:gd name="T34" fmla="*/ 575 w 1992"/>
                <a:gd name="T35" fmla="*/ 1971 h 1998"/>
                <a:gd name="T36" fmla="*/ 696 w 1992"/>
                <a:gd name="T37" fmla="*/ 1995 h 1998"/>
                <a:gd name="T38" fmla="*/ 819 w 1992"/>
                <a:gd name="T39" fmla="*/ 1998 h 1998"/>
                <a:gd name="T40" fmla="*/ 911 w 1992"/>
                <a:gd name="T41" fmla="*/ 1800 h 1998"/>
                <a:gd name="T42" fmla="*/ 966 w 1992"/>
                <a:gd name="T43" fmla="*/ 1705 h 1998"/>
                <a:gd name="T44" fmla="*/ 1037 w 1992"/>
                <a:gd name="T45" fmla="*/ 1630 h 1998"/>
                <a:gd name="T46" fmla="*/ 1082 w 1992"/>
                <a:gd name="T47" fmla="*/ 1540 h 1998"/>
                <a:gd name="T48" fmla="*/ 1209 w 1992"/>
                <a:gd name="T49" fmla="*/ 1512 h 1998"/>
                <a:gd name="T50" fmla="*/ 1290 w 1992"/>
                <a:gd name="T51" fmla="*/ 1503 h 1998"/>
                <a:gd name="T52" fmla="*/ 1391 w 1992"/>
                <a:gd name="T53" fmla="*/ 1504 h 1998"/>
                <a:gd name="T54" fmla="*/ 1506 w 1992"/>
                <a:gd name="T55" fmla="*/ 1467 h 1998"/>
                <a:gd name="T56" fmla="*/ 1583 w 1992"/>
                <a:gd name="T57" fmla="*/ 1408 h 1998"/>
                <a:gd name="T58" fmla="*/ 1649 w 1992"/>
                <a:gd name="T59" fmla="*/ 1347 h 1998"/>
                <a:gd name="T60" fmla="*/ 1724 w 1992"/>
                <a:gd name="T61" fmla="*/ 1263 h 1998"/>
                <a:gd name="T62" fmla="*/ 1776 w 1992"/>
                <a:gd name="T63" fmla="*/ 1191 h 1998"/>
                <a:gd name="T64" fmla="*/ 1752 w 1992"/>
                <a:gd name="T65" fmla="*/ 1114 h 1998"/>
                <a:gd name="T66" fmla="*/ 1800 w 1992"/>
                <a:gd name="T67" fmla="*/ 1023 h 1998"/>
                <a:gd name="T68" fmla="*/ 1871 w 1992"/>
                <a:gd name="T69" fmla="*/ 987 h 1998"/>
                <a:gd name="T70" fmla="*/ 1905 w 1992"/>
                <a:gd name="T71" fmla="*/ 906 h 1998"/>
                <a:gd name="T72" fmla="*/ 1968 w 1992"/>
                <a:gd name="T73" fmla="*/ 810 h 1998"/>
                <a:gd name="T74" fmla="*/ 1991 w 1992"/>
                <a:gd name="T75" fmla="*/ 706 h 1998"/>
                <a:gd name="T76" fmla="*/ 1992 w 1992"/>
                <a:gd name="T77" fmla="*/ 567 h 1998"/>
                <a:gd name="T78" fmla="*/ 1887 w 1992"/>
                <a:gd name="T79" fmla="*/ 436 h 1998"/>
                <a:gd name="T80" fmla="*/ 1754 w 1992"/>
                <a:gd name="T81" fmla="*/ 351 h 1998"/>
                <a:gd name="T82" fmla="*/ 1667 w 1992"/>
                <a:gd name="T83" fmla="*/ 274 h 1998"/>
                <a:gd name="T84" fmla="*/ 1571 w 1992"/>
                <a:gd name="T85" fmla="*/ 135 h 1998"/>
                <a:gd name="T86" fmla="*/ 1437 w 1992"/>
                <a:gd name="T87" fmla="*/ 84 h 1998"/>
                <a:gd name="T88" fmla="*/ 1320 w 1992"/>
                <a:gd name="T89" fmla="*/ 0 h 1998"/>
                <a:gd name="T90" fmla="*/ 1169 w 1992"/>
                <a:gd name="T91" fmla="*/ 27 h 1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92" h="1998">
                  <a:moveTo>
                    <a:pt x="1169" y="27"/>
                  </a:moveTo>
                  <a:lnTo>
                    <a:pt x="989" y="70"/>
                  </a:lnTo>
                  <a:lnTo>
                    <a:pt x="879" y="154"/>
                  </a:lnTo>
                  <a:lnTo>
                    <a:pt x="696" y="216"/>
                  </a:lnTo>
                  <a:lnTo>
                    <a:pt x="587" y="373"/>
                  </a:lnTo>
                  <a:lnTo>
                    <a:pt x="444" y="492"/>
                  </a:lnTo>
                  <a:lnTo>
                    <a:pt x="386" y="619"/>
                  </a:lnTo>
                  <a:lnTo>
                    <a:pt x="291" y="751"/>
                  </a:lnTo>
                  <a:lnTo>
                    <a:pt x="156" y="912"/>
                  </a:lnTo>
                  <a:lnTo>
                    <a:pt x="0" y="972"/>
                  </a:lnTo>
                  <a:lnTo>
                    <a:pt x="24" y="1164"/>
                  </a:lnTo>
                  <a:lnTo>
                    <a:pt x="134" y="1261"/>
                  </a:lnTo>
                  <a:lnTo>
                    <a:pt x="176" y="1416"/>
                  </a:lnTo>
                  <a:lnTo>
                    <a:pt x="228" y="1563"/>
                  </a:lnTo>
                  <a:lnTo>
                    <a:pt x="300" y="1684"/>
                  </a:lnTo>
                  <a:lnTo>
                    <a:pt x="398" y="1786"/>
                  </a:lnTo>
                  <a:lnTo>
                    <a:pt x="488" y="1894"/>
                  </a:lnTo>
                  <a:lnTo>
                    <a:pt x="575" y="1971"/>
                  </a:lnTo>
                  <a:lnTo>
                    <a:pt x="696" y="1995"/>
                  </a:lnTo>
                  <a:lnTo>
                    <a:pt x="819" y="1998"/>
                  </a:lnTo>
                  <a:lnTo>
                    <a:pt x="911" y="1800"/>
                  </a:lnTo>
                  <a:lnTo>
                    <a:pt x="966" y="1705"/>
                  </a:lnTo>
                  <a:lnTo>
                    <a:pt x="1037" y="1630"/>
                  </a:lnTo>
                  <a:lnTo>
                    <a:pt x="1082" y="1540"/>
                  </a:lnTo>
                  <a:lnTo>
                    <a:pt x="1209" y="1512"/>
                  </a:lnTo>
                  <a:lnTo>
                    <a:pt x="1290" y="1503"/>
                  </a:lnTo>
                  <a:lnTo>
                    <a:pt x="1391" y="1504"/>
                  </a:lnTo>
                  <a:lnTo>
                    <a:pt x="1506" y="1467"/>
                  </a:lnTo>
                  <a:lnTo>
                    <a:pt x="1583" y="1408"/>
                  </a:lnTo>
                  <a:lnTo>
                    <a:pt x="1649" y="1347"/>
                  </a:lnTo>
                  <a:lnTo>
                    <a:pt x="1724" y="1263"/>
                  </a:lnTo>
                  <a:lnTo>
                    <a:pt x="1776" y="1191"/>
                  </a:lnTo>
                  <a:lnTo>
                    <a:pt x="1752" y="1114"/>
                  </a:lnTo>
                  <a:lnTo>
                    <a:pt x="1800" y="1023"/>
                  </a:lnTo>
                  <a:lnTo>
                    <a:pt x="1871" y="987"/>
                  </a:lnTo>
                  <a:lnTo>
                    <a:pt x="1905" y="906"/>
                  </a:lnTo>
                  <a:lnTo>
                    <a:pt x="1968" y="810"/>
                  </a:lnTo>
                  <a:lnTo>
                    <a:pt x="1991" y="706"/>
                  </a:lnTo>
                  <a:lnTo>
                    <a:pt x="1992" y="567"/>
                  </a:lnTo>
                  <a:lnTo>
                    <a:pt x="1887" y="436"/>
                  </a:lnTo>
                  <a:lnTo>
                    <a:pt x="1754" y="351"/>
                  </a:lnTo>
                  <a:lnTo>
                    <a:pt x="1667" y="274"/>
                  </a:lnTo>
                  <a:lnTo>
                    <a:pt x="1571" y="135"/>
                  </a:lnTo>
                  <a:lnTo>
                    <a:pt x="1437" y="84"/>
                  </a:lnTo>
                  <a:lnTo>
                    <a:pt x="1320" y="0"/>
                  </a:lnTo>
                  <a:lnTo>
                    <a:pt x="1169" y="27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058" name="Group 1057">
            <a:extLst>
              <a:ext uri="{FF2B5EF4-FFF2-40B4-BE49-F238E27FC236}">
                <a16:creationId xmlns:a16="http://schemas.microsoft.com/office/drawing/2014/main" id="{95C48D77-DB0F-1F29-214B-10DF4ABA1F0C}"/>
              </a:ext>
            </a:extLst>
          </p:cNvPr>
          <p:cNvGrpSpPr/>
          <p:nvPr/>
        </p:nvGrpSpPr>
        <p:grpSpPr>
          <a:xfrm>
            <a:off x="2219087" y="3424362"/>
            <a:ext cx="1154470" cy="275683"/>
            <a:chOff x="4553764" y="5064684"/>
            <a:chExt cx="3948867" cy="942975"/>
          </a:xfrm>
        </p:grpSpPr>
        <p:pic>
          <p:nvPicPr>
            <p:cNvPr id="1047" name="Graphic 1046">
              <a:extLst>
                <a:ext uri="{FF2B5EF4-FFF2-40B4-BE49-F238E27FC236}">
                  <a16:creationId xmlns:a16="http://schemas.microsoft.com/office/drawing/2014/main" id="{DD99D080-1FFE-75AB-0019-006424944D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553764" y="5064684"/>
              <a:ext cx="942975" cy="942975"/>
            </a:xfrm>
            <a:prstGeom prst="rect">
              <a:avLst/>
            </a:prstGeom>
          </p:spPr>
        </p:pic>
        <p:pic>
          <p:nvPicPr>
            <p:cNvPr id="1051" name="Graphic 1050">
              <a:extLst>
                <a:ext uri="{FF2B5EF4-FFF2-40B4-BE49-F238E27FC236}">
                  <a16:creationId xmlns:a16="http://schemas.microsoft.com/office/drawing/2014/main" id="{E5C701A2-003D-2EB0-F97E-EE52CA08F8E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67358" y="5064684"/>
              <a:ext cx="942975" cy="942975"/>
            </a:xfrm>
            <a:prstGeom prst="rect">
              <a:avLst/>
            </a:prstGeom>
          </p:spPr>
        </p:pic>
        <p:pic>
          <p:nvPicPr>
            <p:cNvPr id="1053" name="Graphic 1052">
              <a:extLst>
                <a:ext uri="{FF2B5EF4-FFF2-40B4-BE49-F238E27FC236}">
                  <a16:creationId xmlns:a16="http://schemas.microsoft.com/office/drawing/2014/main" id="{082296F7-B008-946B-D886-DBF6173FD0D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904992" y="5064684"/>
              <a:ext cx="942975" cy="942975"/>
            </a:xfrm>
            <a:prstGeom prst="rect">
              <a:avLst/>
            </a:prstGeom>
          </p:spPr>
        </p:pic>
        <p:pic>
          <p:nvPicPr>
            <p:cNvPr id="1055" name="Graphic 1054">
              <a:extLst>
                <a:ext uri="{FF2B5EF4-FFF2-40B4-BE49-F238E27FC236}">
                  <a16:creationId xmlns:a16="http://schemas.microsoft.com/office/drawing/2014/main" id="{0B7EEDA8-629B-6A62-8CD0-778EC821485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757079" y="5064684"/>
              <a:ext cx="942975" cy="942975"/>
            </a:xfrm>
            <a:prstGeom prst="rect">
              <a:avLst/>
            </a:prstGeom>
          </p:spPr>
        </p:pic>
        <p:pic>
          <p:nvPicPr>
            <p:cNvPr id="1057" name="Graphic 1056">
              <a:extLst>
                <a:ext uri="{FF2B5EF4-FFF2-40B4-BE49-F238E27FC236}">
                  <a16:creationId xmlns:a16="http://schemas.microsoft.com/office/drawing/2014/main" id="{B629D612-F416-79C1-486F-F5E131B743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7559656" y="5064684"/>
              <a:ext cx="942975" cy="942975"/>
            </a:xfrm>
            <a:prstGeom prst="rect">
              <a:avLst/>
            </a:prstGeom>
          </p:spPr>
        </p:pic>
      </p:grpSp>
      <p:sp>
        <p:nvSpPr>
          <p:cNvPr id="1059" name="TextBox 1058">
            <a:extLst>
              <a:ext uri="{FF2B5EF4-FFF2-40B4-BE49-F238E27FC236}">
                <a16:creationId xmlns:a16="http://schemas.microsoft.com/office/drawing/2014/main" id="{8321BEB1-3786-AAEE-559E-317552A0605B}"/>
              </a:ext>
            </a:extLst>
          </p:cNvPr>
          <p:cNvSpPr txBox="1"/>
          <p:nvPr/>
        </p:nvSpPr>
        <p:spPr>
          <a:xfrm>
            <a:off x="5676203" y="2559871"/>
            <a:ext cx="1263136" cy="166038"/>
          </a:xfrm>
          <a:prstGeom prst="rect">
            <a:avLst/>
          </a:prstGeom>
          <a:noFill/>
        </p:spPr>
        <p:txBody>
          <a:bodyPr wrap="square" lIns="27000" tIns="27000" rIns="27000" bIns="27000" anchor="ctr" anchorCtr="0">
            <a:noAutofit/>
          </a:bodyPr>
          <a:lstStyle>
            <a:defPPr>
              <a:defRPr lang="en-US"/>
            </a:defPPr>
            <a:lvl1pPr algn="ctr" defTabSz="685800">
              <a:defRPr sz="600" b="1"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Open Sans Semibold" panose="020B0706030804020204" pitchFamily="34" charset="0"/>
                <a:cs typeface="Open Sans Semibold" panose="020B0706030804020204" pitchFamily="34" charset="0"/>
              </a:rPr>
              <a:t>More affordable than the market </a:t>
            </a:r>
          </a:p>
        </p:txBody>
      </p:sp>
      <p:pic>
        <p:nvPicPr>
          <p:cNvPr id="2" name="Picture 1" descr="A diagram of a health and medical service&#10;&#10;Description automatically generated with low confidence">
            <a:extLst>
              <a:ext uri="{FF2B5EF4-FFF2-40B4-BE49-F238E27FC236}">
                <a16:creationId xmlns:a16="http://schemas.microsoft.com/office/drawing/2014/main" id="{E826D633-2C52-C42D-0AFC-1AC4EB05E27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65933" y="2620569"/>
            <a:ext cx="1744722" cy="810689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242460A8-1B04-2FE2-5D47-BFD020E8B9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3769" y="3061761"/>
            <a:ext cx="804714" cy="621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9F99DA4C-6441-1CDF-D94E-882EE64B7FE7}"/>
              </a:ext>
            </a:extLst>
          </p:cNvPr>
          <p:cNvGrpSpPr/>
          <p:nvPr/>
        </p:nvGrpSpPr>
        <p:grpSpPr>
          <a:xfrm>
            <a:off x="7693741" y="3386613"/>
            <a:ext cx="192511" cy="310833"/>
            <a:chOff x="1033146" y="1246313"/>
            <a:chExt cx="2557376" cy="5222749"/>
          </a:xfrm>
        </p:grpSpPr>
        <p:pic>
          <p:nvPicPr>
            <p:cNvPr id="8" name="Picture 7" descr="A screenshot of a map&#10;&#10;Description automatically generated">
              <a:extLst>
                <a:ext uri="{FF2B5EF4-FFF2-40B4-BE49-F238E27FC236}">
                  <a16:creationId xmlns:a16="http://schemas.microsoft.com/office/drawing/2014/main" id="{6ABCEB1D-19C4-315A-7A06-1250DC9A224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081169" y="1332403"/>
              <a:ext cx="2422572" cy="5031714"/>
            </a:xfrm>
            <a:prstGeom prst="rect">
              <a:avLst/>
            </a:prstGeom>
          </p:spPr>
        </p:pic>
        <p:pic>
          <p:nvPicPr>
            <p:cNvPr id="9" name="Picture 8" descr="A black cell phone&#10;&#10;Description automatically generated with low confidence">
              <a:extLst>
                <a:ext uri="{FF2B5EF4-FFF2-40B4-BE49-F238E27FC236}">
                  <a16:creationId xmlns:a16="http://schemas.microsoft.com/office/drawing/2014/main" id="{BF19FF26-EFC9-0626-06B1-9FDC335A7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3146" y="1246313"/>
              <a:ext cx="2557376" cy="5222749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A3212684-46C7-E493-5940-508C7DD7D3E4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-6183" t="-10320" r="-3462" b="-1415"/>
          <a:stretch/>
        </p:blipFill>
        <p:spPr>
          <a:xfrm>
            <a:off x="7963140" y="3275918"/>
            <a:ext cx="467997" cy="342610"/>
          </a:xfrm>
          <a:prstGeom prst="rect">
            <a:avLst/>
          </a:prstGeom>
        </p:spPr>
      </p:pic>
      <p:pic>
        <p:nvPicPr>
          <p:cNvPr id="11" name="Picture 10" descr="A blue and black logo&#10;&#10;Description automatically generated">
            <a:extLst>
              <a:ext uri="{FF2B5EF4-FFF2-40B4-BE49-F238E27FC236}">
                <a16:creationId xmlns:a16="http://schemas.microsoft.com/office/drawing/2014/main" id="{86D689FB-2BCC-FCC5-0696-1F2CC09A30A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907690" y="3582694"/>
            <a:ext cx="688120" cy="10359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4462C2E-936E-25D4-06D9-D7B7198B25A6}"/>
              </a:ext>
            </a:extLst>
          </p:cNvPr>
          <p:cNvPicPr>
            <a:picLocks noChangeAspect="1"/>
          </p:cNvPicPr>
          <p:nvPr/>
        </p:nvPicPr>
        <p:blipFill>
          <a:blip r:embed="rId18"/>
          <a:srcRect b="30434"/>
          <a:stretch/>
        </p:blipFill>
        <p:spPr>
          <a:xfrm>
            <a:off x="5721301" y="2865500"/>
            <a:ext cx="1354238" cy="81659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986B485-E4CE-F4F5-0E1A-AA1685B3B97F}"/>
              </a:ext>
            </a:extLst>
          </p:cNvPr>
          <p:cNvPicPr>
            <a:picLocks noChangeAspect="1"/>
          </p:cNvPicPr>
          <p:nvPr/>
        </p:nvPicPr>
        <p:blipFill rotWithShape="1">
          <a:blip r:embed="rId19"/>
          <a:srcRect l="2250" t="3901" r="3854" b="6454"/>
          <a:stretch/>
        </p:blipFill>
        <p:spPr>
          <a:xfrm>
            <a:off x="4021690" y="2570562"/>
            <a:ext cx="1131869" cy="1113626"/>
          </a:xfrm>
          <a:prstGeom prst="flowChartConnector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59D80A7-588A-5DC0-DDFE-6FEA09EDCF9C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48011" y="2725565"/>
            <a:ext cx="1449134" cy="934265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778454C-5BB6-89B4-0DC8-5438E7597CBA}"/>
              </a:ext>
            </a:extLst>
          </p:cNvPr>
          <p:cNvSpPr txBox="1"/>
          <p:nvPr/>
        </p:nvSpPr>
        <p:spPr>
          <a:xfrm>
            <a:off x="488016" y="2559871"/>
            <a:ext cx="1263136" cy="166038"/>
          </a:xfrm>
          <a:prstGeom prst="rect">
            <a:avLst/>
          </a:prstGeom>
          <a:noFill/>
        </p:spPr>
        <p:txBody>
          <a:bodyPr wrap="square" lIns="27000" tIns="27000" rIns="27000" bIns="27000" anchor="ctr" anchorCtr="0">
            <a:noAutofit/>
          </a:bodyPr>
          <a:lstStyle>
            <a:defPPr>
              <a:defRPr lang="en-US"/>
            </a:defPPr>
            <a:lvl1pPr algn="ctr" defTabSz="685800">
              <a:defRPr sz="600" b="1"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Open Sans Semibold" panose="020B0706030804020204" pitchFamily="34" charset="0"/>
                <a:cs typeface="Open Sans Semibold" panose="020B0706030804020204" pitchFamily="34" charset="0"/>
              </a:rPr>
              <a:t>SALGA growth &amp; market share</a:t>
            </a:r>
          </a:p>
        </p:txBody>
      </p:sp>
    </p:spTree>
    <p:extLst>
      <p:ext uri="{BB962C8B-B14F-4D97-AF65-F5344CB8AC3E}">
        <p14:creationId xmlns:p14="http://schemas.microsoft.com/office/powerpoint/2010/main" val="3890335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7162A-C27D-82B8-D9ED-0E0324BBA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ctr" anchorCtr="0">
            <a:noAutofit/>
          </a:bodyPr>
          <a:lstStyle/>
          <a:p>
            <a:r>
              <a:rPr lang="en-US" sz="2000" dirty="0">
                <a:latin typeface="Arial"/>
                <a:cs typeface="Arial"/>
              </a:rPr>
              <a:t>Members pay competitive contributions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6EE5CD1-1787-6C19-53BC-B7BC27B4F5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710999"/>
              </p:ext>
            </p:extLst>
          </p:nvPr>
        </p:nvGraphicFramePr>
        <p:xfrm>
          <a:off x="1626887" y="1449905"/>
          <a:ext cx="1491808" cy="75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18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38982">
                <a:tc>
                  <a:txBody>
                    <a:bodyPr/>
                    <a:lstStyle/>
                    <a:p>
                      <a:r>
                        <a:rPr lang="en-ZA" sz="1050" b="0" dirty="0">
                          <a:solidFill>
                            <a:schemeClr val="tx2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R0 – R11 600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982">
                <a:tc>
                  <a:txBody>
                    <a:bodyPr/>
                    <a:lstStyle/>
                    <a:p>
                      <a:r>
                        <a:rPr lang="en-ZA" sz="1050" b="0" dirty="0">
                          <a:solidFill>
                            <a:schemeClr val="tx2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R11 601 - R16 200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982">
                <a:tc>
                  <a:txBody>
                    <a:bodyPr/>
                    <a:lstStyle/>
                    <a:p>
                      <a:r>
                        <a:rPr lang="en-ZA" sz="1050" b="0" dirty="0">
                          <a:solidFill>
                            <a:schemeClr val="tx2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R16 201+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1A94D57-AF66-4C5F-C79D-04A6FC7C0047}"/>
              </a:ext>
            </a:extLst>
          </p:cNvPr>
          <p:cNvCxnSpPr/>
          <p:nvPr/>
        </p:nvCxnSpPr>
        <p:spPr>
          <a:xfrm>
            <a:off x="286593" y="1404976"/>
            <a:ext cx="8374263" cy="0"/>
          </a:xfrm>
          <a:prstGeom prst="line">
            <a:avLst/>
          </a:prstGeom>
          <a:noFill/>
          <a:ln w="6350" cap="flat" cmpd="sng" algn="ctr">
            <a:solidFill>
              <a:srgbClr val="37B775"/>
            </a:solidFill>
            <a:prstDash val="solid"/>
            <a:miter lim="800000"/>
          </a:ln>
          <a:effectLst/>
        </p:spPr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36C30C5-AA74-E3ED-5955-97EEE1B4CB1B}"/>
              </a:ext>
            </a:extLst>
          </p:cNvPr>
          <p:cNvCxnSpPr/>
          <p:nvPr/>
        </p:nvCxnSpPr>
        <p:spPr>
          <a:xfrm flipH="1">
            <a:off x="282025" y="1404976"/>
            <a:ext cx="9494" cy="681693"/>
          </a:xfrm>
          <a:prstGeom prst="line">
            <a:avLst/>
          </a:prstGeom>
          <a:ln w="6350">
            <a:solidFill>
              <a:srgbClr val="37B77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E3EF79D-BD32-F038-1FEE-0B2F3E7F2E91}"/>
              </a:ext>
            </a:extLst>
          </p:cNvPr>
          <p:cNvCxnSpPr/>
          <p:nvPr/>
        </p:nvCxnSpPr>
        <p:spPr>
          <a:xfrm flipH="1">
            <a:off x="8652555" y="1404976"/>
            <a:ext cx="9493" cy="709822"/>
          </a:xfrm>
          <a:prstGeom prst="line">
            <a:avLst/>
          </a:prstGeom>
          <a:ln w="6350">
            <a:solidFill>
              <a:srgbClr val="37B77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65C0A84-C061-2579-694E-7A770148EC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3919951"/>
              </p:ext>
            </p:extLst>
          </p:nvPr>
        </p:nvGraphicFramePr>
        <p:xfrm>
          <a:off x="1732946" y="888340"/>
          <a:ext cx="903401" cy="333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34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3587">
                <a:tc>
                  <a:txBody>
                    <a:bodyPr/>
                    <a:lstStyle/>
                    <a:p>
                      <a:r>
                        <a:rPr lang="en-ZA" sz="1100" b="0" dirty="0">
                          <a:solidFill>
                            <a:schemeClr val="tx2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Income 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6185408-97A9-A6B3-89E8-8398E16A6A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3760177"/>
              </p:ext>
            </p:extLst>
          </p:nvPr>
        </p:nvGraphicFramePr>
        <p:xfrm>
          <a:off x="3645004" y="888340"/>
          <a:ext cx="726385" cy="333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63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3587">
                <a:tc>
                  <a:txBody>
                    <a:bodyPr/>
                    <a:lstStyle/>
                    <a:p>
                      <a:r>
                        <a:rPr lang="en-ZA" sz="1050" b="0" kern="1200" dirty="0">
                          <a:solidFill>
                            <a:schemeClr val="tx2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Member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4EACF63-464A-2CF1-D718-B3EEC802B1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8477235"/>
              </p:ext>
            </p:extLst>
          </p:nvPr>
        </p:nvGraphicFramePr>
        <p:xfrm>
          <a:off x="5416886" y="888340"/>
          <a:ext cx="1067643" cy="41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76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3587">
                <a:tc>
                  <a:txBody>
                    <a:bodyPr/>
                    <a:lstStyle/>
                    <a:p>
                      <a:pPr algn="l"/>
                      <a:r>
                        <a:rPr lang="en-ZA" sz="1050" b="0" kern="1200" dirty="0">
                          <a:solidFill>
                            <a:schemeClr val="tx2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Member and Adult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EA13238-3013-F2A9-D542-7AC8B34672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3209053"/>
              </p:ext>
            </p:extLst>
          </p:nvPr>
        </p:nvGraphicFramePr>
        <p:xfrm>
          <a:off x="7398090" y="888340"/>
          <a:ext cx="1067642" cy="41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7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3587">
                <a:tc>
                  <a:txBody>
                    <a:bodyPr/>
                    <a:lstStyle/>
                    <a:p>
                      <a:r>
                        <a:rPr lang="en-ZA" sz="1050" b="0" dirty="0">
                          <a:solidFill>
                            <a:schemeClr val="tx2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Member, Adult and Child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B485F982-6188-57FF-6CDE-1D577E72CF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2494076"/>
              </p:ext>
            </p:extLst>
          </p:nvPr>
        </p:nvGraphicFramePr>
        <p:xfrm>
          <a:off x="3645004" y="1449044"/>
          <a:ext cx="1224406" cy="75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4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38982">
                <a:tc>
                  <a:txBody>
                    <a:bodyPr/>
                    <a:lstStyle/>
                    <a:p>
                      <a:r>
                        <a:rPr lang="en-ZA" sz="1050" b="0" dirty="0">
                          <a:solidFill>
                            <a:schemeClr val="tx2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R600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982">
                <a:tc>
                  <a:txBody>
                    <a:bodyPr/>
                    <a:lstStyle/>
                    <a:p>
                      <a:r>
                        <a:rPr lang="en-ZA" sz="1050" b="0" dirty="0">
                          <a:solidFill>
                            <a:schemeClr val="tx2"/>
                          </a:solidFill>
                          <a:latin typeface="Helvetica"/>
                          <a:cs typeface="Helvetica"/>
                        </a:rPr>
                        <a:t>R633</a:t>
                      </a:r>
                      <a:endParaRPr lang="en-ZA" sz="1050" b="0" dirty="0">
                        <a:solidFill>
                          <a:schemeClr val="tx2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982">
                <a:tc>
                  <a:txBody>
                    <a:bodyPr/>
                    <a:lstStyle/>
                    <a:p>
                      <a:r>
                        <a:rPr lang="en-ZA" sz="1050" b="0" dirty="0">
                          <a:solidFill>
                            <a:schemeClr val="tx2"/>
                          </a:solidFill>
                          <a:latin typeface="Helvetica"/>
                          <a:cs typeface="Helvetica"/>
                        </a:rPr>
                        <a:t>R953</a:t>
                      </a:r>
                      <a:endParaRPr lang="en-ZA" sz="1050" b="0" dirty="0">
                        <a:solidFill>
                          <a:schemeClr val="tx2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1011172-7688-F9C5-1CE8-A29DE332A2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0908446"/>
              </p:ext>
            </p:extLst>
          </p:nvPr>
        </p:nvGraphicFramePr>
        <p:xfrm>
          <a:off x="5416886" y="1447206"/>
          <a:ext cx="1224406" cy="75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4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38982">
                <a:tc>
                  <a:txBody>
                    <a:bodyPr/>
                    <a:lstStyle/>
                    <a:p>
                      <a:r>
                        <a:rPr lang="en-ZA" sz="1050" b="0" dirty="0">
                          <a:solidFill>
                            <a:schemeClr val="tx2"/>
                          </a:solidFill>
                          <a:latin typeface="Helvetica"/>
                          <a:cs typeface="Helvetica"/>
                        </a:rPr>
                        <a:t>R1 124</a:t>
                      </a:r>
                      <a:endParaRPr lang="en-ZA" sz="1050" b="0" dirty="0">
                        <a:solidFill>
                          <a:schemeClr val="tx2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982">
                <a:tc>
                  <a:txBody>
                    <a:bodyPr/>
                    <a:lstStyle/>
                    <a:p>
                      <a:r>
                        <a:rPr lang="en-ZA" sz="1050" b="0" dirty="0">
                          <a:solidFill>
                            <a:schemeClr val="tx2"/>
                          </a:solidFill>
                          <a:latin typeface="Helvetica"/>
                          <a:cs typeface="Helvetica"/>
                        </a:rPr>
                        <a:t>R1 186</a:t>
                      </a:r>
                      <a:endParaRPr lang="en-ZA" sz="1050" b="0" dirty="0">
                        <a:solidFill>
                          <a:schemeClr val="tx2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982">
                <a:tc>
                  <a:txBody>
                    <a:bodyPr/>
                    <a:lstStyle/>
                    <a:p>
                      <a:r>
                        <a:rPr lang="en-ZA" sz="1050" b="0" dirty="0">
                          <a:solidFill>
                            <a:schemeClr val="tx2"/>
                          </a:solidFill>
                          <a:latin typeface="Helvetica"/>
                          <a:cs typeface="Helvetica"/>
                        </a:rPr>
                        <a:t>R1 800</a:t>
                      </a:r>
                      <a:endParaRPr lang="en-ZA" sz="1050" b="0" dirty="0">
                        <a:solidFill>
                          <a:schemeClr val="tx2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3032C6F0-EFC6-1302-8A3F-93481E3AB6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403142"/>
              </p:ext>
            </p:extLst>
          </p:nvPr>
        </p:nvGraphicFramePr>
        <p:xfrm>
          <a:off x="7398090" y="1445368"/>
          <a:ext cx="1132002" cy="75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20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38982">
                <a:tc>
                  <a:txBody>
                    <a:bodyPr/>
                    <a:lstStyle/>
                    <a:p>
                      <a:r>
                        <a:rPr lang="en-ZA" sz="1050" b="0" dirty="0">
                          <a:solidFill>
                            <a:schemeClr val="tx2"/>
                          </a:solidFill>
                          <a:latin typeface="Helvetica"/>
                          <a:cs typeface="Helvetica"/>
                        </a:rPr>
                        <a:t>R1 344</a:t>
                      </a:r>
                      <a:endParaRPr lang="en-ZA" sz="1050" b="0" dirty="0">
                        <a:solidFill>
                          <a:schemeClr val="tx2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982">
                <a:tc>
                  <a:txBody>
                    <a:bodyPr/>
                    <a:lstStyle/>
                    <a:p>
                      <a:r>
                        <a:rPr lang="en-ZA" sz="1050" b="0" dirty="0">
                          <a:solidFill>
                            <a:schemeClr val="tx2"/>
                          </a:solidFill>
                          <a:latin typeface="Helvetica"/>
                          <a:cs typeface="Helvetica"/>
                        </a:rPr>
                        <a:t>R1 417</a:t>
                      </a:r>
                      <a:endParaRPr lang="en-ZA" sz="1050" b="0" dirty="0">
                        <a:solidFill>
                          <a:schemeClr val="tx2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982">
                <a:tc>
                  <a:txBody>
                    <a:bodyPr/>
                    <a:lstStyle/>
                    <a:p>
                      <a:r>
                        <a:rPr lang="en-ZA" sz="1050" b="0" dirty="0">
                          <a:solidFill>
                            <a:schemeClr val="tx2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R2 156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CC38B7C-7FB8-F37C-0FC3-F8138B2258C3}"/>
              </a:ext>
            </a:extLst>
          </p:cNvPr>
          <p:cNvCxnSpPr/>
          <p:nvPr/>
        </p:nvCxnSpPr>
        <p:spPr>
          <a:xfrm>
            <a:off x="290928" y="2417097"/>
            <a:ext cx="8374263" cy="0"/>
          </a:xfrm>
          <a:prstGeom prst="line">
            <a:avLst/>
          </a:prstGeom>
          <a:noFill/>
          <a:ln w="6350" cap="flat" cmpd="sng" algn="ctr">
            <a:solidFill>
              <a:srgbClr val="46307A"/>
            </a:solidFill>
            <a:prstDash val="solid"/>
            <a:miter lim="800000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3D6F554-AFB9-88D3-C6B2-0FB83BCCA214}"/>
              </a:ext>
            </a:extLst>
          </p:cNvPr>
          <p:cNvCxnSpPr/>
          <p:nvPr/>
        </p:nvCxnSpPr>
        <p:spPr>
          <a:xfrm flipH="1">
            <a:off x="282025" y="2417097"/>
            <a:ext cx="919" cy="262130"/>
          </a:xfrm>
          <a:prstGeom prst="line">
            <a:avLst/>
          </a:prstGeom>
          <a:ln w="6350">
            <a:solidFill>
              <a:srgbClr val="46307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2A50803-9796-730A-B53F-B283B24CEC13}"/>
              </a:ext>
            </a:extLst>
          </p:cNvPr>
          <p:cNvCxnSpPr/>
          <p:nvPr/>
        </p:nvCxnSpPr>
        <p:spPr>
          <a:xfrm flipH="1">
            <a:off x="8654460" y="2417097"/>
            <a:ext cx="7588" cy="262130"/>
          </a:xfrm>
          <a:prstGeom prst="line">
            <a:avLst/>
          </a:prstGeom>
          <a:ln w="6350">
            <a:solidFill>
              <a:srgbClr val="46307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2F01C40C-27B4-89BE-6E1B-EF04AC9187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6534532"/>
              </p:ext>
            </p:extLst>
          </p:nvPr>
        </p:nvGraphicFramePr>
        <p:xfrm>
          <a:off x="1738460" y="2463475"/>
          <a:ext cx="628768" cy="333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7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3587">
                <a:tc>
                  <a:txBody>
                    <a:bodyPr/>
                    <a:lstStyle/>
                    <a:p>
                      <a:r>
                        <a:rPr lang="en-ZA" sz="1050" b="0" dirty="0">
                          <a:solidFill>
                            <a:schemeClr val="tx2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All</a:t>
                      </a:r>
                      <a:r>
                        <a:rPr lang="en-ZA" sz="1050" b="0" baseline="0" dirty="0">
                          <a:solidFill>
                            <a:schemeClr val="tx2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endParaRPr lang="en-ZA" sz="1050" b="0" dirty="0">
                        <a:solidFill>
                          <a:schemeClr val="tx2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8A7CD0CF-CDAC-3C43-9846-2A1D55DE56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457483"/>
              </p:ext>
            </p:extLst>
          </p:nvPr>
        </p:nvGraphicFramePr>
        <p:xfrm>
          <a:off x="3675419" y="2461373"/>
          <a:ext cx="628768" cy="333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7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3587">
                <a:tc>
                  <a:txBody>
                    <a:bodyPr/>
                    <a:lstStyle/>
                    <a:p>
                      <a:r>
                        <a:rPr lang="en-ZA" sz="1050" b="0" dirty="0">
                          <a:solidFill>
                            <a:schemeClr val="tx2"/>
                          </a:solidFill>
                          <a:latin typeface="Helvetica"/>
                          <a:cs typeface="Helvetica"/>
                        </a:rPr>
                        <a:t>R1 254</a:t>
                      </a:r>
                      <a:endParaRPr lang="en-ZA" sz="1050" b="0" dirty="0">
                        <a:solidFill>
                          <a:schemeClr val="tx2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5C6CFE87-A6FD-3343-D4D3-179643917B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5554384"/>
              </p:ext>
            </p:extLst>
          </p:nvPr>
        </p:nvGraphicFramePr>
        <p:xfrm>
          <a:off x="7423315" y="2457253"/>
          <a:ext cx="628768" cy="333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7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3587">
                <a:tc>
                  <a:txBody>
                    <a:bodyPr/>
                    <a:lstStyle/>
                    <a:p>
                      <a:r>
                        <a:rPr lang="en-ZA" sz="1050" b="0" dirty="0">
                          <a:solidFill>
                            <a:schemeClr val="tx2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R2 430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914083F5-78D0-875E-31B1-87C2E7F84B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419943"/>
              </p:ext>
            </p:extLst>
          </p:nvPr>
        </p:nvGraphicFramePr>
        <p:xfrm>
          <a:off x="5418719" y="2457253"/>
          <a:ext cx="628768" cy="333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7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3587">
                <a:tc>
                  <a:txBody>
                    <a:bodyPr/>
                    <a:lstStyle/>
                    <a:p>
                      <a:r>
                        <a:rPr lang="en-ZA" sz="1050" b="0" dirty="0">
                          <a:solidFill>
                            <a:schemeClr val="tx2"/>
                          </a:solidFill>
                          <a:latin typeface="Helvetica"/>
                          <a:cs typeface="Helvetica"/>
                        </a:rPr>
                        <a:t>R2 063</a:t>
                      </a:r>
                      <a:endParaRPr lang="en-ZA" sz="1050" b="0" dirty="0">
                        <a:solidFill>
                          <a:schemeClr val="tx2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7FCBBFB-DFAB-1C67-4D9C-EAED2C3F2CFF}"/>
              </a:ext>
            </a:extLst>
          </p:cNvPr>
          <p:cNvCxnSpPr/>
          <p:nvPr/>
        </p:nvCxnSpPr>
        <p:spPr>
          <a:xfrm>
            <a:off x="289090" y="3023761"/>
            <a:ext cx="8374263" cy="0"/>
          </a:xfrm>
          <a:prstGeom prst="line">
            <a:avLst/>
          </a:prstGeom>
          <a:noFill/>
          <a:ln w="6350" cap="flat" cmpd="sng" algn="ctr">
            <a:solidFill>
              <a:srgbClr val="CF1742"/>
            </a:solidFill>
            <a:prstDash val="solid"/>
            <a:miter lim="800000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56ED1D0-446F-6BC1-F090-306D3A414233}"/>
              </a:ext>
            </a:extLst>
          </p:cNvPr>
          <p:cNvCxnSpPr/>
          <p:nvPr/>
        </p:nvCxnSpPr>
        <p:spPr>
          <a:xfrm>
            <a:off x="282025" y="3021196"/>
            <a:ext cx="1838" cy="256812"/>
          </a:xfrm>
          <a:prstGeom prst="line">
            <a:avLst/>
          </a:prstGeom>
          <a:ln w="6350">
            <a:solidFill>
              <a:srgbClr val="CF174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7C47DE5-5A73-AF57-9E45-EDAD35492DCE}"/>
              </a:ext>
            </a:extLst>
          </p:cNvPr>
          <p:cNvCxnSpPr/>
          <p:nvPr/>
        </p:nvCxnSpPr>
        <p:spPr>
          <a:xfrm>
            <a:off x="8660210" y="3026512"/>
            <a:ext cx="1838" cy="317995"/>
          </a:xfrm>
          <a:prstGeom prst="line">
            <a:avLst/>
          </a:prstGeom>
          <a:ln w="6350">
            <a:solidFill>
              <a:srgbClr val="CF174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6D428499-7904-7357-27B3-9E3BB07719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468187"/>
              </p:ext>
            </p:extLst>
          </p:nvPr>
        </p:nvGraphicFramePr>
        <p:xfrm>
          <a:off x="1736622" y="3062256"/>
          <a:ext cx="628768" cy="333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7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3587">
                <a:tc>
                  <a:txBody>
                    <a:bodyPr/>
                    <a:lstStyle/>
                    <a:p>
                      <a:r>
                        <a:rPr lang="en-ZA" sz="1050" b="0" dirty="0">
                          <a:solidFill>
                            <a:schemeClr val="tx2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All</a:t>
                      </a:r>
                      <a:r>
                        <a:rPr lang="en-ZA" sz="1050" b="0" baseline="0" dirty="0">
                          <a:solidFill>
                            <a:schemeClr val="tx2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endParaRPr lang="en-ZA" sz="1050" b="0" dirty="0">
                        <a:solidFill>
                          <a:schemeClr val="tx2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59FF471B-C699-F7A9-0959-26C13DE844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464010"/>
              </p:ext>
            </p:extLst>
          </p:nvPr>
        </p:nvGraphicFramePr>
        <p:xfrm>
          <a:off x="3673581" y="3060154"/>
          <a:ext cx="628768" cy="333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7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3587">
                <a:tc>
                  <a:txBody>
                    <a:bodyPr/>
                    <a:lstStyle/>
                    <a:p>
                      <a:r>
                        <a:rPr lang="en-ZA" sz="1050" b="0" dirty="0">
                          <a:solidFill>
                            <a:schemeClr val="tx2"/>
                          </a:solidFill>
                          <a:latin typeface="Helvetica"/>
                          <a:cs typeface="Helvetica"/>
                        </a:rPr>
                        <a:t>R1 534</a:t>
                      </a:r>
                      <a:endParaRPr lang="en-ZA" sz="1050" b="0" dirty="0">
                        <a:solidFill>
                          <a:schemeClr val="tx2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00933C90-C3F0-0872-FDAE-9B722E59A3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029850"/>
              </p:ext>
            </p:extLst>
          </p:nvPr>
        </p:nvGraphicFramePr>
        <p:xfrm>
          <a:off x="7421477" y="3056034"/>
          <a:ext cx="628768" cy="333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7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3587">
                <a:tc>
                  <a:txBody>
                    <a:bodyPr/>
                    <a:lstStyle/>
                    <a:p>
                      <a:r>
                        <a:rPr lang="en-ZA" sz="1050" b="0" dirty="0">
                          <a:solidFill>
                            <a:schemeClr val="tx2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R3 073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E215FAA7-6320-D0DF-D106-7192680BED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221010"/>
              </p:ext>
            </p:extLst>
          </p:nvPr>
        </p:nvGraphicFramePr>
        <p:xfrm>
          <a:off x="5416881" y="3056034"/>
          <a:ext cx="628768" cy="333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7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3587">
                <a:tc>
                  <a:txBody>
                    <a:bodyPr/>
                    <a:lstStyle/>
                    <a:p>
                      <a:r>
                        <a:rPr lang="en-ZA" sz="1050" b="0" dirty="0">
                          <a:solidFill>
                            <a:schemeClr val="tx2"/>
                          </a:solidFill>
                          <a:latin typeface="Helvetica"/>
                          <a:cs typeface="Helvetica"/>
                        </a:rPr>
                        <a:t>R2 565</a:t>
                      </a:r>
                      <a:endParaRPr lang="en-ZA" sz="1050" b="0" dirty="0">
                        <a:solidFill>
                          <a:schemeClr val="tx2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A6F7C27-626D-5A46-E33A-E0A1B5B1140B}"/>
              </a:ext>
            </a:extLst>
          </p:cNvPr>
          <p:cNvCxnSpPr/>
          <p:nvPr/>
        </p:nvCxnSpPr>
        <p:spPr>
          <a:xfrm>
            <a:off x="293602" y="3611670"/>
            <a:ext cx="8374263" cy="0"/>
          </a:xfrm>
          <a:prstGeom prst="line">
            <a:avLst/>
          </a:prstGeom>
          <a:noFill/>
          <a:ln w="6350" cap="flat" cmpd="sng" algn="ctr">
            <a:solidFill>
              <a:srgbClr val="FDB92D"/>
            </a:solidFill>
            <a:prstDash val="solid"/>
            <a:miter lim="800000"/>
          </a:ln>
          <a:effectLst/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5713315-3A1E-C3F6-4D29-71DDDC8227E1}"/>
              </a:ext>
            </a:extLst>
          </p:cNvPr>
          <p:cNvCxnSpPr/>
          <p:nvPr/>
        </p:nvCxnSpPr>
        <p:spPr>
          <a:xfrm flipH="1">
            <a:off x="282025" y="3610828"/>
            <a:ext cx="3912" cy="306000"/>
          </a:xfrm>
          <a:prstGeom prst="line">
            <a:avLst/>
          </a:prstGeom>
          <a:ln w="6350">
            <a:solidFill>
              <a:srgbClr val="FDB92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366BA36-51A9-166B-7964-2041895E5098}"/>
              </a:ext>
            </a:extLst>
          </p:cNvPr>
          <p:cNvCxnSpPr/>
          <p:nvPr/>
        </p:nvCxnSpPr>
        <p:spPr>
          <a:xfrm flipH="1">
            <a:off x="8658136" y="3618711"/>
            <a:ext cx="3912" cy="428924"/>
          </a:xfrm>
          <a:prstGeom prst="line">
            <a:avLst/>
          </a:prstGeom>
          <a:ln w="6350">
            <a:solidFill>
              <a:srgbClr val="FDB92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9D3945B3-9AD8-20C7-2C72-A384D51815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030918"/>
              </p:ext>
            </p:extLst>
          </p:nvPr>
        </p:nvGraphicFramePr>
        <p:xfrm>
          <a:off x="1734784" y="3660989"/>
          <a:ext cx="628768" cy="333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7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3587">
                <a:tc>
                  <a:txBody>
                    <a:bodyPr/>
                    <a:lstStyle/>
                    <a:p>
                      <a:r>
                        <a:rPr lang="en-ZA" sz="1050" b="0" dirty="0">
                          <a:solidFill>
                            <a:schemeClr val="tx2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All</a:t>
                      </a:r>
                      <a:r>
                        <a:rPr lang="en-ZA" sz="1050" b="0" baseline="0" dirty="0">
                          <a:solidFill>
                            <a:schemeClr val="tx2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endParaRPr lang="en-ZA" sz="1050" b="0" dirty="0">
                        <a:solidFill>
                          <a:schemeClr val="tx2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656B5E08-3F43-617F-D07B-BE37BEE203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990126"/>
              </p:ext>
            </p:extLst>
          </p:nvPr>
        </p:nvGraphicFramePr>
        <p:xfrm>
          <a:off x="3671743" y="3658887"/>
          <a:ext cx="628768" cy="333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7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3587">
                <a:tc>
                  <a:txBody>
                    <a:bodyPr/>
                    <a:lstStyle/>
                    <a:p>
                      <a:r>
                        <a:rPr lang="en-ZA" sz="1050" b="0" dirty="0">
                          <a:solidFill>
                            <a:schemeClr val="tx2"/>
                          </a:solidFill>
                          <a:latin typeface="Helvetica"/>
                          <a:cs typeface="Helvetica"/>
                        </a:rPr>
                        <a:t>R3 049</a:t>
                      </a:r>
                      <a:endParaRPr lang="en-ZA" sz="1050" b="0">
                        <a:solidFill>
                          <a:schemeClr val="tx2"/>
                        </a:solidFill>
                        <a:latin typeface="Helvetica"/>
                        <a:cs typeface="Helvetica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6A35183A-1CBE-57D2-ED30-ADDE837965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645822"/>
              </p:ext>
            </p:extLst>
          </p:nvPr>
        </p:nvGraphicFramePr>
        <p:xfrm>
          <a:off x="7419639" y="3654767"/>
          <a:ext cx="715460" cy="333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54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3587">
                <a:tc>
                  <a:txBody>
                    <a:bodyPr/>
                    <a:lstStyle/>
                    <a:p>
                      <a:r>
                        <a:rPr lang="en-ZA" sz="1050" b="0" dirty="0">
                          <a:solidFill>
                            <a:schemeClr val="tx2"/>
                          </a:solidFill>
                          <a:latin typeface="Helvetica"/>
                          <a:cs typeface="Helvetica"/>
                        </a:rPr>
                        <a:t>R11 263</a:t>
                      </a:r>
                      <a:endParaRPr lang="en-ZA" sz="1050" b="0" dirty="0">
                        <a:solidFill>
                          <a:schemeClr val="tx2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6DCCC647-CCD7-E38D-8EFC-725312BE7A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9837752"/>
              </p:ext>
            </p:extLst>
          </p:nvPr>
        </p:nvGraphicFramePr>
        <p:xfrm>
          <a:off x="5415043" y="3654767"/>
          <a:ext cx="628768" cy="333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7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3587">
                <a:tc>
                  <a:txBody>
                    <a:bodyPr/>
                    <a:lstStyle/>
                    <a:p>
                      <a:r>
                        <a:rPr lang="en-ZA" sz="1050" b="0" dirty="0">
                          <a:solidFill>
                            <a:schemeClr val="tx2"/>
                          </a:solidFill>
                          <a:latin typeface="Helvetica"/>
                          <a:cs typeface="Helvetica"/>
                        </a:rPr>
                        <a:t>R8 986</a:t>
                      </a:r>
                      <a:endParaRPr lang="en-ZA" sz="1050" b="0" dirty="0">
                        <a:solidFill>
                          <a:schemeClr val="tx2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5F62C81-7924-B00D-6CD5-BA651EA624DD}"/>
              </a:ext>
            </a:extLst>
          </p:cNvPr>
          <p:cNvCxnSpPr/>
          <p:nvPr/>
        </p:nvCxnSpPr>
        <p:spPr>
          <a:xfrm>
            <a:off x="291764" y="4262587"/>
            <a:ext cx="8374263" cy="0"/>
          </a:xfrm>
          <a:prstGeom prst="line">
            <a:avLst/>
          </a:prstGeom>
          <a:noFill/>
          <a:ln w="6350" cap="flat" cmpd="sng" algn="ctr">
            <a:solidFill>
              <a:srgbClr val="0064A8"/>
            </a:solidFill>
            <a:prstDash val="solid"/>
            <a:miter lim="800000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A7BE235-5D21-6DAD-928C-AB3B41884502}"/>
              </a:ext>
            </a:extLst>
          </p:cNvPr>
          <p:cNvCxnSpPr/>
          <p:nvPr/>
        </p:nvCxnSpPr>
        <p:spPr>
          <a:xfrm flipH="1">
            <a:off x="282025" y="4256011"/>
            <a:ext cx="9739" cy="396364"/>
          </a:xfrm>
          <a:prstGeom prst="line">
            <a:avLst/>
          </a:prstGeom>
          <a:ln w="6350">
            <a:solidFill>
              <a:srgbClr val="0064A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7315BA9-4CBA-60CF-E65F-91296F811CB3}"/>
              </a:ext>
            </a:extLst>
          </p:cNvPr>
          <p:cNvCxnSpPr/>
          <p:nvPr/>
        </p:nvCxnSpPr>
        <p:spPr>
          <a:xfrm>
            <a:off x="8659974" y="4262587"/>
            <a:ext cx="2074" cy="399159"/>
          </a:xfrm>
          <a:prstGeom prst="line">
            <a:avLst/>
          </a:prstGeom>
          <a:ln w="6350">
            <a:solidFill>
              <a:srgbClr val="0064A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9FEEA298-9686-AA28-3972-AF3210A096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9988200"/>
              </p:ext>
            </p:extLst>
          </p:nvPr>
        </p:nvGraphicFramePr>
        <p:xfrm>
          <a:off x="1732946" y="4324731"/>
          <a:ext cx="628768" cy="333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7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3587">
                <a:tc>
                  <a:txBody>
                    <a:bodyPr/>
                    <a:lstStyle/>
                    <a:p>
                      <a:r>
                        <a:rPr lang="en-ZA" sz="1050" b="0" dirty="0">
                          <a:solidFill>
                            <a:schemeClr val="tx2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All</a:t>
                      </a:r>
                      <a:r>
                        <a:rPr lang="en-ZA" sz="1050" b="0" baseline="0" dirty="0">
                          <a:solidFill>
                            <a:schemeClr val="tx2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endParaRPr lang="en-ZA" sz="1050" b="0" dirty="0">
                        <a:solidFill>
                          <a:schemeClr val="tx2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1CAE817D-C17A-A47B-BD29-667C97E227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4827762"/>
              </p:ext>
            </p:extLst>
          </p:nvPr>
        </p:nvGraphicFramePr>
        <p:xfrm>
          <a:off x="3669905" y="4322629"/>
          <a:ext cx="959494" cy="333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94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3587">
                <a:tc>
                  <a:txBody>
                    <a:bodyPr/>
                    <a:lstStyle/>
                    <a:p>
                      <a:r>
                        <a:rPr lang="en-ZA" sz="1050" b="0" dirty="0">
                          <a:solidFill>
                            <a:schemeClr val="tx2"/>
                          </a:solidFill>
                          <a:latin typeface="Helvetica"/>
                          <a:cs typeface="Helvetica"/>
                        </a:rPr>
                        <a:t>R4 700</a:t>
                      </a:r>
                      <a:endParaRPr lang="en-ZA" sz="1050" b="0" dirty="0">
                        <a:solidFill>
                          <a:schemeClr val="tx2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9BADA4BA-3406-12B8-28C6-507D103BD8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346967"/>
              </p:ext>
            </p:extLst>
          </p:nvPr>
        </p:nvGraphicFramePr>
        <p:xfrm>
          <a:off x="7417801" y="4318509"/>
          <a:ext cx="717298" cy="333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72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3587">
                <a:tc>
                  <a:txBody>
                    <a:bodyPr/>
                    <a:lstStyle/>
                    <a:p>
                      <a:r>
                        <a:rPr lang="en-ZA" sz="1050" b="0" dirty="0">
                          <a:solidFill>
                            <a:schemeClr val="tx2"/>
                          </a:solidFill>
                          <a:latin typeface="Helvetica"/>
                          <a:cs typeface="Helvetica"/>
                        </a:rPr>
                        <a:t>R14 974</a:t>
                      </a:r>
                      <a:endParaRPr lang="en-ZA" sz="1050" b="0" dirty="0">
                        <a:solidFill>
                          <a:schemeClr val="tx2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1" name="Table 40">
            <a:extLst>
              <a:ext uri="{FF2B5EF4-FFF2-40B4-BE49-F238E27FC236}">
                <a16:creationId xmlns:a16="http://schemas.microsoft.com/office/drawing/2014/main" id="{859D1716-2C90-AF12-DF58-0039888F88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853469"/>
              </p:ext>
            </p:extLst>
          </p:nvPr>
        </p:nvGraphicFramePr>
        <p:xfrm>
          <a:off x="5413205" y="4318509"/>
          <a:ext cx="721448" cy="333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14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3587">
                <a:tc>
                  <a:txBody>
                    <a:bodyPr/>
                    <a:lstStyle/>
                    <a:p>
                      <a:r>
                        <a:rPr lang="en-ZA" sz="1050" b="0" dirty="0">
                          <a:solidFill>
                            <a:schemeClr val="tx2"/>
                          </a:solidFill>
                          <a:latin typeface="Helvetica"/>
                          <a:cs typeface="Helvetica"/>
                        </a:rPr>
                        <a:t>R12 498</a:t>
                      </a:r>
                      <a:endParaRPr lang="en-ZA" sz="1050" b="0" dirty="0">
                        <a:solidFill>
                          <a:schemeClr val="tx2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2" name="Rectangle 41">
            <a:extLst>
              <a:ext uri="{FF2B5EF4-FFF2-40B4-BE49-F238E27FC236}">
                <a16:creationId xmlns:a16="http://schemas.microsoft.com/office/drawing/2014/main" id="{38A57AFB-4F0E-6CBE-9A01-8F8C1A61F368}"/>
              </a:ext>
            </a:extLst>
          </p:cNvPr>
          <p:cNvSpPr/>
          <p:nvPr/>
        </p:nvSpPr>
        <p:spPr>
          <a:xfrm>
            <a:off x="2304584" y="4720534"/>
            <a:ext cx="625880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E6F71"/>
                </a:solidFill>
                <a:effectLst/>
                <a:uLnTx/>
                <a:uFillTx/>
                <a:latin typeface="Arial"/>
                <a:ea typeface="+mn-ea"/>
                <a:cs typeface="Helvetica" panose="020B0604020202020204" pitchFamily="34" charset="0"/>
              </a:rPr>
              <a:t>For illustrative purposes only, the tables above reflect the portion of the total contribution members will have to pay if they receive a 60% subsidy. This was determined by taking into consideration the SALGBC maximum capping of R5 514.86 that will be effective until 30 June 2025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Helvetica" panose="020B0604020202020204" pitchFamily="34" charset="0"/>
            </a:endParaRP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99E3B07A-5260-7154-0957-E9C8531F39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25" y="2762238"/>
            <a:ext cx="776520" cy="230012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63E48367-619A-BC76-5FFC-EC2DEABEDD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25" y="4011590"/>
            <a:ext cx="1116376" cy="208124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AA31F82C-DB6D-85AB-5927-90957E375F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25" y="3348813"/>
            <a:ext cx="776520" cy="230012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5FCA01C4-9B82-ACC2-317A-D8D899AC35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25" y="1131888"/>
            <a:ext cx="776520" cy="230012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41A52DFA-5FCA-5C11-7F78-6C62F5715EC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25" y="2156613"/>
            <a:ext cx="776520" cy="230012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55F76411-0907-94F0-961A-E373E28359C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581" b="89521" l="1198" r="97904">
                        <a14:foregroundMark x1="9880" y1="29042" x2="9835" y2="29431"/>
                        <a14:foregroundMark x1="5433" y1="58215" x2="1198" y2="54192"/>
                        <a14:foregroundMark x1="96250" y1="45360" x2="97605" y2="46108"/>
                        <a14:foregroundMark x1="80240" y1="36527" x2="80951" y2="36919"/>
                        <a14:foregroundMark x1="97605" y1="55689" x2="97605" y2="55689"/>
                        <a14:foregroundMark x1="97904" y1="67066" x2="97904" y2="67066"/>
                        <a14:foregroundMark x1="47904" y1="36527" x2="47904" y2="36527"/>
                        <a14:foregroundMark x1="79641" y1="35629" x2="79641" y2="35629"/>
                        <a14:foregroundMark x1="78743" y1="35030" x2="80240" y2="35030"/>
                        <a14:foregroundMark x1="77844" y1="35928" x2="80240" y2="35629"/>
                        <a14:foregroundMark x1="80539" y1="34731" x2="80539" y2="34731"/>
                        <a14:backgroundMark x1="7485" y1="35030" x2="7485" y2="35030"/>
                        <a14:backgroundMark x1="9281" y1="35030" x2="9281" y2="35030"/>
                        <a14:backgroundMark x1="8982" y1="33234" x2="8982" y2="33234"/>
                        <a14:backgroundMark x1="8383" y1="35629" x2="10479" y2="34132"/>
                        <a14:backgroundMark x1="9281" y1="32934" x2="9281" y2="32934"/>
                        <a14:backgroundMark x1="8383" y1="33832" x2="10778" y2="33832"/>
                        <a14:backgroundMark x1="8982" y1="32335" x2="9281" y2="32335"/>
                        <a14:backgroundMark x1="9880" y1="32036" x2="9880" y2="32036"/>
                        <a14:backgroundMark x1="10479" y1="31437" x2="10479" y2="31437"/>
                        <a14:backgroundMark x1="11677" y1="54192" x2="2994" y2="49102"/>
                        <a14:backgroundMark x1="12575" y1="54790" x2="9880" y2="51497"/>
                        <a14:backgroundMark x1="10778" y1="66467" x2="6587" y2="61078"/>
                        <a14:backgroundMark x1="12275" y1="32335" x2="10778" y2="32934"/>
                        <a14:backgroundMark x1="80240" y1="39521" x2="91018" y2="43413"/>
                        <a14:backgroundMark x1="80240" y1="37725" x2="94910" y2="44611"/>
                        <a14:backgroundMark x1="95210" y1="46407" x2="94012" y2="46407"/>
                        <a14:backgroundMark x1="93413" y1="46407" x2="95808" y2="461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948" y="797472"/>
            <a:ext cx="422998" cy="422998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CCF06EA4-3610-2F4B-73C1-2E6A274C423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2695" b="98503" l="9581" r="89521">
                        <a14:foregroundMark x1="42814" y1="4491" x2="45210" y2="2994"/>
                        <a14:foregroundMark x1="38623" y1="33533" x2="38623" y2="33533"/>
                        <a14:foregroundMark x1="62275" y1="33832" x2="62275" y2="33832"/>
                        <a14:foregroundMark x1="41617" y1="93114" x2="41617" y2="93114"/>
                        <a14:foregroundMark x1="58683" y1="96707" x2="58683" y2="96707"/>
                        <a14:foregroundMark x1="41916" y1="98503" x2="41916" y2="985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786" y="739048"/>
            <a:ext cx="479008" cy="479008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EC78C352-CBC2-36DF-F5CA-2830FBF2AF4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2695" b="98503" l="9581" r="89521">
                        <a14:foregroundMark x1="40120" y1="2994" x2="40120" y2="2994"/>
                        <a14:foregroundMark x1="74850" y1="11976" x2="74850" y2="11976"/>
                        <a14:foregroundMark x1="53892" y1="32934" x2="53892" y2="32934"/>
                        <a14:foregroundMark x1="27246" y1="35928" x2="27246" y2="35928"/>
                        <a14:foregroundMark x1="35030" y1="94311" x2="35030" y2="94311"/>
                        <a14:foregroundMark x1="51796" y1="97904" x2="51796" y2="97904"/>
                        <a14:foregroundMark x1="34431" y1="98503" x2="34431" y2="985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5630" y="739048"/>
            <a:ext cx="479008" cy="479008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EFC41D0B-D6C2-80BD-0F8C-88947A77192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4192" b="97305" l="3593" r="97605">
                        <a14:foregroundMark x1="24551" y1="4491" x2="24551" y2="4491"/>
                        <a14:foregroundMark x1="60778" y1="13174" x2="60778" y2="13174"/>
                        <a14:foregroundMark x1="87725" y1="12874" x2="87725" y2="12874"/>
                        <a14:foregroundMark x1="94611" y1="13174" x2="94611" y2="13174"/>
                        <a14:foregroundMark x1="97904" y1="13473" x2="97904" y2="13473"/>
                        <a14:foregroundMark x1="12275" y1="38024" x2="12275" y2="38024"/>
                        <a14:foregroundMark x1="3593" y1="47904" x2="3593" y2="47904"/>
                        <a14:foregroundMark x1="42216" y1="34731" x2="42216" y2="34731"/>
                        <a14:foregroundMark x1="37425" y1="96707" x2="37425" y2="96707"/>
                        <a14:foregroundMark x1="21557" y1="97305" x2="21557" y2="973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331" y="739048"/>
            <a:ext cx="479008" cy="479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057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Oval 99">
            <a:extLst>
              <a:ext uri="{FF2B5EF4-FFF2-40B4-BE49-F238E27FC236}">
                <a16:creationId xmlns:a16="http://schemas.microsoft.com/office/drawing/2014/main" id="{EF3681C5-06DF-6A4E-6E98-3FA8CD025B87}"/>
              </a:ext>
            </a:extLst>
          </p:cNvPr>
          <p:cNvSpPr/>
          <p:nvPr/>
        </p:nvSpPr>
        <p:spPr>
          <a:xfrm>
            <a:off x="2017015" y="2268860"/>
            <a:ext cx="1664494" cy="1664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702000" rIns="0" bIns="0" rtlCol="0" anchor="t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BFD80CFE-F4D5-3523-D93E-14872165A11B}"/>
              </a:ext>
            </a:extLst>
          </p:cNvPr>
          <p:cNvSpPr/>
          <p:nvPr/>
        </p:nvSpPr>
        <p:spPr>
          <a:xfrm>
            <a:off x="287337" y="2268860"/>
            <a:ext cx="1664494" cy="1664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702000" rIns="0" bIns="0" rtlCol="0" anchor="t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E26925-0434-D151-F478-D2C45D538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comprehensive, value-for-money care for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local government employees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F737C6-E1A3-4185-CAAA-B353C9DA4A30}"/>
              </a:ext>
            </a:extLst>
          </p:cNvPr>
          <p:cNvSpPr/>
          <p:nvPr/>
        </p:nvSpPr>
        <p:spPr>
          <a:xfrm>
            <a:off x="309584" y="1539675"/>
            <a:ext cx="1620000" cy="55491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27000" tIns="27000" rIns="27000" bIns="27000" rtlCol="0" anchor="b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Scheme of Choice for local government employees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CF62574-EA2F-513B-BE97-40976F258379}"/>
              </a:ext>
            </a:extLst>
          </p:cNvPr>
          <p:cNvSpPr/>
          <p:nvPr/>
        </p:nvSpPr>
        <p:spPr>
          <a:xfrm>
            <a:off x="2039261" y="1539675"/>
            <a:ext cx="1620000" cy="55491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27000" tIns="27000" rIns="27000" bIns="27000" rtlCol="0" anchor="b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Ensuring highest quality care &amp; service for members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823E7AD-BB75-9342-0C0C-11DF834668C0}"/>
              </a:ext>
            </a:extLst>
          </p:cNvPr>
          <p:cNvSpPr/>
          <p:nvPr/>
        </p:nvSpPr>
        <p:spPr>
          <a:xfrm>
            <a:off x="5498617" y="1539675"/>
            <a:ext cx="1440722" cy="55491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27000" tIns="27000" rIns="27000" bIns="27000" rtlCol="0" anchor="b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Ensuring sustained value for members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AC32845-4433-F00E-DE9A-F19BB61EC2B9}"/>
              </a:ext>
            </a:extLst>
          </p:cNvPr>
          <p:cNvSpPr/>
          <p:nvPr/>
        </p:nvSpPr>
        <p:spPr>
          <a:xfrm>
            <a:off x="3842659" y="1532048"/>
            <a:ext cx="1306110" cy="55491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27000" tIns="27000" rIns="27000" bIns="27000" rtlCol="0" anchor="b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 Health Benefit Option summary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03B9BF3-CDBB-751B-4F58-8247E7615518}"/>
              </a:ext>
            </a:extLst>
          </p:cNvPr>
          <p:cNvSpPr/>
          <p:nvPr/>
        </p:nvSpPr>
        <p:spPr>
          <a:xfrm>
            <a:off x="7407570" y="1532048"/>
            <a:ext cx="1440723" cy="55491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27000" tIns="27000" rIns="27000" bIns="27000" rtlCol="0" anchor="b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Promoting wellness and a healthy lifestyle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DD932DC-0DC9-A87B-E494-1A71BE455384}"/>
              </a:ext>
            </a:extLst>
          </p:cNvPr>
          <p:cNvSpPr/>
          <p:nvPr/>
        </p:nvSpPr>
        <p:spPr>
          <a:xfrm>
            <a:off x="7206048" y="2268860"/>
            <a:ext cx="1664494" cy="1664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702000" rIns="0" bIns="0" rtlCol="0" anchor="t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4BBE4089-D933-403E-535D-AEDBE51F95FE}"/>
              </a:ext>
            </a:extLst>
          </p:cNvPr>
          <p:cNvSpPr/>
          <p:nvPr/>
        </p:nvSpPr>
        <p:spPr>
          <a:xfrm>
            <a:off x="5476371" y="2268860"/>
            <a:ext cx="1664494" cy="1664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702000" rIns="0" bIns="0" rtlCol="0" anchor="t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2C6147D8-C3AE-A52B-0EDF-D4F9820BA5A4}"/>
              </a:ext>
            </a:extLst>
          </p:cNvPr>
          <p:cNvSpPr/>
          <p:nvPr/>
        </p:nvSpPr>
        <p:spPr>
          <a:xfrm>
            <a:off x="3746693" y="2268860"/>
            <a:ext cx="1664494" cy="1664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702000" rIns="0" bIns="0" rtlCol="0" anchor="t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F4F8D22C-6C63-A051-1E8B-4D066DECEB35}"/>
              </a:ext>
            </a:extLst>
          </p:cNvPr>
          <p:cNvGrpSpPr/>
          <p:nvPr/>
        </p:nvGrpSpPr>
        <p:grpSpPr>
          <a:xfrm>
            <a:off x="2339081" y="2577252"/>
            <a:ext cx="992220" cy="780970"/>
            <a:chOff x="418944" y="1731095"/>
            <a:chExt cx="4965075" cy="4194890"/>
          </a:xfrm>
          <a:solidFill>
            <a:srgbClr val="35B876"/>
          </a:solidFill>
        </p:grpSpPr>
        <p:sp>
          <p:nvSpPr>
            <p:cNvPr id="1026" name="Freeform 48">
              <a:extLst>
                <a:ext uri="{FF2B5EF4-FFF2-40B4-BE49-F238E27FC236}">
                  <a16:creationId xmlns:a16="http://schemas.microsoft.com/office/drawing/2014/main" id="{04BD95D4-5309-DFEF-DFB5-704D80C19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944" y="2596072"/>
              <a:ext cx="2715819" cy="2673262"/>
            </a:xfrm>
            <a:custGeom>
              <a:avLst/>
              <a:gdLst>
                <a:gd name="T0" fmla="*/ 1324 w 7682"/>
                <a:gd name="T1" fmla="*/ 6092 h 8000"/>
                <a:gd name="T2" fmla="*/ 1588 w 7682"/>
                <a:gd name="T3" fmla="*/ 5911 h 8000"/>
                <a:gd name="T4" fmla="*/ 1816 w 7682"/>
                <a:gd name="T5" fmla="*/ 5599 h 8000"/>
                <a:gd name="T6" fmla="*/ 2091 w 7682"/>
                <a:gd name="T7" fmla="*/ 5863 h 8000"/>
                <a:gd name="T8" fmla="*/ 2127 w 7682"/>
                <a:gd name="T9" fmla="*/ 6188 h 8000"/>
                <a:gd name="T10" fmla="*/ 2259 w 7682"/>
                <a:gd name="T11" fmla="*/ 6668 h 8000"/>
                <a:gd name="T12" fmla="*/ 2415 w 7682"/>
                <a:gd name="T13" fmla="*/ 7052 h 8000"/>
                <a:gd name="T14" fmla="*/ 2655 w 7682"/>
                <a:gd name="T15" fmla="*/ 7340 h 8000"/>
                <a:gd name="T16" fmla="*/ 2643 w 7682"/>
                <a:gd name="T17" fmla="*/ 7700 h 8000"/>
                <a:gd name="T18" fmla="*/ 2799 w 7682"/>
                <a:gd name="T19" fmla="*/ 7580 h 8000"/>
                <a:gd name="T20" fmla="*/ 3087 w 7682"/>
                <a:gd name="T21" fmla="*/ 7364 h 8000"/>
                <a:gd name="T22" fmla="*/ 3219 w 7682"/>
                <a:gd name="T23" fmla="*/ 7484 h 8000"/>
                <a:gd name="T24" fmla="*/ 3267 w 7682"/>
                <a:gd name="T25" fmla="*/ 7880 h 8000"/>
                <a:gd name="T26" fmla="*/ 3687 w 7682"/>
                <a:gd name="T27" fmla="*/ 8000 h 8000"/>
                <a:gd name="T28" fmla="*/ 3915 w 7682"/>
                <a:gd name="T29" fmla="*/ 7760 h 8000"/>
                <a:gd name="T30" fmla="*/ 4155 w 7682"/>
                <a:gd name="T31" fmla="*/ 7508 h 8000"/>
                <a:gd name="T32" fmla="*/ 4371 w 7682"/>
                <a:gd name="T33" fmla="*/ 7268 h 8000"/>
                <a:gd name="T34" fmla="*/ 4719 w 7682"/>
                <a:gd name="T35" fmla="*/ 7232 h 8000"/>
                <a:gd name="T36" fmla="*/ 4863 w 7682"/>
                <a:gd name="T37" fmla="*/ 6896 h 8000"/>
                <a:gd name="T38" fmla="*/ 5271 w 7682"/>
                <a:gd name="T39" fmla="*/ 6872 h 8000"/>
                <a:gd name="T40" fmla="*/ 5727 w 7682"/>
                <a:gd name="T41" fmla="*/ 7016 h 8000"/>
                <a:gd name="T42" fmla="*/ 6134 w 7682"/>
                <a:gd name="T43" fmla="*/ 6704 h 8000"/>
                <a:gd name="T44" fmla="*/ 6542 w 7682"/>
                <a:gd name="T45" fmla="*/ 6848 h 8000"/>
                <a:gd name="T46" fmla="*/ 6890 w 7682"/>
                <a:gd name="T47" fmla="*/ 6440 h 8000"/>
                <a:gd name="T48" fmla="*/ 7428 w 7682"/>
                <a:gd name="T49" fmla="*/ 6260 h 8000"/>
                <a:gd name="T50" fmla="*/ 7682 w 7682"/>
                <a:gd name="T51" fmla="*/ 6032 h 8000"/>
                <a:gd name="T52" fmla="*/ 7490 w 7682"/>
                <a:gd name="T53" fmla="*/ 5575 h 8000"/>
                <a:gd name="T54" fmla="*/ 6854 w 7682"/>
                <a:gd name="T55" fmla="*/ 4915 h 8000"/>
                <a:gd name="T56" fmla="*/ 6926 w 7682"/>
                <a:gd name="T57" fmla="*/ 4267 h 8000"/>
                <a:gd name="T58" fmla="*/ 7226 w 7682"/>
                <a:gd name="T59" fmla="*/ 3379 h 8000"/>
                <a:gd name="T60" fmla="*/ 7238 w 7682"/>
                <a:gd name="T61" fmla="*/ 3163 h 8000"/>
                <a:gd name="T62" fmla="*/ 7178 w 7682"/>
                <a:gd name="T63" fmla="*/ 2935 h 8000"/>
                <a:gd name="T64" fmla="*/ 7046 w 7682"/>
                <a:gd name="T65" fmla="*/ 2683 h 8000"/>
                <a:gd name="T66" fmla="*/ 6866 w 7682"/>
                <a:gd name="T67" fmla="*/ 3151 h 8000"/>
                <a:gd name="T68" fmla="*/ 6794 w 7682"/>
                <a:gd name="T69" fmla="*/ 2887 h 8000"/>
                <a:gd name="T70" fmla="*/ 6494 w 7682"/>
                <a:gd name="T71" fmla="*/ 2779 h 8000"/>
                <a:gd name="T72" fmla="*/ 6314 w 7682"/>
                <a:gd name="T73" fmla="*/ 2587 h 8000"/>
                <a:gd name="T74" fmla="*/ 5774 w 7682"/>
                <a:gd name="T75" fmla="*/ 2455 h 8000"/>
                <a:gd name="T76" fmla="*/ 5631 w 7682"/>
                <a:gd name="T77" fmla="*/ 2083 h 8000"/>
                <a:gd name="T78" fmla="*/ 5427 w 7682"/>
                <a:gd name="T79" fmla="*/ 1686 h 8000"/>
                <a:gd name="T80" fmla="*/ 5319 w 7682"/>
                <a:gd name="T81" fmla="*/ 1422 h 8000"/>
                <a:gd name="T82" fmla="*/ 5079 w 7682"/>
                <a:gd name="T83" fmla="*/ 1386 h 8000"/>
                <a:gd name="T84" fmla="*/ 4767 w 7682"/>
                <a:gd name="T85" fmla="*/ 1734 h 8000"/>
                <a:gd name="T86" fmla="*/ 4455 w 7682"/>
                <a:gd name="T87" fmla="*/ 1842 h 8000"/>
                <a:gd name="T88" fmla="*/ 4179 w 7682"/>
                <a:gd name="T89" fmla="*/ 1962 h 8000"/>
                <a:gd name="T90" fmla="*/ 3759 w 7682"/>
                <a:gd name="T91" fmla="*/ 1950 h 8000"/>
                <a:gd name="T92" fmla="*/ 3471 w 7682"/>
                <a:gd name="T93" fmla="*/ 1806 h 8000"/>
                <a:gd name="T94" fmla="*/ 3615 w 7682"/>
                <a:gd name="T95" fmla="*/ 1386 h 8000"/>
                <a:gd name="T96" fmla="*/ 3543 w 7682"/>
                <a:gd name="T97" fmla="*/ 918 h 8000"/>
                <a:gd name="T98" fmla="*/ 3195 w 7682"/>
                <a:gd name="T99" fmla="*/ 186 h 8000"/>
                <a:gd name="T100" fmla="*/ 2871 w 7682"/>
                <a:gd name="T101" fmla="*/ 3619 h 8000"/>
                <a:gd name="T102" fmla="*/ 2583 w 7682"/>
                <a:gd name="T103" fmla="*/ 3835 h 8000"/>
                <a:gd name="T104" fmla="*/ 2271 w 7682"/>
                <a:gd name="T105" fmla="*/ 3919 h 8000"/>
                <a:gd name="T106" fmla="*/ 1852 w 7682"/>
                <a:gd name="T107" fmla="*/ 4003 h 8000"/>
                <a:gd name="T108" fmla="*/ 1228 w 7682"/>
                <a:gd name="T109" fmla="*/ 3955 h 8000"/>
                <a:gd name="T110" fmla="*/ 856 w 7682"/>
                <a:gd name="T111" fmla="*/ 3715 h 8000"/>
                <a:gd name="T112" fmla="*/ 490 w 7682"/>
                <a:gd name="T113" fmla="*/ 3299 h 8000"/>
                <a:gd name="T114" fmla="*/ 220 w 7682"/>
                <a:gd name="T115" fmla="*/ 3655 h 8000"/>
                <a:gd name="T116" fmla="*/ 160 w 7682"/>
                <a:gd name="T117" fmla="*/ 4243 h 8000"/>
                <a:gd name="T118" fmla="*/ 748 w 7682"/>
                <a:gd name="T119" fmla="*/ 5503 h 8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682" h="8000">
                  <a:moveTo>
                    <a:pt x="1156" y="6308"/>
                  </a:moveTo>
                  <a:lnTo>
                    <a:pt x="1240" y="6188"/>
                  </a:lnTo>
                  <a:lnTo>
                    <a:pt x="1324" y="6092"/>
                  </a:lnTo>
                  <a:lnTo>
                    <a:pt x="1348" y="5923"/>
                  </a:lnTo>
                  <a:lnTo>
                    <a:pt x="1480" y="5947"/>
                  </a:lnTo>
                  <a:lnTo>
                    <a:pt x="1588" y="5911"/>
                  </a:lnTo>
                  <a:lnTo>
                    <a:pt x="1648" y="5791"/>
                  </a:lnTo>
                  <a:lnTo>
                    <a:pt x="1684" y="5647"/>
                  </a:lnTo>
                  <a:lnTo>
                    <a:pt x="1816" y="5599"/>
                  </a:lnTo>
                  <a:lnTo>
                    <a:pt x="1864" y="5647"/>
                  </a:lnTo>
                  <a:lnTo>
                    <a:pt x="2007" y="5719"/>
                  </a:lnTo>
                  <a:lnTo>
                    <a:pt x="2091" y="5863"/>
                  </a:lnTo>
                  <a:lnTo>
                    <a:pt x="2163" y="5839"/>
                  </a:lnTo>
                  <a:lnTo>
                    <a:pt x="2115" y="6020"/>
                  </a:lnTo>
                  <a:lnTo>
                    <a:pt x="2127" y="6188"/>
                  </a:lnTo>
                  <a:lnTo>
                    <a:pt x="2187" y="6308"/>
                  </a:lnTo>
                  <a:lnTo>
                    <a:pt x="2259" y="6500"/>
                  </a:lnTo>
                  <a:lnTo>
                    <a:pt x="2259" y="6668"/>
                  </a:lnTo>
                  <a:lnTo>
                    <a:pt x="2283" y="6812"/>
                  </a:lnTo>
                  <a:lnTo>
                    <a:pt x="2319" y="6956"/>
                  </a:lnTo>
                  <a:lnTo>
                    <a:pt x="2415" y="7052"/>
                  </a:lnTo>
                  <a:lnTo>
                    <a:pt x="2523" y="7148"/>
                  </a:lnTo>
                  <a:lnTo>
                    <a:pt x="2655" y="7220"/>
                  </a:lnTo>
                  <a:lnTo>
                    <a:pt x="2655" y="7340"/>
                  </a:lnTo>
                  <a:lnTo>
                    <a:pt x="2583" y="7448"/>
                  </a:lnTo>
                  <a:lnTo>
                    <a:pt x="2679" y="7592"/>
                  </a:lnTo>
                  <a:lnTo>
                    <a:pt x="2643" y="7700"/>
                  </a:lnTo>
                  <a:lnTo>
                    <a:pt x="2751" y="7760"/>
                  </a:lnTo>
                  <a:lnTo>
                    <a:pt x="2751" y="7664"/>
                  </a:lnTo>
                  <a:lnTo>
                    <a:pt x="2799" y="7580"/>
                  </a:lnTo>
                  <a:lnTo>
                    <a:pt x="2871" y="7472"/>
                  </a:lnTo>
                  <a:lnTo>
                    <a:pt x="3015" y="7460"/>
                  </a:lnTo>
                  <a:lnTo>
                    <a:pt x="3087" y="7364"/>
                  </a:lnTo>
                  <a:lnTo>
                    <a:pt x="3195" y="7280"/>
                  </a:lnTo>
                  <a:lnTo>
                    <a:pt x="3267" y="7316"/>
                  </a:lnTo>
                  <a:lnTo>
                    <a:pt x="3219" y="7484"/>
                  </a:lnTo>
                  <a:lnTo>
                    <a:pt x="3171" y="7604"/>
                  </a:lnTo>
                  <a:lnTo>
                    <a:pt x="3243" y="7772"/>
                  </a:lnTo>
                  <a:lnTo>
                    <a:pt x="3267" y="7880"/>
                  </a:lnTo>
                  <a:lnTo>
                    <a:pt x="3423" y="8000"/>
                  </a:lnTo>
                  <a:lnTo>
                    <a:pt x="3567" y="7988"/>
                  </a:lnTo>
                  <a:lnTo>
                    <a:pt x="3687" y="8000"/>
                  </a:lnTo>
                  <a:lnTo>
                    <a:pt x="3783" y="7904"/>
                  </a:lnTo>
                  <a:lnTo>
                    <a:pt x="3819" y="7748"/>
                  </a:lnTo>
                  <a:lnTo>
                    <a:pt x="3915" y="7760"/>
                  </a:lnTo>
                  <a:lnTo>
                    <a:pt x="4059" y="7652"/>
                  </a:lnTo>
                  <a:lnTo>
                    <a:pt x="4023" y="7532"/>
                  </a:lnTo>
                  <a:lnTo>
                    <a:pt x="4155" y="7508"/>
                  </a:lnTo>
                  <a:lnTo>
                    <a:pt x="4263" y="7388"/>
                  </a:lnTo>
                  <a:lnTo>
                    <a:pt x="4359" y="7364"/>
                  </a:lnTo>
                  <a:lnTo>
                    <a:pt x="4371" y="7268"/>
                  </a:lnTo>
                  <a:lnTo>
                    <a:pt x="4527" y="7244"/>
                  </a:lnTo>
                  <a:lnTo>
                    <a:pt x="4635" y="7340"/>
                  </a:lnTo>
                  <a:lnTo>
                    <a:pt x="4719" y="7232"/>
                  </a:lnTo>
                  <a:lnTo>
                    <a:pt x="4851" y="7124"/>
                  </a:lnTo>
                  <a:lnTo>
                    <a:pt x="4791" y="7052"/>
                  </a:lnTo>
                  <a:lnTo>
                    <a:pt x="4863" y="6896"/>
                  </a:lnTo>
                  <a:lnTo>
                    <a:pt x="4995" y="6644"/>
                  </a:lnTo>
                  <a:lnTo>
                    <a:pt x="5163" y="6728"/>
                  </a:lnTo>
                  <a:lnTo>
                    <a:pt x="5271" y="6872"/>
                  </a:lnTo>
                  <a:lnTo>
                    <a:pt x="5475" y="6872"/>
                  </a:lnTo>
                  <a:lnTo>
                    <a:pt x="5583" y="6956"/>
                  </a:lnTo>
                  <a:lnTo>
                    <a:pt x="5727" y="7016"/>
                  </a:lnTo>
                  <a:lnTo>
                    <a:pt x="5763" y="6872"/>
                  </a:lnTo>
                  <a:lnTo>
                    <a:pt x="5906" y="6764"/>
                  </a:lnTo>
                  <a:lnTo>
                    <a:pt x="6134" y="6704"/>
                  </a:lnTo>
                  <a:lnTo>
                    <a:pt x="6290" y="6848"/>
                  </a:lnTo>
                  <a:lnTo>
                    <a:pt x="6434" y="6764"/>
                  </a:lnTo>
                  <a:lnTo>
                    <a:pt x="6542" y="6848"/>
                  </a:lnTo>
                  <a:lnTo>
                    <a:pt x="6794" y="6776"/>
                  </a:lnTo>
                  <a:lnTo>
                    <a:pt x="6830" y="6656"/>
                  </a:lnTo>
                  <a:lnTo>
                    <a:pt x="6890" y="6440"/>
                  </a:lnTo>
                  <a:lnTo>
                    <a:pt x="7070" y="6464"/>
                  </a:lnTo>
                  <a:lnTo>
                    <a:pt x="7238" y="6332"/>
                  </a:lnTo>
                  <a:lnTo>
                    <a:pt x="7428" y="6260"/>
                  </a:lnTo>
                  <a:lnTo>
                    <a:pt x="7586" y="6260"/>
                  </a:lnTo>
                  <a:lnTo>
                    <a:pt x="7682" y="6164"/>
                  </a:lnTo>
                  <a:lnTo>
                    <a:pt x="7682" y="6032"/>
                  </a:lnTo>
                  <a:lnTo>
                    <a:pt x="7670" y="5863"/>
                  </a:lnTo>
                  <a:lnTo>
                    <a:pt x="7670" y="5695"/>
                  </a:lnTo>
                  <a:lnTo>
                    <a:pt x="7490" y="5575"/>
                  </a:lnTo>
                  <a:lnTo>
                    <a:pt x="7274" y="5371"/>
                  </a:lnTo>
                  <a:lnTo>
                    <a:pt x="7058" y="5071"/>
                  </a:lnTo>
                  <a:lnTo>
                    <a:pt x="6854" y="4915"/>
                  </a:lnTo>
                  <a:lnTo>
                    <a:pt x="6698" y="4795"/>
                  </a:lnTo>
                  <a:lnTo>
                    <a:pt x="6734" y="4639"/>
                  </a:lnTo>
                  <a:lnTo>
                    <a:pt x="6926" y="4267"/>
                  </a:lnTo>
                  <a:lnTo>
                    <a:pt x="7082" y="4003"/>
                  </a:lnTo>
                  <a:lnTo>
                    <a:pt x="7178" y="3511"/>
                  </a:lnTo>
                  <a:lnTo>
                    <a:pt x="7226" y="3379"/>
                  </a:lnTo>
                  <a:lnTo>
                    <a:pt x="7274" y="3259"/>
                  </a:lnTo>
                  <a:lnTo>
                    <a:pt x="7310" y="3127"/>
                  </a:lnTo>
                  <a:lnTo>
                    <a:pt x="7238" y="3163"/>
                  </a:lnTo>
                  <a:lnTo>
                    <a:pt x="7082" y="3127"/>
                  </a:lnTo>
                  <a:lnTo>
                    <a:pt x="7070" y="3031"/>
                  </a:lnTo>
                  <a:lnTo>
                    <a:pt x="7178" y="2935"/>
                  </a:lnTo>
                  <a:lnTo>
                    <a:pt x="7310" y="2827"/>
                  </a:lnTo>
                  <a:lnTo>
                    <a:pt x="7166" y="2779"/>
                  </a:lnTo>
                  <a:lnTo>
                    <a:pt x="7046" y="2683"/>
                  </a:lnTo>
                  <a:lnTo>
                    <a:pt x="6986" y="2779"/>
                  </a:lnTo>
                  <a:lnTo>
                    <a:pt x="6986" y="2995"/>
                  </a:lnTo>
                  <a:lnTo>
                    <a:pt x="6866" y="3151"/>
                  </a:lnTo>
                  <a:lnTo>
                    <a:pt x="6806" y="3115"/>
                  </a:lnTo>
                  <a:lnTo>
                    <a:pt x="6758" y="3007"/>
                  </a:lnTo>
                  <a:lnTo>
                    <a:pt x="6794" y="2887"/>
                  </a:lnTo>
                  <a:lnTo>
                    <a:pt x="6710" y="2767"/>
                  </a:lnTo>
                  <a:lnTo>
                    <a:pt x="6590" y="2803"/>
                  </a:lnTo>
                  <a:lnTo>
                    <a:pt x="6494" y="2779"/>
                  </a:lnTo>
                  <a:lnTo>
                    <a:pt x="6470" y="2623"/>
                  </a:lnTo>
                  <a:lnTo>
                    <a:pt x="6410" y="2443"/>
                  </a:lnTo>
                  <a:lnTo>
                    <a:pt x="6314" y="2587"/>
                  </a:lnTo>
                  <a:lnTo>
                    <a:pt x="6170" y="2599"/>
                  </a:lnTo>
                  <a:lnTo>
                    <a:pt x="5954" y="2515"/>
                  </a:lnTo>
                  <a:lnTo>
                    <a:pt x="5774" y="2455"/>
                  </a:lnTo>
                  <a:lnTo>
                    <a:pt x="5547" y="2275"/>
                  </a:lnTo>
                  <a:lnTo>
                    <a:pt x="5535" y="2155"/>
                  </a:lnTo>
                  <a:lnTo>
                    <a:pt x="5631" y="2083"/>
                  </a:lnTo>
                  <a:lnTo>
                    <a:pt x="5559" y="1962"/>
                  </a:lnTo>
                  <a:lnTo>
                    <a:pt x="5535" y="1758"/>
                  </a:lnTo>
                  <a:lnTo>
                    <a:pt x="5427" y="1686"/>
                  </a:lnTo>
                  <a:lnTo>
                    <a:pt x="5271" y="1638"/>
                  </a:lnTo>
                  <a:lnTo>
                    <a:pt x="5307" y="1530"/>
                  </a:lnTo>
                  <a:lnTo>
                    <a:pt x="5319" y="1422"/>
                  </a:lnTo>
                  <a:lnTo>
                    <a:pt x="5271" y="1230"/>
                  </a:lnTo>
                  <a:lnTo>
                    <a:pt x="5199" y="1326"/>
                  </a:lnTo>
                  <a:lnTo>
                    <a:pt x="5079" y="1386"/>
                  </a:lnTo>
                  <a:lnTo>
                    <a:pt x="4935" y="1458"/>
                  </a:lnTo>
                  <a:lnTo>
                    <a:pt x="4839" y="1602"/>
                  </a:lnTo>
                  <a:lnTo>
                    <a:pt x="4767" y="1734"/>
                  </a:lnTo>
                  <a:lnTo>
                    <a:pt x="4635" y="1794"/>
                  </a:lnTo>
                  <a:lnTo>
                    <a:pt x="4527" y="1770"/>
                  </a:lnTo>
                  <a:lnTo>
                    <a:pt x="4455" y="1842"/>
                  </a:lnTo>
                  <a:lnTo>
                    <a:pt x="4479" y="1926"/>
                  </a:lnTo>
                  <a:lnTo>
                    <a:pt x="4311" y="1986"/>
                  </a:lnTo>
                  <a:lnTo>
                    <a:pt x="4179" y="1962"/>
                  </a:lnTo>
                  <a:lnTo>
                    <a:pt x="4035" y="1962"/>
                  </a:lnTo>
                  <a:lnTo>
                    <a:pt x="3891" y="1986"/>
                  </a:lnTo>
                  <a:lnTo>
                    <a:pt x="3759" y="1950"/>
                  </a:lnTo>
                  <a:lnTo>
                    <a:pt x="3603" y="1986"/>
                  </a:lnTo>
                  <a:lnTo>
                    <a:pt x="3483" y="1938"/>
                  </a:lnTo>
                  <a:lnTo>
                    <a:pt x="3471" y="1806"/>
                  </a:lnTo>
                  <a:lnTo>
                    <a:pt x="3435" y="1626"/>
                  </a:lnTo>
                  <a:lnTo>
                    <a:pt x="3555" y="1494"/>
                  </a:lnTo>
                  <a:lnTo>
                    <a:pt x="3615" y="1386"/>
                  </a:lnTo>
                  <a:lnTo>
                    <a:pt x="3663" y="1254"/>
                  </a:lnTo>
                  <a:lnTo>
                    <a:pt x="3663" y="1050"/>
                  </a:lnTo>
                  <a:lnTo>
                    <a:pt x="3543" y="918"/>
                  </a:lnTo>
                  <a:lnTo>
                    <a:pt x="3507" y="774"/>
                  </a:lnTo>
                  <a:lnTo>
                    <a:pt x="3435" y="630"/>
                  </a:lnTo>
                  <a:lnTo>
                    <a:pt x="3195" y="186"/>
                  </a:lnTo>
                  <a:lnTo>
                    <a:pt x="2894" y="0"/>
                  </a:lnTo>
                  <a:lnTo>
                    <a:pt x="2967" y="3535"/>
                  </a:lnTo>
                  <a:lnTo>
                    <a:pt x="2871" y="3619"/>
                  </a:lnTo>
                  <a:lnTo>
                    <a:pt x="2739" y="3607"/>
                  </a:lnTo>
                  <a:lnTo>
                    <a:pt x="2583" y="3691"/>
                  </a:lnTo>
                  <a:lnTo>
                    <a:pt x="2583" y="3835"/>
                  </a:lnTo>
                  <a:lnTo>
                    <a:pt x="2487" y="3955"/>
                  </a:lnTo>
                  <a:lnTo>
                    <a:pt x="2391" y="3871"/>
                  </a:lnTo>
                  <a:lnTo>
                    <a:pt x="2271" y="3919"/>
                  </a:lnTo>
                  <a:lnTo>
                    <a:pt x="2259" y="4039"/>
                  </a:lnTo>
                  <a:lnTo>
                    <a:pt x="2019" y="4003"/>
                  </a:lnTo>
                  <a:lnTo>
                    <a:pt x="1852" y="4003"/>
                  </a:lnTo>
                  <a:lnTo>
                    <a:pt x="1696" y="4039"/>
                  </a:lnTo>
                  <a:lnTo>
                    <a:pt x="1480" y="4087"/>
                  </a:lnTo>
                  <a:lnTo>
                    <a:pt x="1228" y="3955"/>
                  </a:lnTo>
                  <a:lnTo>
                    <a:pt x="1084" y="3871"/>
                  </a:lnTo>
                  <a:lnTo>
                    <a:pt x="904" y="3883"/>
                  </a:lnTo>
                  <a:lnTo>
                    <a:pt x="856" y="3715"/>
                  </a:lnTo>
                  <a:lnTo>
                    <a:pt x="760" y="3523"/>
                  </a:lnTo>
                  <a:lnTo>
                    <a:pt x="628" y="3415"/>
                  </a:lnTo>
                  <a:lnTo>
                    <a:pt x="490" y="3299"/>
                  </a:lnTo>
                  <a:lnTo>
                    <a:pt x="376" y="3283"/>
                  </a:lnTo>
                  <a:lnTo>
                    <a:pt x="289" y="3373"/>
                  </a:lnTo>
                  <a:lnTo>
                    <a:pt x="220" y="3655"/>
                  </a:lnTo>
                  <a:lnTo>
                    <a:pt x="72" y="3703"/>
                  </a:lnTo>
                  <a:lnTo>
                    <a:pt x="0" y="3871"/>
                  </a:lnTo>
                  <a:lnTo>
                    <a:pt x="160" y="4243"/>
                  </a:lnTo>
                  <a:lnTo>
                    <a:pt x="268" y="4279"/>
                  </a:lnTo>
                  <a:lnTo>
                    <a:pt x="604" y="5083"/>
                  </a:lnTo>
                  <a:lnTo>
                    <a:pt x="748" y="5503"/>
                  </a:lnTo>
                  <a:lnTo>
                    <a:pt x="1156" y="630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27" name="Freeform 49">
              <a:extLst>
                <a:ext uri="{FF2B5EF4-FFF2-40B4-BE49-F238E27FC236}">
                  <a16:creationId xmlns:a16="http://schemas.microsoft.com/office/drawing/2014/main" id="{82500B8A-A80F-E3D8-C722-C646E743B0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317" y="4466023"/>
              <a:ext cx="1927187" cy="1459962"/>
            </a:xfrm>
            <a:custGeom>
              <a:avLst/>
              <a:gdLst>
                <a:gd name="T0" fmla="*/ 491 w 5448"/>
                <a:gd name="T1" fmla="*/ 188 h 4368"/>
                <a:gd name="T2" fmla="*/ 191 w 5448"/>
                <a:gd name="T3" fmla="*/ 326 h 4368"/>
                <a:gd name="T4" fmla="*/ 0 w 5448"/>
                <a:gd name="T5" fmla="*/ 711 h 4368"/>
                <a:gd name="T6" fmla="*/ 552 w 5448"/>
                <a:gd name="T7" fmla="*/ 1884 h 4368"/>
                <a:gd name="T8" fmla="*/ 210 w 5448"/>
                <a:gd name="T9" fmla="*/ 2280 h 4368"/>
                <a:gd name="T10" fmla="*/ 336 w 5448"/>
                <a:gd name="T11" fmla="*/ 2604 h 4368"/>
                <a:gd name="T12" fmla="*/ 775 w 5448"/>
                <a:gd name="T13" fmla="*/ 3245 h 4368"/>
                <a:gd name="T14" fmla="*/ 742 w 5448"/>
                <a:gd name="T15" fmla="*/ 3926 h 4368"/>
                <a:gd name="T16" fmla="*/ 1010 w 5448"/>
                <a:gd name="T17" fmla="*/ 3688 h 4368"/>
                <a:gd name="T18" fmla="*/ 1434 w 5448"/>
                <a:gd name="T19" fmla="*/ 4008 h 4368"/>
                <a:gd name="T20" fmla="*/ 1848 w 5448"/>
                <a:gd name="T21" fmla="*/ 4260 h 4368"/>
                <a:gd name="T22" fmla="*/ 2244 w 5448"/>
                <a:gd name="T23" fmla="*/ 4134 h 4368"/>
                <a:gd name="T24" fmla="*/ 2694 w 5448"/>
                <a:gd name="T25" fmla="*/ 3954 h 4368"/>
                <a:gd name="T26" fmla="*/ 3270 w 5448"/>
                <a:gd name="T27" fmla="*/ 3846 h 4368"/>
                <a:gd name="T28" fmla="*/ 3666 w 5448"/>
                <a:gd name="T29" fmla="*/ 3666 h 4368"/>
                <a:gd name="T30" fmla="*/ 4152 w 5448"/>
                <a:gd name="T31" fmla="*/ 3486 h 4368"/>
                <a:gd name="T32" fmla="*/ 4746 w 5448"/>
                <a:gd name="T33" fmla="*/ 3522 h 4368"/>
                <a:gd name="T34" fmla="*/ 4854 w 5448"/>
                <a:gd name="T35" fmla="*/ 3162 h 4368"/>
                <a:gd name="T36" fmla="*/ 4638 w 5448"/>
                <a:gd name="T37" fmla="*/ 2838 h 4368"/>
                <a:gd name="T38" fmla="*/ 4332 w 5448"/>
                <a:gd name="T39" fmla="*/ 2640 h 4368"/>
                <a:gd name="T40" fmla="*/ 4800 w 5448"/>
                <a:gd name="T41" fmla="*/ 2244 h 4368"/>
                <a:gd name="T42" fmla="*/ 4926 w 5448"/>
                <a:gd name="T43" fmla="*/ 1722 h 4368"/>
                <a:gd name="T44" fmla="*/ 5340 w 5448"/>
                <a:gd name="T45" fmla="*/ 1632 h 4368"/>
                <a:gd name="T46" fmla="*/ 5390 w 5448"/>
                <a:gd name="T47" fmla="*/ 1247 h 4368"/>
                <a:gd name="T48" fmla="*/ 4976 w 5448"/>
                <a:gd name="T49" fmla="*/ 1103 h 4368"/>
                <a:gd name="T50" fmla="*/ 4572 w 5448"/>
                <a:gd name="T51" fmla="*/ 1416 h 4368"/>
                <a:gd name="T52" fmla="*/ 4118 w 5448"/>
                <a:gd name="T53" fmla="*/ 1272 h 4368"/>
                <a:gd name="T54" fmla="*/ 3716 w 5448"/>
                <a:gd name="T55" fmla="*/ 1277 h 4368"/>
                <a:gd name="T56" fmla="*/ 3564 w 5448"/>
                <a:gd name="T57" fmla="*/ 1631 h 4368"/>
                <a:gd name="T58" fmla="*/ 3216 w 5448"/>
                <a:gd name="T59" fmla="*/ 1668 h 4368"/>
                <a:gd name="T60" fmla="*/ 2999 w 5448"/>
                <a:gd name="T61" fmla="*/ 1908 h 4368"/>
                <a:gd name="T62" fmla="*/ 2760 w 5448"/>
                <a:gd name="T63" fmla="*/ 2160 h 4368"/>
                <a:gd name="T64" fmla="*/ 2531 w 5448"/>
                <a:gd name="T65" fmla="*/ 2399 h 4368"/>
                <a:gd name="T66" fmla="*/ 2112 w 5448"/>
                <a:gd name="T67" fmla="*/ 2283 h 4368"/>
                <a:gd name="T68" fmla="*/ 2066 w 5448"/>
                <a:gd name="T69" fmla="*/ 1877 h 4368"/>
                <a:gd name="T70" fmla="*/ 1932 w 5448"/>
                <a:gd name="T71" fmla="*/ 1763 h 4368"/>
                <a:gd name="T72" fmla="*/ 1647 w 5448"/>
                <a:gd name="T73" fmla="*/ 1970 h 4368"/>
                <a:gd name="T74" fmla="*/ 1488 w 5448"/>
                <a:gd name="T75" fmla="*/ 2102 h 4368"/>
                <a:gd name="T76" fmla="*/ 1500 w 5448"/>
                <a:gd name="T77" fmla="*/ 1739 h 4368"/>
                <a:gd name="T78" fmla="*/ 1260 w 5448"/>
                <a:gd name="T79" fmla="*/ 1452 h 4368"/>
                <a:gd name="T80" fmla="*/ 1103 w 5448"/>
                <a:gd name="T81" fmla="*/ 1067 h 4368"/>
                <a:gd name="T82" fmla="*/ 971 w 5448"/>
                <a:gd name="T83" fmla="*/ 591 h 4368"/>
                <a:gd name="T84" fmla="*/ 935 w 5448"/>
                <a:gd name="T85" fmla="*/ 263 h 4368"/>
                <a:gd name="T86" fmla="*/ 657 w 5448"/>
                <a:gd name="T87" fmla="*/ 0 h 4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48" h="4368">
                  <a:moveTo>
                    <a:pt x="657" y="0"/>
                  </a:moveTo>
                  <a:lnTo>
                    <a:pt x="527" y="47"/>
                  </a:lnTo>
                  <a:lnTo>
                    <a:pt x="491" y="188"/>
                  </a:lnTo>
                  <a:lnTo>
                    <a:pt x="434" y="312"/>
                  </a:lnTo>
                  <a:lnTo>
                    <a:pt x="323" y="347"/>
                  </a:lnTo>
                  <a:lnTo>
                    <a:pt x="191" y="326"/>
                  </a:lnTo>
                  <a:lnTo>
                    <a:pt x="168" y="492"/>
                  </a:lnTo>
                  <a:lnTo>
                    <a:pt x="86" y="584"/>
                  </a:lnTo>
                  <a:lnTo>
                    <a:pt x="0" y="711"/>
                  </a:lnTo>
                  <a:lnTo>
                    <a:pt x="246" y="1074"/>
                  </a:lnTo>
                  <a:lnTo>
                    <a:pt x="480" y="1326"/>
                  </a:lnTo>
                  <a:lnTo>
                    <a:pt x="552" y="1884"/>
                  </a:lnTo>
                  <a:lnTo>
                    <a:pt x="588" y="2172"/>
                  </a:lnTo>
                  <a:lnTo>
                    <a:pt x="426" y="2334"/>
                  </a:lnTo>
                  <a:lnTo>
                    <a:pt x="210" y="2280"/>
                  </a:lnTo>
                  <a:lnTo>
                    <a:pt x="156" y="2442"/>
                  </a:lnTo>
                  <a:lnTo>
                    <a:pt x="174" y="2586"/>
                  </a:lnTo>
                  <a:lnTo>
                    <a:pt x="336" y="2604"/>
                  </a:lnTo>
                  <a:lnTo>
                    <a:pt x="390" y="2820"/>
                  </a:lnTo>
                  <a:lnTo>
                    <a:pt x="354" y="2838"/>
                  </a:lnTo>
                  <a:lnTo>
                    <a:pt x="775" y="3245"/>
                  </a:lnTo>
                  <a:lnTo>
                    <a:pt x="696" y="3486"/>
                  </a:lnTo>
                  <a:lnTo>
                    <a:pt x="588" y="3684"/>
                  </a:lnTo>
                  <a:lnTo>
                    <a:pt x="742" y="3926"/>
                  </a:lnTo>
                  <a:lnTo>
                    <a:pt x="714" y="3720"/>
                  </a:lnTo>
                  <a:lnTo>
                    <a:pt x="840" y="3630"/>
                  </a:lnTo>
                  <a:lnTo>
                    <a:pt x="1010" y="3688"/>
                  </a:lnTo>
                  <a:lnTo>
                    <a:pt x="984" y="3864"/>
                  </a:lnTo>
                  <a:lnTo>
                    <a:pt x="1290" y="3846"/>
                  </a:lnTo>
                  <a:lnTo>
                    <a:pt x="1434" y="4008"/>
                  </a:lnTo>
                  <a:lnTo>
                    <a:pt x="1452" y="4134"/>
                  </a:lnTo>
                  <a:lnTo>
                    <a:pt x="1686" y="4296"/>
                  </a:lnTo>
                  <a:lnTo>
                    <a:pt x="1848" y="4260"/>
                  </a:lnTo>
                  <a:lnTo>
                    <a:pt x="2016" y="4368"/>
                  </a:lnTo>
                  <a:lnTo>
                    <a:pt x="2100" y="4260"/>
                  </a:lnTo>
                  <a:lnTo>
                    <a:pt x="2244" y="4134"/>
                  </a:lnTo>
                  <a:lnTo>
                    <a:pt x="2370" y="4026"/>
                  </a:lnTo>
                  <a:lnTo>
                    <a:pt x="2478" y="3882"/>
                  </a:lnTo>
                  <a:lnTo>
                    <a:pt x="2694" y="3954"/>
                  </a:lnTo>
                  <a:lnTo>
                    <a:pt x="2820" y="3882"/>
                  </a:lnTo>
                  <a:lnTo>
                    <a:pt x="3054" y="3936"/>
                  </a:lnTo>
                  <a:lnTo>
                    <a:pt x="3270" y="3846"/>
                  </a:lnTo>
                  <a:lnTo>
                    <a:pt x="3504" y="3882"/>
                  </a:lnTo>
                  <a:lnTo>
                    <a:pt x="3576" y="3774"/>
                  </a:lnTo>
                  <a:lnTo>
                    <a:pt x="3666" y="3666"/>
                  </a:lnTo>
                  <a:lnTo>
                    <a:pt x="3810" y="3576"/>
                  </a:lnTo>
                  <a:lnTo>
                    <a:pt x="4008" y="3576"/>
                  </a:lnTo>
                  <a:lnTo>
                    <a:pt x="4152" y="3486"/>
                  </a:lnTo>
                  <a:lnTo>
                    <a:pt x="4404" y="3576"/>
                  </a:lnTo>
                  <a:lnTo>
                    <a:pt x="4732" y="3586"/>
                  </a:lnTo>
                  <a:lnTo>
                    <a:pt x="4746" y="3522"/>
                  </a:lnTo>
                  <a:lnTo>
                    <a:pt x="4926" y="3432"/>
                  </a:lnTo>
                  <a:lnTo>
                    <a:pt x="4800" y="3342"/>
                  </a:lnTo>
                  <a:lnTo>
                    <a:pt x="4854" y="3162"/>
                  </a:lnTo>
                  <a:lnTo>
                    <a:pt x="5016" y="3036"/>
                  </a:lnTo>
                  <a:lnTo>
                    <a:pt x="4890" y="2892"/>
                  </a:lnTo>
                  <a:lnTo>
                    <a:pt x="4638" y="2838"/>
                  </a:lnTo>
                  <a:lnTo>
                    <a:pt x="4422" y="2892"/>
                  </a:lnTo>
                  <a:lnTo>
                    <a:pt x="4162" y="2871"/>
                  </a:lnTo>
                  <a:lnTo>
                    <a:pt x="4332" y="2640"/>
                  </a:lnTo>
                  <a:lnTo>
                    <a:pt x="4422" y="2424"/>
                  </a:lnTo>
                  <a:lnTo>
                    <a:pt x="4584" y="2262"/>
                  </a:lnTo>
                  <a:lnTo>
                    <a:pt x="4800" y="2244"/>
                  </a:lnTo>
                  <a:lnTo>
                    <a:pt x="4674" y="2082"/>
                  </a:lnTo>
                  <a:lnTo>
                    <a:pt x="4674" y="1830"/>
                  </a:lnTo>
                  <a:lnTo>
                    <a:pt x="4926" y="1722"/>
                  </a:lnTo>
                  <a:lnTo>
                    <a:pt x="5016" y="1632"/>
                  </a:lnTo>
                  <a:lnTo>
                    <a:pt x="5178" y="1650"/>
                  </a:lnTo>
                  <a:lnTo>
                    <a:pt x="5340" y="1632"/>
                  </a:lnTo>
                  <a:lnTo>
                    <a:pt x="5376" y="1506"/>
                  </a:lnTo>
                  <a:lnTo>
                    <a:pt x="5448" y="1416"/>
                  </a:lnTo>
                  <a:lnTo>
                    <a:pt x="5390" y="1247"/>
                  </a:lnTo>
                  <a:lnTo>
                    <a:pt x="5280" y="1166"/>
                  </a:lnTo>
                  <a:lnTo>
                    <a:pt x="5136" y="1247"/>
                  </a:lnTo>
                  <a:lnTo>
                    <a:pt x="4976" y="1103"/>
                  </a:lnTo>
                  <a:lnTo>
                    <a:pt x="4749" y="1166"/>
                  </a:lnTo>
                  <a:lnTo>
                    <a:pt x="4608" y="1274"/>
                  </a:lnTo>
                  <a:lnTo>
                    <a:pt x="4572" y="1416"/>
                  </a:lnTo>
                  <a:lnTo>
                    <a:pt x="4431" y="1358"/>
                  </a:lnTo>
                  <a:lnTo>
                    <a:pt x="4320" y="1271"/>
                  </a:lnTo>
                  <a:lnTo>
                    <a:pt x="4118" y="1272"/>
                  </a:lnTo>
                  <a:lnTo>
                    <a:pt x="4010" y="1128"/>
                  </a:lnTo>
                  <a:lnTo>
                    <a:pt x="3840" y="1044"/>
                  </a:lnTo>
                  <a:lnTo>
                    <a:pt x="3716" y="1277"/>
                  </a:lnTo>
                  <a:lnTo>
                    <a:pt x="3635" y="1451"/>
                  </a:lnTo>
                  <a:lnTo>
                    <a:pt x="3695" y="1526"/>
                  </a:lnTo>
                  <a:lnTo>
                    <a:pt x="3564" y="1631"/>
                  </a:lnTo>
                  <a:lnTo>
                    <a:pt x="3480" y="1740"/>
                  </a:lnTo>
                  <a:lnTo>
                    <a:pt x="3371" y="1644"/>
                  </a:lnTo>
                  <a:lnTo>
                    <a:pt x="3216" y="1668"/>
                  </a:lnTo>
                  <a:lnTo>
                    <a:pt x="3203" y="1763"/>
                  </a:lnTo>
                  <a:lnTo>
                    <a:pt x="3108" y="1790"/>
                  </a:lnTo>
                  <a:lnTo>
                    <a:pt x="2999" y="1908"/>
                  </a:lnTo>
                  <a:lnTo>
                    <a:pt x="2867" y="1932"/>
                  </a:lnTo>
                  <a:lnTo>
                    <a:pt x="2903" y="2052"/>
                  </a:lnTo>
                  <a:lnTo>
                    <a:pt x="2760" y="2160"/>
                  </a:lnTo>
                  <a:lnTo>
                    <a:pt x="2663" y="2148"/>
                  </a:lnTo>
                  <a:lnTo>
                    <a:pt x="2628" y="2301"/>
                  </a:lnTo>
                  <a:lnTo>
                    <a:pt x="2531" y="2399"/>
                  </a:lnTo>
                  <a:lnTo>
                    <a:pt x="2409" y="2387"/>
                  </a:lnTo>
                  <a:lnTo>
                    <a:pt x="2267" y="2400"/>
                  </a:lnTo>
                  <a:lnTo>
                    <a:pt x="2112" y="2283"/>
                  </a:lnTo>
                  <a:lnTo>
                    <a:pt x="2088" y="2171"/>
                  </a:lnTo>
                  <a:lnTo>
                    <a:pt x="2015" y="2003"/>
                  </a:lnTo>
                  <a:lnTo>
                    <a:pt x="2066" y="1877"/>
                  </a:lnTo>
                  <a:lnTo>
                    <a:pt x="2112" y="1716"/>
                  </a:lnTo>
                  <a:lnTo>
                    <a:pt x="2040" y="1680"/>
                  </a:lnTo>
                  <a:lnTo>
                    <a:pt x="1932" y="1763"/>
                  </a:lnTo>
                  <a:lnTo>
                    <a:pt x="1859" y="1859"/>
                  </a:lnTo>
                  <a:lnTo>
                    <a:pt x="1716" y="1874"/>
                  </a:lnTo>
                  <a:lnTo>
                    <a:pt x="1647" y="1970"/>
                  </a:lnTo>
                  <a:lnTo>
                    <a:pt x="1595" y="2067"/>
                  </a:lnTo>
                  <a:lnTo>
                    <a:pt x="1596" y="2160"/>
                  </a:lnTo>
                  <a:lnTo>
                    <a:pt x="1488" y="2102"/>
                  </a:lnTo>
                  <a:lnTo>
                    <a:pt x="1524" y="1994"/>
                  </a:lnTo>
                  <a:lnTo>
                    <a:pt x="1430" y="1848"/>
                  </a:lnTo>
                  <a:lnTo>
                    <a:pt x="1500" y="1739"/>
                  </a:lnTo>
                  <a:lnTo>
                    <a:pt x="1500" y="1622"/>
                  </a:lnTo>
                  <a:lnTo>
                    <a:pt x="1370" y="1548"/>
                  </a:lnTo>
                  <a:lnTo>
                    <a:pt x="1260" y="1452"/>
                  </a:lnTo>
                  <a:lnTo>
                    <a:pt x="1161" y="1352"/>
                  </a:lnTo>
                  <a:lnTo>
                    <a:pt x="1130" y="1217"/>
                  </a:lnTo>
                  <a:lnTo>
                    <a:pt x="1103" y="1067"/>
                  </a:lnTo>
                  <a:lnTo>
                    <a:pt x="1104" y="899"/>
                  </a:lnTo>
                  <a:lnTo>
                    <a:pt x="1032" y="708"/>
                  </a:lnTo>
                  <a:lnTo>
                    <a:pt x="971" y="591"/>
                  </a:lnTo>
                  <a:lnTo>
                    <a:pt x="960" y="419"/>
                  </a:lnTo>
                  <a:lnTo>
                    <a:pt x="1008" y="240"/>
                  </a:lnTo>
                  <a:lnTo>
                    <a:pt x="935" y="263"/>
                  </a:lnTo>
                  <a:lnTo>
                    <a:pt x="855" y="122"/>
                  </a:lnTo>
                  <a:lnTo>
                    <a:pt x="711" y="48"/>
                  </a:lnTo>
                  <a:lnTo>
                    <a:pt x="657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28" name="Freeform 50">
              <a:extLst>
                <a:ext uri="{FF2B5EF4-FFF2-40B4-BE49-F238E27FC236}">
                  <a16:creationId xmlns:a16="http://schemas.microsoft.com/office/drawing/2014/main" id="{DB979807-C255-C7FF-4129-6F5E83ED5B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3458" y="2527740"/>
              <a:ext cx="1709574" cy="1124971"/>
            </a:xfrm>
            <a:custGeom>
              <a:avLst/>
              <a:gdLst>
                <a:gd name="T0" fmla="*/ 48 w 4838"/>
                <a:gd name="T1" fmla="*/ 1621 h 3366"/>
                <a:gd name="T2" fmla="*/ 0 w 4838"/>
                <a:gd name="T3" fmla="*/ 1845 h 3366"/>
                <a:gd name="T4" fmla="*/ 264 w 4838"/>
                <a:gd name="T5" fmla="*/ 1965 h 3366"/>
                <a:gd name="T6" fmla="*/ 360 w 4838"/>
                <a:gd name="T7" fmla="*/ 2287 h 3366"/>
                <a:gd name="T8" fmla="*/ 278 w 4838"/>
                <a:gd name="T9" fmla="*/ 2478 h 3366"/>
                <a:gd name="T10" fmla="*/ 705 w 4838"/>
                <a:gd name="T11" fmla="*/ 2727 h 3366"/>
                <a:gd name="T12" fmla="*/ 1044 w 4838"/>
                <a:gd name="T13" fmla="*/ 2789 h 3366"/>
                <a:gd name="T14" fmla="*/ 1199 w 4838"/>
                <a:gd name="T15" fmla="*/ 2823 h 3366"/>
                <a:gd name="T16" fmla="*/ 1323 w 4838"/>
                <a:gd name="T17" fmla="*/ 3006 h 3366"/>
                <a:gd name="T18" fmla="*/ 1524 w 4838"/>
                <a:gd name="T19" fmla="*/ 3093 h 3366"/>
                <a:gd name="T20" fmla="*/ 1536 w 4838"/>
                <a:gd name="T21" fmla="*/ 3318 h 3366"/>
                <a:gd name="T22" fmla="*/ 1716 w 4838"/>
                <a:gd name="T23" fmla="*/ 3200 h 3366"/>
                <a:gd name="T24" fmla="*/ 1778 w 4838"/>
                <a:gd name="T25" fmla="*/ 2888 h 3366"/>
                <a:gd name="T26" fmla="*/ 2039 w 4838"/>
                <a:gd name="T27" fmla="*/ 3030 h 3366"/>
                <a:gd name="T28" fmla="*/ 1800 w 4838"/>
                <a:gd name="T29" fmla="*/ 3236 h 3366"/>
                <a:gd name="T30" fmla="*/ 1962 w 4838"/>
                <a:gd name="T31" fmla="*/ 3366 h 3366"/>
                <a:gd name="T32" fmla="*/ 2149 w 4838"/>
                <a:gd name="T33" fmla="*/ 3189 h 3366"/>
                <a:gd name="T34" fmla="*/ 2396 w 4838"/>
                <a:gd name="T35" fmla="*/ 2997 h 3366"/>
                <a:gd name="T36" fmla="*/ 2726 w 4838"/>
                <a:gd name="T37" fmla="*/ 2878 h 3366"/>
                <a:gd name="T38" fmla="*/ 2927 w 4838"/>
                <a:gd name="T39" fmla="*/ 2933 h 3366"/>
                <a:gd name="T40" fmla="*/ 3284 w 4838"/>
                <a:gd name="T41" fmla="*/ 2677 h 3366"/>
                <a:gd name="T42" fmla="*/ 3384 w 4838"/>
                <a:gd name="T43" fmla="*/ 2385 h 3366"/>
                <a:gd name="T44" fmla="*/ 3686 w 4838"/>
                <a:gd name="T45" fmla="*/ 2276 h 3366"/>
                <a:gd name="T46" fmla="*/ 3970 w 4838"/>
                <a:gd name="T47" fmla="*/ 2202 h 3366"/>
                <a:gd name="T48" fmla="*/ 4171 w 4838"/>
                <a:gd name="T49" fmla="*/ 2157 h 3366"/>
                <a:gd name="T50" fmla="*/ 4427 w 4838"/>
                <a:gd name="T51" fmla="*/ 2047 h 3366"/>
                <a:gd name="T52" fmla="*/ 4280 w 4838"/>
                <a:gd name="T53" fmla="*/ 1892 h 3366"/>
                <a:gd name="T54" fmla="*/ 4015 w 4838"/>
                <a:gd name="T55" fmla="*/ 1837 h 3366"/>
                <a:gd name="T56" fmla="*/ 4006 w 4838"/>
                <a:gd name="T57" fmla="*/ 1645 h 3366"/>
                <a:gd name="T58" fmla="*/ 4125 w 4838"/>
                <a:gd name="T59" fmla="*/ 1389 h 3366"/>
                <a:gd name="T60" fmla="*/ 4207 w 4838"/>
                <a:gd name="T61" fmla="*/ 1188 h 3366"/>
                <a:gd name="T62" fmla="*/ 4472 w 4838"/>
                <a:gd name="T63" fmla="*/ 1233 h 3366"/>
                <a:gd name="T64" fmla="*/ 4573 w 4838"/>
                <a:gd name="T65" fmla="*/ 1014 h 3366"/>
                <a:gd name="T66" fmla="*/ 4719 w 4838"/>
                <a:gd name="T67" fmla="*/ 768 h 3366"/>
                <a:gd name="T68" fmla="*/ 4774 w 4838"/>
                <a:gd name="T69" fmla="*/ 539 h 3366"/>
                <a:gd name="T70" fmla="*/ 4802 w 4838"/>
                <a:gd name="T71" fmla="*/ 439 h 3366"/>
                <a:gd name="T72" fmla="*/ 4454 w 4838"/>
                <a:gd name="T73" fmla="*/ 384 h 3366"/>
                <a:gd name="T74" fmla="*/ 4290 w 4838"/>
                <a:gd name="T75" fmla="*/ 393 h 3366"/>
                <a:gd name="T76" fmla="*/ 4116 w 4838"/>
                <a:gd name="T77" fmla="*/ 448 h 3366"/>
                <a:gd name="T78" fmla="*/ 3860 w 4838"/>
                <a:gd name="T79" fmla="*/ 274 h 3366"/>
                <a:gd name="T80" fmla="*/ 3622 w 4838"/>
                <a:gd name="T81" fmla="*/ 210 h 3366"/>
                <a:gd name="T82" fmla="*/ 3403 w 4838"/>
                <a:gd name="T83" fmla="*/ 201 h 3366"/>
                <a:gd name="T84" fmla="*/ 3202 w 4838"/>
                <a:gd name="T85" fmla="*/ 73 h 3366"/>
                <a:gd name="T86" fmla="*/ 3031 w 4838"/>
                <a:gd name="T87" fmla="*/ 73 h 3366"/>
                <a:gd name="T88" fmla="*/ 2808 w 4838"/>
                <a:gd name="T89" fmla="*/ 64 h 3366"/>
                <a:gd name="T90" fmla="*/ 2781 w 4838"/>
                <a:gd name="T91" fmla="*/ 201 h 3366"/>
                <a:gd name="T92" fmla="*/ 2690 w 4838"/>
                <a:gd name="T93" fmla="*/ 485 h 3366"/>
                <a:gd name="T94" fmla="*/ 2589 w 4838"/>
                <a:gd name="T95" fmla="*/ 759 h 3366"/>
                <a:gd name="T96" fmla="*/ 2359 w 4838"/>
                <a:gd name="T97" fmla="*/ 1041 h 3366"/>
                <a:gd name="T98" fmla="*/ 2058 w 4838"/>
                <a:gd name="T99" fmla="*/ 1078 h 3366"/>
                <a:gd name="T100" fmla="*/ 1948 w 4838"/>
                <a:gd name="T101" fmla="*/ 1169 h 3366"/>
                <a:gd name="T102" fmla="*/ 1573 w 4838"/>
                <a:gd name="T103" fmla="*/ 1124 h 3366"/>
                <a:gd name="T104" fmla="*/ 1354 w 4838"/>
                <a:gd name="T105" fmla="*/ 996 h 3366"/>
                <a:gd name="T106" fmla="*/ 1107 w 4838"/>
                <a:gd name="T107" fmla="*/ 1005 h 3366"/>
                <a:gd name="T108" fmla="*/ 887 w 4838"/>
                <a:gd name="T109" fmla="*/ 823 h 3366"/>
                <a:gd name="T110" fmla="*/ 650 w 4838"/>
                <a:gd name="T111" fmla="*/ 649 h 3366"/>
                <a:gd name="T112" fmla="*/ 450 w 4838"/>
                <a:gd name="T113" fmla="*/ 619 h 3366"/>
                <a:gd name="T114" fmla="*/ 198 w 4838"/>
                <a:gd name="T115" fmla="*/ 687 h 3366"/>
                <a:gd name="T116" fmla="*/ 110 w 4838"/>
                <a:gd name="T117" fmla="*/ 849 h 3366"/>
                <a:gd name="T118" fmla="*/ 83 w 4838"/>
                <a:gd name="T119" fmla="*/ 996 h 3366"/>
                <a:gd name="T120" fmla="*/ 74 w 4838"/>
                <a:gd name="T121" fmla="*/ 1188 h 3366"/>
                <a:gd name="T122" fmla="*/ 0 w 4838"/>
                <a:gd name="T123" fmla="*/ 1435 h 3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38" h="3366">
                  <a:moveTo>
                    <a:pt x="0" y="1435"/>
                  </a:moveTo>
                  <a:lnTo>
                    <a:pt x="48" y="1621"/>
                  </a:lnTo>
                  <a:lnTo>
                    <a:pt x="36" y="1731"/>
                  </a:lnTo>
                  <a:lnTo>
                    <a:pt x="0" y="1845"/>
                  </a:lnTo>
                  <a:lnTo>
                    <a:pt x="159" y="1891"/>
                  </a:lnTo>
                  <a:lnTo>
                    <a:pt x="264" y="1965"/>
                  </a:lnTo>
                  <a:lnTo>
                    <a:pt x="288" y="2163"/>
                  </a:lnTo>
                  <a:lnTo>
                    <a:pt x="360" y="2287"/>
                  </a:lnTo>
                  <a:lnTo>
                    <a:pt x="263" y="2361"/>
                  </a:lnTo>
                  <a:lnTo>
                    <a:pt x="278" y="2478"/>
                  </a:lnTo>
                  <a:lnTo>
                    <a:pt x="503" y="2657"/>
                  </a:lnTo>
                  <a:lnTo>
                    <a:pt x="705" y="2727"/>
                  </a:lnTo>
                  <a:lnTo>
                    <a:pt x="899" y="2802"/>
                  </a:lnTo>
                  <a:lnTo>
                    <a:pt x="1044" y="2789"/>
                  </a:lnTo>
                  <a:lnTo>
                    <a:pt x="1140" y="2648"/>
                  </a:lnTo>
                  <a:lnTo>
                    <a:pt x="1199" y="2823"/>
                  </a:lnTo>
                  <a:lnTo>
                    <a:pt x="1223" y="2982"/>
                  </a:lnTo>
                  <a:lnTo>
                    <a:pt x="1323" y="3006"/>
                  </a:lnTo>
                  <a:lnTo>
                    <a:pt x="1440" y="2972"/>
                  </a:lnTo>
                  <a:lnTo>
                    <a:pt x="1524" y="3093"/>
                  </a:lnTo>
                  <a:lnTo>
                    <a:pt x="1488" y="3210"/>
                  </a:lnTo>
                  <a:lnTo>
                    <a:pt x="1536" y="3318"/>
                  </a:lnTo>
                  <a:lnTo>
                    <a:pt x="1598" y="3354"/>
                  </a:lnTo>
                  <a:lnTo>
                    <a:pt x="1716" y="3200"/>
                  </a:lnTo>
                  <a:lnTo>
                    <a:pt x="1716" y="2982"/>
                  </a:lnTo>
                  <a:lnTo>
                    <a:pt x="1778" y="2888"/>
                  </a:lnTo>
                  <a:lnTo>
                    <a:pt x="1896" y="2982"/>
                  </a:lnTo>
                  <a:lnTo>
                    <a:pt x="2039" y="3030"/>
                  </a:lnTo>
                  <a:lnTo>
                    <a:pt x="1916" y="3131"/>
                  </a:lnTo>
                  <a:lnTo>
                    <a:pt x="1800" y="3236"/>
                  </a:lnTo>
                  <a:lnTo>
                    <a:pt x="1814" y="3329"/>
                  </a:lnTo>
                  <a:lnTo>
                    <a:pt x="1962" y="3366"/>
                  </a:lnTo>
                  <a:lnTo>
                    <a:pt x="2037" y="3333"/>
                  </a:lnTo>
                  <a:lnTo>
                    <a:pt x="2149" y="3189"/>
                  </a:lnTo>
                  <a:lnTo>
                    <a:pt x="2259" y="3097"/>
                  </a:lnTo>
                  <a:lnTo>
                    <a:pt x="2396" y="2997"/>
                  </a:lnTo>
                  <a:lnTo>
                    <a:pt x="2534" y="2951"/>
                  </a:lnTo>
                  <a:lnTo>
                    <a:pt x="2726" y="2878"/>
                  </a:lnTo>
                  <a:lnTo>
                    <a:pt x="2827" y="2933"/>
                  </a:lnTo>
                  <a:lnTo>
                    <a:pt x="2927" y="2933"/>
                  </a:lnTo>
                  <a:lnTo>
                    <a:pt x="3110" y="2741"/>
                  </a:lnTo>
                  <a:lnTo>
                    <a:pt x="3284" y="2677"/>
                  </a:lnTo>
                  <a:lnTo>
                    <a:pt x="3266" y="2522"/>
                  </a:lnTo>
                  <a:lnTo>
                    <a:pt x="3384" y="2385"/>
                  </a:lnTo>
                  <a:lnTo>
                    <a:pt x="3503" y="2285"/>
                  </a:lnTo>
                  <a:lnTo>
                    <a:pt x="3686" y="2276"/>
                  </a:lnTo>
                  <a:lnTo>
                    <a:pt x="3896" y="2257"/>
                  </a:lnTo>
                  <a:lnTo>
                    <a:pt x="3970" y="2202"/>
                  </a:lnTo>
                  <a:lnTo>
                    <a:pt x="4107" y="2248"/>
                  </a:lnTo>
                  <a:lnTo>
                    <a:pt x="4171" y="2157"/>
                  </a:lnTo>
                  <a:lnTo>
                    <a:pt x="4262" y="2102"/>
                  </a:lnTo>
                  <a:lnTo>
                    <a:pt x="4427" y="2047"/>
                  </a:lnTo>
                  <a:lnTo>
                    <a:pt x="4317" y="1992"/>
                  </a:lnTo>
                  <a:lnTo>
                    <a:pt x="4280" y="1892"/>
                  </a:lnTo>
                  <a:lnTo>
                    <a:pt x="4162" y="1782"/>
                  </a:lnTo>
                  <a:lnTo>
                    <a:pt x="4015" y="1837"/>
                  </a:lnTo>
                  <a:lnTo>
                    <a:pt x="3906" y="1754"/>
                  </a:lnTo>
                  <a:lnTo>
                    <a:pt x="4006" y="1645"/>
                  </a:lnTo>
                  <a:lnTo>
                    <a:pt x="4098" y="1553"/>
                  </a:lnTo>
                  <a:lnTo>
                    <a:pt x="4125" y="1389"/>
                  </a:lnTo>
                  <a:lnTo>
                    <a:pt x="4125" y="1242"/>
                  </a:lnTo>
                  <a:lnTo>
                    <a:pt x="4207" y="1188"/>
                  </a:lnTo>
                  <a:lnTo>
                    <a:pt x="4344" y="1206"/>
                  </a:lnTo>
                  <a:lnTo>
                    <a:pt x="4472" y="1233"/>
                  </a:lnTo>
                  <a:lnTo>
                    <a:pt x="4564" y="1169"/>
                  </a:lnTo>
                  <a:lnTo>
                    <a:pt x="4573" y="1014"/>
                  </a:lnTo>
                  <a:lnTo>
                    <a:pt x="4719" y="895"/>
                  </a:lnTo>
                  <a:lnTo>
                    <a:pt x="4719" y="768"/>
                  </a:lnTo>
                  <a:lnTo>
                    <a:pt x="4774" y="695"/>
                  </a:lnTo>
                  <a:lnTo>
                    <a:pt x="4774" y="539"/>
                  </a:lnTo>
                  <a:lnTo>
                    <a:pt x="4838" y="512"/>
                  </a:lnTo>
                  <a:lnTo>
                    <a:pt x="4802" y="439"/>
                  </a:lnTo>
                  <a:lnTo>
                    <a:pt x="4600" y="347"/>
                  </a:lnTo>
                  <a:lnTo>
                    <a:pt x="4454" y="384"/>
                  </a:lnTo>
                  <a:lnTo>
                    <a:pt x="4317" y="347"/>
                  </a:lnTo>
                  <a:lnTo>
                    <a:pt x="4290" y="393"/>
                  </a:lnTo>
                  <a:lnTo>
                    <a:pt x="4244" y="466"/>
                  </a:lnTo>
                  <a:lnTo>
                    <a:pt x="4116" y="448"/>
                  </a:lnTo>
                  <a:lnTo>
                    <a:pt x="3970" y="366"/>
                  </a:lnTo>
                  <a:lnTo>
                    <a:pt x="3860" y="274"/>
                  </a:lnTo>
                  <a:lnTo>
                    <a:pt x="3778" y="110"/>
                  </a:lnTo>
                  <a:lnTo>
                    <a:pt x="3622" y="210"/>
                  </a:lnTo>
                  <a:lnTo>
                    <a:pt x="3635" y="243"/>
                  </a:lnTo>
                  <a:lnTo>
                    <a:pt x="3403" y="201"/>
                  </a:lnTo>
                  <a:lnTo>
                    <a:pt x="3275" y="165"/>
                  </a:lnTo>
                  <a:lnTo>
                    <a:pt x="3202" y="73"/>
                  </a:lnTo>
                  <a:lnTo>
                    <a:pt x="3156" y="0"/>
                  </a:lnTo>
                  <a:lnTo>
                    <a:pt x="3031" y="73"/>
                  </a:lnTo>
                  <a:lnTo>
                    <a:pt x="2889" y="114"/>
                  </a:lnTo>
                  <a:lnTo>
                    <a:pt x="2808" y="64"/>
                  </a:lnTo>
                  <a:lnTo>
                    <a:pt x="2746" y="145"/>
                  </a:lnTo>
                  <a:lnTo>
                    <a:pt x="2781" y="201"/>
                  </a:lnTo>
                  <a:lnTo>
                    <a:pt x="2754" y="320"/>
                  </a:lnTo>
                  <a:lnTo>
                    <a:pt x="2690" y="485"/>
                  </a:lnTo>
                  <a:lnTo>
                    <a:pt x="2616" y="622"/>
                  </a:lnTo>
                  <a:lnTo>
                    <a:pt x="2589" y="759"/>
                  </a:lnTo>
                  <a:lnTo>
                    <a:pt x="2479" y="913"/>
                  </a:lnTo>
                  <a:lnTo>
                    <a:pt x="2359" y="1041"/>
                  </a:lnTo>
                  <a:lnTo>
                    <a:pt x="2231" y="1105"/>
                  </a:lnTo>
                  <a:lnTo>
                    <a:pt x="2058" y="1078"/>
                  </a:lnTo>
                  <a:lnTo>
                    <a:pt x="1985" y="1124"/>
                  </a:lnTo>
                  <a:lnTo>
                    <a:pt x="1948" y="1169"/>
                  </a:lnTo>
                  <a:lnTo>
                    <a:pt x="1765" y="1169"/>
                  </a:lnTo>
                  <a:lnTo>
                    <a:pt x="1573" y="1124"/>
                  </a:lnTo>
                  <a:lnTo>
                    <a:pt x="1421" y="1093"/>
                  </a:lnTo>
                  <a:lnTo>
                    <a:pt x="1354" y="996"/>
                  </a:lnTo>
                  <a:lnTo>
                    <a:pt x="1226" y="968"/>
                  </a:lnTo>
                  <a:lnTo>
                    <a:pt x="1107" y="1005"/>
                  </a:lnTo>
                  <a:lnTo>
                    <a:pt x="997" y="959"/>
                  </a:lnTo>
                  <a:lnTo>
                    <a:pt x="887" y="823"/>
                  </a:lnTo>
                  <a:lnTo>
                    <a:pt x="741" y="741"/>
                  </a:lnTo>
                  <a:lnTo>
                    <a:pt x="650" y="649"/>
                  </a:lnTo>
                  <a:lnTo>
                    <a:pt x="556" y="654"/>
                  </a:lnTo>
                  <a:lnTo>
                    <a:pt x="450" y="619"/>
                  </a:lnTo>
                  <a:lnTo>
                    <a:pt x="318" y="675"/>
                  </a:lnTo>
                  <a:lnTo>
                    <a:pt x="198" y="687"/>
                  </a:lnTo>
                  <a:lnTo>
                    <a:pt x="175" y="748"/>
                  </a:lnTo>
                  <a:lnTo>
                    <a:pt x="110" y="849"/>
                  </a:lnTo>
                  <a:lnTo>
                    <a:pt x="110" y="941"/>
                  </a:lnTo>
                  <a:lnTo>
                    <a:pt x="83" y="996"/>
                  </a:lnTo>
                  <a:lnTo>
                    <a:pt x="10" y="1087"/>
                  </a:lnTo>
                  <a:lnTo>
                    <a:pt x="74" y="1188"/>
                  </a:lnTo>
                  <a:lnTo>
                    <a:pt x="28" y="1270"/>
                  </a:lnTo>
                  <a:lnTo>
                    <a:pt x="0" y="1435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29" name="Freeform 51">
              <a:extLst>
                <a:ext uri="{FF2B5EF4-FFF2-40B4-BE49-F238E27FC236}">
                  <a16:creationId xmlns:a16="http://schemas.microsoft.com/office/drawing/2014/main" id="{0038290C-0BB3-22B4-1B04-DD0821D44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581" y="3211056"/>
              <a:ext cx="1638196" cy="1311633"/>
            </a:xfrm>
            <a:custGeom>
              <a:avLst/>
              <a:gdLst>
                <a:gd name="T0" fmla="*/ 384 w 4632"/>
                <a:gd name="T1" fmla="*/ 2158 h 3922"/>
                <a:gd name="T2" fmla="*/ 35 w 4632"/>
                <a:gd name="T3" fmla="*/ 2794 h 3922"/>
                <a:gd name="T4" fmla="*/ 359 w 4632"/>
                <a:gd name="T5" fmla="*/ 3225 h 3922"/>
                <a:gd name="T6" fmla="*/ 792 w 4632"/>
                <a:gd name="T7" fmla="*/ 3730 h 3922"/>
                <a:gd name="T8" fmla="*/ 1104 w 4632"/>
                <a:gd name="T9" fmla="*/ 3850 h 3922"/>
                <a:gd name="T10" fmla="*/ 1308 w 4632"/>
                <a:gd name="T11" fmla="*/ 3850 h 3922"/>
                <a:gd name="T12" fmla="*/ 1488 w 4632"/>
                <a:gd name="T13" fmla="*/ 3754 h 3922"/>
                <a:gd name="T14" fmla="*/ 1668 w 4632"/>
                <a:gd name="T15" fmla="*/ 3826 h 3922"/>
                <a:gd name="T16" fmla="*/ 1908 w 4632"/>
                <a:gd name="T17" fmla="*/ 3874 h 3922"/>
                <a:gd name="T18" fmla="*/ 2172 w 4632"/>
                <a:gd name="T19" fmla="*/ 3874 h 3922"/>
                <a:gd name="T20" fmla="*/ 2328 w 4632"/>
                <a:gd name="T21" fmla="*/ 3766 h 3922"/>
                <a:gd name="T22" fmla="*/ 2616 w 4632"/>
                <a:gd name="T23" fmla="*/ 3586 h 3922"/>
                <a:gd name="T24" fmla="*/ 2496 w 4632"/>
                <a:gd name="T25" fmla="*/ 3334 h 3922"/>
                <a:gd name="T26" fmla="*/ 2340 w 4632"/>
                <a:gd name="T27" fmla="*/ 3070 h 3922"/>
                <a:gd name="T28" fmla="*/ 2472 w 4632"/>
                <a:gd name="T29" fmla="*/ 2818 h 3922"/>
                <a:gd name="T30" fmla="*/ 2700 w 4632"/>
                <a:gd name="T31" fmla="*/ 2530 h 3922"/>
                <a:gd name="T32" fmla="*/ 2904 w 4632"/>
                <a:gd name="T33" fmla="*/ 2278 h 3922"/>
                <a:gd name="T34" fmla="*/ 3192 w 4632"/>
                <a:gd name="T35" fmla="*/ 2062 h 3922"/>
                <a:gd name="T36" fmla="*/ 3480 w 4632"/>
                <a:gd name="T37" fmla="*/ 1931 h 3922"/>
                <a:gd name="T38" fmla="*/ 3756 w 4632"/>
                <a:gd name="T39" fmla="*/ 1990 h 3922"/>
                <a:gd name="T40" fmla="*/ 3936 w 4632"/>
                <a:gd name="T41" fmla="*/ 1942 h 3922"/>
                <a:gd name="T42" fmla="*/ 4140 w 4632"/>
                <a:gd name="T43" fmla="*/ 1810 h 3922"/>
                <a:gd name="T44" fmla="*/ 4428 w 4632"/>
                <a:gd name="T45" fmla="*/ 1582 h 3922"/>
                <a:gd name="T46" fmla="*/ 4572 w 4632"/>
                <a:gd name="T47" fmla="*/ 1270 h 3922"/>
                <a:gd name="T48" fmla="*/ 4632 w 4632"/>
                <a:gd name="T49" fmla="*/ 826 h 3922"/>
                <a:gd name="T50" fmla="*/ 4452 w 4632"/>
                <a:gd name="T51" fmla="*/ 634 h 3922"/>
                <a:gd name="T52" fmla="*/ 4164 w 4632"/>
                <a:gd name="T53" fmla="*/ 442 h 3922"/>
                <a:gd name="T54" fmla="*/ 3912 w 4632"/>
                <a:gd name="T55" fmla="*/ 346 h 3922"/>
                <a:gd name="T56" fmla="*/ 3732 w 4632"/>
                <a:gd name="T57" fmla="*/ 310 h 3922"/>
                <a:gd name="T58" fmla="*/ 3444 w 4632"/>
                <a:gd name="T59" fmla="*/ 226 h 3922"/>
                <a:gd name="T60" fmla="*/ 3096 w 4632"/>
                <a:gd name="T61" fmla="*/ 10 h 3922"/>
                <a:gd name="T62" fmla="*/ 2835 w 4632"/>
                <a:gd name="T63" fmla="*/ 54 h 3922"/>
                <a:gd name="T64" fmla="*/ 2678 w 4632"/>
                <a:gd name="T65" fmla="*/ 198 h 3922"/>
                <a:gd name="T66" fmla="*/ 2466 w 4632"/>
                <a:gd name="T67" fmla="*/ 210 h 3922"/>
                <a:gd name="T68" fmla="*/ 2075 w 4632"/>
                <a:gd name="T69" fmla="*/ 237 h 3922"/>
                <a:gd name="T70" fmla="*/ 1838 w 4632"/>
                <a:gd name="T71" fmla="*/ 475 h 3922"/>
                <a:gd name="T72" fmla="*/ 1679 w 4632"/>
                <a:gd name="T73" fmla="*/ 693 h 3922"/>
                <a:gd name="T74" fmla="*/ 1400 w 4632"/>
                <a:gd name="T75" fmla="*/ 886 h 3922"/>
                <a:gd name="T76" fmla="*/ 1086 w 4632"/>
                <a:gd name="T77" fmla="*/ 910 h 3922"/>
                <a:gd name="T78" fmla="*/ 831 w 4632"/>
                <a:gd name="T79" fmla="*/ 1050 h 3922"/>
                <a:gd name="T80" fmla="*/ 612 w 4632"/>
                <a:gd name="T81" fmla="*/ 1279 h 3922"/>
                <a:gd name="T82" fmla="*/ 477 w 4632"/>
                <a:gd name="T83" fmla="*/ 1674 h 3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632" h="3922">
                  <a:moveTo>
                    <a:pt x="477" y="1674"/>
                  </a:moveTo>
                  <a:lnTo>
                    <a:pt x="384" y="2158"/>
                  </a:lnTo>
                  <a:lnTo>
                    <a:pt x="231" y="2418"/>
                  </a:lnTo>
                  <a:lnTo>
                    <a:pt x="35" y="2794"/>
                  </a:lnTo>
                  <a:lnTo>
                    <a:pt x="0" y="2949"/>
                  </a:lnTo>
                  <a:lnTo>
                    <a:pt x="359" y="3225"/>
                  </a:lnTo>
                  <a:lnTo>
                    <a:pt x="578" y="3526"/>
                  </a:lnTo>
                  <a:lnTo>
                    <a:pt x="792" y="3730"/>
                  </a:lnTo>
                  <a:lnTo>
                    <a:pt x="972" y="3852"/>
                  </a:lnTo>
                  <a:lnTo>
                    <a:pt x="1104" y="3850"/>
                  </a:lnTo>
                  <a:lnTo>
                    <a:pt x="1224" y="3898"/>
                  </a:lnTo>
                  <a:lnTo>
                    <a:pt x="1308" y="3850"/>
                  </a:lnTo>
                  <a:lnTo>
                    <a:pt x="1368" y="3790"/>
                  </a:lnTo>
                  <a:lnTo>
                    <a:pt x="1488" y="3754"/>
                  </a:lnTo>
                  <a:lnTo>
                    <a:pt x="1572" y="3730"/>
                  </a:lnTo>
                  <a:lnTo>
                    <a:pt x="1668" y="3826"/>
                  </a:lnTo>
                  <a:lnTo>
                    <a:pt x="1812" y="3814"/>
                  </a:lnTo>
                  <a:lnTo>
                    <a:pt x="1908" y="3874"/>
                  </a:lnTo>
                  <a:lnTo>
                    <a:pt x="2052" y="3922"/>
                  </a:lnTo>
                  <a:lnTo>
                    <a:pt x="2172" y="3874"/>
                  </a:lnTo>
                  <a:lnTo>
                    <a:pt x="2244" y="3826"/>
                  </a:lnTo>
                  <a:lnTo>
                    <a:pt x="2328" y="3766"/>
                  </a:lnTo>
                  <a:lnTo>
                    <a:pt x="2484" y="3730"/>
                  </a:lnTo>
                  <a:lnTo>
                    <a:pt x="2616" y="3586"/>
                  </a:lnTo>
                  <a:lnTo>
                    <a:pt x="2544" y="3466"/>
                  </a:lnTo>
                  <a:lnTo>
                    <a:pt x="2496" y="3334"/>
                  </a:lnTo>
                  <a:lnTo>
                    <a:pt x="2448" y="3166"/>
                  </a:lnTo>
                  <a:lnTo>
                    <a:pt x="2340" y="3070"/>
                  </a:lnTo>
                  <a:lnTo>
                    <a:pt x="2316" y="2878"/>
                  </a:lnTo>
                  <a:lnTo>
                    <a:pt x="2472" y="2818"/>
                  </a:lnTo>
                  <a:lnTo>
                    <a:pt x="2604" y="2662"/>
                  </a:lnTo>
                  <a:lnTo>
                    <a:pt x="2700" y="2530"/>
                  </a:lnTo>
                  <a:lnTo>
                    <a:pt x="2760" y="2398"/>
                  </a:lnTo>
                  <a:lnTo>
                    <a:pt x="2904" y="2278"/>
                  </a:lnTo>
                  <a:lnTo>
                    <a:pt x="3012" y="2122"/>
                  </a:lnTo>
                  <a:lnTo>
                    <a:pt x="3192" y="2062"/>
                  </a:lnTo>
                  <a:lnTo>
                    <a:pt x="3300" y="1978"/>
                  </a:lnTo>
                  <a:lnTo>
                    <a:pt x="3480" y="1931"/>
                  </a:lnTo>
                  <a:lnTo>
                    <a:pt x="3636" y="1906"/>
                  </a:lnTo>
                  <a:lnTo>
                    <a:pt x="3756" y="1990"/>
                  </a:lnTo>
                  <a:lnTo>
                    <a:pt x="3888" y="2038"/>
                  </a:lnTo>
                  <a:lnTo>
                    <a:pt x="3936" y="1942"/>
                  </a:lnTo>
                  <a:lnTo>
                    <a:pt x="3996" y="1810"/>
                  </a:lnTo>
                  <a:lnTo>
                    <a:pt x="4140" y="1810"/>
                  </a:lnTo>
                  <a:lnTo>
                    <a:pt x="4284" y="1666"/>
                  </a:lnTo>
                  <a:lnTo>
                    <a:pt x="4428" y="1582"/>
                  </a:lnTo>
                  <a:lnTo>
                    <a:pt x="4584" y="1486"/>
                  </a:lnTo>
                  <a:lnTo>
                    <a:pt x="4572" y="1270"/>
                  </a:lnTo>
                  <a:lnTo>
                    <a:pt x="4620" y="1042"/>
                  </a:lnTo>
                  <a:lnTo>
                    <a:pt x="4632" y="826"/>
                  </a:lnTo>
                  <a:lnTo>
                    <a:pt x="4512" y="742"/>
                  </a:lnTo>
                  <a:lnTo>
                    <a:pt x="4452" y="634"/>
                  </a:lnTo>
                  <a:lnTo>
                    <a:pt x="4332" y="574"/>
                  </a:lnTo>
                  <a:lnTo>
                    <a:pt x="4164" y="442"/>
                  </a:lnTo>
                  <a:lnTo>
                    <a:pt x="4032" y="322"/>
                  </a:lnTo>
                  <a:lnTo>
                    <a:pt x="3912" y="346"/>
                  </a:lnTo>
                  <a:lnTo>
                    <a:pt x="3804" y="274"/>
                  </a:lnTo>
                  <a:lnTo>
                    <a:pt x="3732" y="310"/>
                  </a:lnTo>
                  <a:lnTo>
                    <a:pt x="3636" y="286"/>
                  </a:lnTo>
                  <a:lnTo>
                    <a:pt x="3444" y="226"/>
                  </a:lnTo>
                  <a:lnTo>
                    <a:pt x="3276" y="142"/>
                  </a:lnTo>
                  <a:lnTo>
                    <a:pt x="3096" y="10"/>
                  </a:lnTo>
                  <a:lnTo>
                    <a:pt x="2996" y="0"/>
                  </a:lnTo>
                  <a:lnTo>
                    <a:pt x="2835" y="54"/>
                  </a:lnTo>
                  <a:lnTo>
                    <a:pt x="2744" y="108"/>
                  </a:lnTo>
                  <a:lnTo>
                    <a:pt x="2678" y="198"/>
                  </a:lnTo>
                  <a:lnTo>
                    <a:pt x="2540" y="154"/>
                  </a:lnTo>
                  <a:lnTo>
                    <a:pt x="2466" y="210"/>
                  </a:lnTo>
                  <a:lnTo>
                    <a:pt x="2261" y="226"/>
                  </a:lnTo>
                  <a:lnTo>
                    <a:pt x="2075" y="237"/>
                  </a:lnTo>
                  <a:lnTo>
                    <a:pt x="1956" y="336"/>
                  </a:lnTo>
                  <a:lnTo>
                    <a:pt x="1838" y="475"/>
                  </a:lnTo>
                  <a:lnTo>
                    <a:pt x="1854" y="630"/>
                  </a:lnTo>
                  <a:lnTo>
                    <a:pt x="1679" y="693"/>
                  </a:lnTo>
                  <a:lnTo>
                    <a:pt x="1499" y="886"/>
                  </a:lnTo>
                  <a:lnTo>
                    <a:pt x="1400" y="886"/>
                  </a:lnTo>
                  <a:lnTo>
                    <a:pt x="1296" y="832"/>
                  </a:lnTo>
                  <a:lnTo>
                    <a:pt x="1086" y="910"/>
                  </a:lnTo>
                  <a:lnTo>
                    <a:pt x="974" y="946"/>
                  </a:lnTo>
                  <a:lnTo>
                    <a:pt x="831" y="1050"/>
                  </a:lnTo>
                  <a:lnTo>
                    <a:pt x="725" y="1138"/>
                  </a:lnTo>
                  <a:lnTo>
                    <a:pt x="612" y="1279"/>
                  </a:lnTo>
                  <a:lnTo>
                    <a:pt x="576" y="1408"/>
                  </a:lnTo>
                  <a:lnTo>
                    <a:pt x="477" y="167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0" name="Freeform 52">
              <a:extLst>
                <a:ext uri="{FF2B5EF4-FFF2-40B4-BE49-F238E27FC236}">
                  <a16:creationId xmlns:a16="http://schemas.microsoft.com/office/drawing/2014/main" id="{A884FD3C-4CDA-16E7-955A-F96F471EC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2709" y="3291054"/>
              <a:ext cx="1281310" cy="1394963"/>
            </a:xfrm>
            <a:custGeom>
              <a:avLst/>
              <a:gdLst>
                <a:gd name="T0" fmla="*/ 899 w 3624"/>
                <a:gd name="T1" fmla="*/ 803 h 4173"/>
                <a:gd name="T2" fmla="*/ 864 w 3624"/>
                <a:gd name="T3" fmla="*/ 1248 h 4173"/>
                <a:gd name="T4" fmla="*/ 563 w 3624"/>
                <a:gd name="T5" fmla="*/ 1428 h 4173"/>
                <a:gd name="T6" fmla="*/ 276 w 3624"/>
                <a:gd name="T7" fmla="*/ 1572 h 4173"/>
                <a:gd name="T8" fmla="*/ 167 w 3624"/>
                <a:gd name="T9" fmla="*/ 1800 h 4173"/>
                <a:gd name="T10" fmla="*/ 348 w 3624"/>
                <a:gd name="T11" fmla="*/ 2016 h 4173"/>
                <a:gd name="T12" fmla="*/ 588 w 3624"/>
                <a:gd name="T13" fmla="*/ 2232 h 4173"/>
                <a:gd name="T14" fmla="*/ 564 w 3624"/>
                <a:gd name="T15" fmla="*/ 2475 h 4173"/>
                <a:gd name="T16" fmla="*/ 468 w 3624"/>
                <a:gd name="T17" fmla="*/ 2652 h 4173"/>
                <a:gd name="T18" fmla="*/ 348 w 3624"/>
                <a:gd name="T19" fmla="*/ 2784 h 4173"/>
                <a:gd name="T20" fmla="*/ 324 w 3624"/>
                <a:gd name="T21" fmla="*/ 2928 h 4173"/>
                <a:gd name="T22" fmla="*/ 336 w 3624"/>
                <a:gd name="T23" fmla="*/ 3143 h 4173"/>
                <a:gd name="T24" fmla="*/ 140 w 3624"/>
                <a:gd name="T25" fmla="*/ 3324 h 4173"/>
                <a:gd name="T26" fmla="*/ 0 w 3624"/>
                <a:gd name="T27" fmla="*/ 3458 h 4173"/>
                <a:gd name="T28" fmla="*/ 129 w 3624"/>
                <a:gd name="T29" fmla="*/ 3573 h 4173"/>
                <a:gd name="T30" fmla="*/ 365 w 3624"/>
                <a:gd name="T31" fmla="*/ 3645 h 4173"/>
                <a:gd name="T32" fmla="*/ 638 w 3624"/>
                <a:gd name="T33" fmla="*/ 3648 h 4173"/>
                <a:gd name="T34" fmla="*/ 726 w 3624"/>
                <a:gd name="T35" fmla="*/ 3894 h 4173"/>
                <a:gd name="T36" fmla="*/ 876 w 3624"/>
                <a:gd name="T37" fmla="*/ 3587 h 4173"/>
                <a:gd name="T38" fmla="*/ 750 w 3624"/>
                <a:gd name="T39" fmla="*/ 3446 h 4173"/>
                <a:gd name="T40" fmla="*/ 680 w 3624"/>
                <a:gd name="T41" fmla="*/ 3345 h 4173"/>
                <a:gd name="T42" fmla="*/ 612 w 3624"/>
                <a:gd name="T43" fmla="*/ 3186 h 4173"/>
                <a:gd name="T44" fmla="*/ 738 w 3624"/>
                <a:gd name="T45" fmla="*/ 3078 h 4173"/>
                <a:gd name="T46" fmla="*/ 882 w 3624"/>
                <a:gd name="T47" fmla="*/ 3119 h 4173"/>
                <a:gd name="T48" fmla="*/ 992 w 3624"/>
                <a:gd name="T49" fmla="*/ 3248 h 4173"/>
                <a:gd name="T50" fmla="*/ 1128 w 3624"/>
                <a:gd name="T51" fmla="*/ 3404 h 4173"/>
                <a:gd name="T52" fmla="*/ 1076 w 3624"/>
                <a:gd name="T53" fmla="*/ 3599 h 4173"/>
                <a:gd name="T54" fmla="*/ 876 w 3624"/>
                <a:gd name="T55" fmla="*/ 3587 h 4173"/>
                <a:gd name="T56" fmla="*/ 938 w 3624"/>
                <a:gd name="T57" fmla="*/ 3833 h 4173"/>
                <a:gd name="T58" fmla="*/ 1154 w 3624"/>
                <a:gd name="T59" fmla="*/ 4013 h 4173"/>
                <a:gd name="T60" fmla="*/ 1179 w 3624"/>
                <a:gd name="T61" fmla="*/ 4173 h 4173"/>
                <a:gd name="T62" fmla="*/ 1764 w 3624"/>
                <a:gd name="T63" fmla="*/ 3312 h 4173"/>
                <a:gd name="T64" fmla="*/ 1944 w 3624"/>
                <a:gd name="T65" fmla="*/ 2952 h 4173"/>
                <a:gd name="T66" fmla="*/ 2256 w 3624"/>
                <a:gd name="T67" fmla="*/ 2400 h 4173"/>
                <a:gd name="T68" fmla="*/ 2544 w 3624"/>
                <a:gd name="T69" fmla="*/ 2148 h 4173"/>
                <a:gd name="T70" fmla="*/ 2868 w 3624"/>
                <a:gd name="T71" fmla="*/ 1944 h 4173"/>
                <a:gd name="T72" fmla="*/ 3144 w 3624"/>
                <a:gd name="T73" fmla="*/ 1692 h 4173"/>
                <a:gd name="T74" fmla="*/ 3264 w 3624"/>
                <a:gd name="T75" fmla="*/ 1440 h 4173"/>
                <a:gd name="T76" fmla="*/ 3204 w 3624"/>
                <a:gd name="T77" fmla="*/ 1104 h 4173"/>
                <a:gd name="T78" fmla="*/ 3408 w 3624"/>
                <a:gd name="T79" fmla="*/ 876 h 4173"/>
                <a:gd name="T80" fmla="*/ 3588 w 3624"/>
                <a:gd name="T81" fmla="*/ 384 h 4173"/>
                <a:gd name="T82" fmla="*/ 3612 w 3624"/>
                <a:gd name="T83" fmla="*/ 48 h 4173"/>
                <a:gd name="T84" fmla="*/ 3312 w 3624"/>
                <a:gd name="T85" fmla="*/ 36 h 4173"/>
                <a:gd name="T86" fmla="*/ 2976 w 3624"/>
                <a:gd name="T87" fmla="*/ 0 h 4173"/>
                <a:gd name="T88" fmla="*/ 2868 w 3624"/>
                <a:gd name="T89" fmla="*/ 156 h 4173"/>
                <a:gd name="T90" fmla="*/ 2892 w 3624"/>
                <a:gd name="T91" fmla="*/ 432 h 4173"/>
                <a:gd name="T92" fmla="*/ 2736 w 3624"/>
                <a:gd name="T93" fmla="*/ 432 h 4173"/>
                <a:gd name="T94" fmla="*/ 2508 w 3624"/>
                <a:gd name="T95" fmla="*/ 468 h 4173"/>
                <a:gd name="T96" fmla="*/ 2256 w 3624"/>
                <a:gd name="T97" fmla="*/ 420 h 4173"/>
                <a:gd name="T98" fmla="*/ 2016 w 3624"/>
                <a:gd name="T99" fmla="*/ 468 h 4173"/>
                <a:gd name="T100" fmla="*/ 1740 w 3624"/>
                <a:gd name="T101" fmla="*/ 408 h 4173"/>
                <a:gd name="T102" fmla="*/ 1500 w 3624"/>
                <a:gd name="T103" fmla="*/ 372 h 4173"/>
                <a:gd name="T104" fmla="*/ 1212 w 3624"/>
                <a:gd name="T105" fmla="*/ 456 h 4173"/>
                <a:gd name="T106" fmla="*/ 996 w 3624"/>
                <a:gd name="T107" fmla="*/ 516 h 4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24" h="4173">
                  <a:moveTo>
                    <a:pt x="914" y="587"/>
                  </a:moveTo>
                  <a:lnTo>
                    <a:pt x="899" y="803"/>
                  </a:lnTo>
                  <a:lnTo>
                    <a:pt x="851" y="1032"/>
                  </a:lnTo>
                  <a:lnTo>
                    <a:pt x="864" y="1248"/>
                  </a:lnTo>
                  <a:lnTo>
                    <a:pt x="716" y="1338"/>
                  </a:lnTo>
                  <a:lnTo>
                    <a:pt x="563" y="1428"/>
                  </a:lnTo>
                  <a:lnTo>
                    <a:pt x="420" y="1572"/>
                  </a:lnTo>
                  <a:lnTo>
                    <a:pt x="276" y="1572"/>
                  </a:lnTo>
                  <a:lnTo>
                    <a:pt x="218" y="1698"/>
                  </a:lnTo>
                  <a:lnTo>
                    <a:pt x="167" y="1800"/>
                  </a:lnTo>
                  <a:lnTo>
                    <a:pt x="264" y="1944"/>
                  </a:lnTo>
                  <a:lnTo>
                    <a:pt x="348" y="2016"/>
                  </a:lnTo>
                  <a:lnTo>
                    <a:pt x="480" y="2100"/>
                  </a:lnTo>
                  <a:lnTo>
                    <a:pt x="588" y="2232"/>
                  </a:lnTo>
                  <a:lnTo>
                    <a:pt x="588" y="2376"/>
                  </a:lnTo>
                  <a:lnTo>
                    <a:pt x="564" y="2475"/>
                  </a:lnTo>
                  <a:lnTo>
                    <a:pt x="504" y="2568"/>
                  </a:lnTo>
                  <a:lnTo>
                    <a:pt x="468" y="2652"/>
                  </a:lnTo>
                  <a:lnTo>
                    <a:pt x="396" y="2688"/>
                  </a:lnTo>
                  <a:lnTo>
                    <a:pt x="348" y="2784"/>
                  </a:lnTo>
                  <a:lnTo>
                    <a:pt x="372" y="2856"/>
                  </a:lnTo>
                  <a:lnTo>
                    <a:pt x="324" y="2928"/>
                  </a:lnTo>
                  <a:lnTo>
                    <a:pt x="245" y="3012"/>
                  </a:lnTo>
                  <a:lnTo>
                    <a:pt x="336" y="3143"/>
                  </a:lnTo>
                  <a:lnTo>
                    <a:pt x="240" y="3213"/>
                  </a:lnTo>
                  <a:lnTo>
                    <a:pt x="140" y="3324"/>
                  </a:lnTo>
                  <a:lnTo>
                    <a:pt x="36" y="3363"/>
                  </a:lnTo>
                  <a:lnTo>
                    <a:pt x="0" y="3458"/>
                  </a:lnTo>
                  <a:lnTo>
                    <a:pt x="18" y="3561"/>
                  </a:lnTo>
                  <a:lnTo>
                    <a:pt x="129" y="3573"/>
                  </a:lnTo>
                  <a:lnTo>
                    <a:pt x="248" y="3555"/>
                  </a:lnTo>
                  <a:lnTo>
                    <a:pt x="365" y="3645"/>
                  </a:lnTo>
                  <a:lnTo>
                    <a:pt x="488" y="3672"/>
                  </a:lnTo>
                  <a:lnTo>
                    <a:pt x="638" y="3648"/>
                  </a:lnTo>
                  <a:lnTo>
                    <a:pt x="698" y="3758"/>
                  </a:lnTo>
                  <a:lnTo>
                    <a:pt x="726" y="3894"/>
                  </a:lnTo>
                  <a:lnTo>
                    <a:pt x="810" y="3738"/>
                  </a:lnTo>
                  <a:lnTo>
                    <a:pt x="876" y="3587"/>
                  </a:lnTo>
                  <a:lnTo>
                    <a:pt x="758" y="3546"/>
                  </a:lnTo>
                  <a:lnTo>
                    <a:pt x="750" y="3446"/>
                  </a:lnTo>
                  <a:lnTo>
                    <a:pt x="689" y="3396"/>
                  </a:lnTo>
                  <a:lnTo>
                    <a:pt x="680" y="3345"/>
                  </a:lnTo>
                  <a:lnTo>
                    <a:pt x="629" y="3269"/>
                  </a:lnTo>
                  <a:lnTo>
                    <a:pt x="612" y="3186"/>
                  </a:lnTo>
                  <a:lnTo>
                    <a:pt x="653" y="3063"/>
                  </a:lnTo>
                  <a:lnTo>
                    <a:pt x="738" y="3078"/>
                  </a:lnTo>
                  <a:lnTo>
                    <a:pt x="809" y="3114"/>
                  </a:lnTo>
                  <a:lnTo>
                    <a:pt x="882" y="3119"/>
                  </a:lnTo>
                  <a:lnTo>
                    <a:pt x="935" y="3191"/>
                  </a:lnTo>
                  <a:lnTo>
                    <a:pt x="992" y="3248"/>
                  </a:lnTo>
                  <a:lnTo>
                    <a:pt x="1035" y="3320"/>
                  </a:lnTo>
                  <a:lnTo>
                    <a:pt x="1128" y="3404"/>
                  </a:lnTo>
                  <a:lnTo>
                    <a:pt x="1121" y="3498"/>
                  </a:lnTo>
                  <a:lnTo>
                    <a:pt x="1076" y="3599"/>
                  </a:lnTo>
                  <a:lnTo>
                    <a:pt x="935" y="3599"/>
                  </a:lnTo>
                  <a:lnTo>
                    <a:pt x="876" y="3587"/>
                  </a:lnTo>
                  <a:lnTo>
                    <a:pt x="812" y="3740"/>
                  </a:lnTo>
                  <a:lnTo>
                    <a:pt x="938" y="3833"/>
                  </a:lnTo>
                  <a:lnTo>
                    <a:pt x="1073" y="3912"/>
                  </a:lnTo>
                  <a:lnTo>
                    <a:pt x="1154" y="4013"/>
                  </a:lnTo>
                  <a:lnTo>
                    <a:pt x="1163" y="4112"/>
                  </a:lnTo>
                  <a:lnTo>
                    <a:pt x="1179" y="4173"/>
                  </a:lnTo>
                  <a:lnTo>
                    <a:pt x="1644" y="3480"/>
                  </a:lnTo>
                  <a:lnTo>
                    <a:pt x="1764" y="3312"/>
                  </a:lnTo>
                  <a:lnTo>
                    <a:pt x="1812" y="3168"/>
                  </a:lnTo>
                  <a:lnTo>
                    <a:pt x="1944" y="2952"/>
                  </a:lnTo>
                  <a:lnTo>
                    <a:pt x="2076" y="2688"/>
                  </a:lnTo>
                  <a:lnTo>
                    <a:pt x="2256" y="2400"/>
                  </a:lnTo>
                  <a:lnTo>
                    <a:pt x="2400" y="2316"/>
                  </a:lnTo>
                  <a:lnTo>
                    <a:pt x="2544" y="2148"/>
                  </a:lnTo>
                  <a:lnTo>
                    <a:pt x="2700" y="2064"/>
                  </a:lnTo>
                  <a:lnTo>
                    <a:pt x="2868" y="1944"/>
                  </a:lnTo>
                  <a:lnTo>
                    <a:pt x="3024" y="1812"/>
                  </a:lnTo>
                  <a:lnTo>
                    <a:pt x="3144" y="1692"/>
                  </a:lnTo>
                  <a:lnTo>
                    <a:pt x="3156" y="1560"/>
                  </a:lnTo>
                  <a:lnTo>
                    <a:pt x="3264" y="1440"/>
                  </a:lnTo>
                  <a:lnTo>
                    <a:pt x="3214" y="1216"/>
                  </a:lnTo>
                  <a:lnTo>
                    <a:pt x="3204" y="1104"/>
                  </a:lnTo>
                  <a:lnTo>
                    <a:pt x="3360" y="1092"/>
                  </a:lnTo>
                  <a:lnTo>
                    <a:pt x="3408" y="876"/>
                  </a:lnTo>
                  <a:lnTo>
                    <a:pt x="3480" y="564"/>
                  </a:lnTo>
                  <a:lnTo>
                    <a:pt x="3588" y="384"/>
                  </a:lnTo>
                  <a:lnTo>
                    <a:pt x="3624" y="192"/>
                  </a:lnTo>
                  <a:lnTo>
                    <a:pt x="3612" y="48"/>
                  </a:lnTo>
                  <a:lnTo>
                    <a:pt x="3456" y="36"/>
                  </a:lnTo>
                  <a:lnTo>
                    <a:pt x="3312" y="36"/>
                  </a:lnTo>
                  <a:lnTo>
                    <a:pt x="3132" y="48"/>
                  </a:lnTo>
                  <a:lnTo>
                    <a:pt x="2976" y="0"/>
                  </a:lnTo>
                  <a:lnTo>
                    <a:pt x="2868" y="24"/>
                  </a:lnTo>
                  <a:lnTo>
                    <a:pt x="2868" y="156"/>
                  </a:lnTo>
                  <a:lnTo>
                    <a:pt x="2856" y="300"/>
                  </a:lnTo>
                  <a:lnTo>
                    <a:pt x="2892" y="432"/>
                  </a:lnTo>
                  <a:lnTo>
                    <a:pt x="2820" y="504"/>
                  </a:lnTo>
                  <a:lnTo>
                    <a:pt x="2736" y="432"/>
                  </a:lnTo>
                  <a:lnTo>
                    <a:pt x="2640" y="480"/>
                  </a:lnTo>
                  <a:lnTo>
                    <a:pt x="2508" y="468"/>
                  </a:lnTo>
                  <a:lnTo>
                    <a:pt x="2388" y="420"/>
                  </a:lnTo>
                  <a:lnTo>
                    <a:pt x="2256" y="420"/>
                  </a:lnTo>
                  <a:lnTo>
                    <a:pt x="2172" y="456"/>
                  </a:lnTo>
                  <a:lnTo>
                    <a:pt x="2016" y="468"/>
                  </a:lnTo>
                  <a:lnTo>
                    <a:pt x="1860" y="432"/>
                  </a:lnTo>
                  <a:lnTo>
                    <a:pt x="1740" y="408"/>
                  </a:lnTo>
                  <a:lnTo>
                    <a:pt x="1608" y="432"/>
                  </a:lnTo>
                  <a:lnTo>
                    <a:pt x="1500" y="372"/>
                  </a:lnTo>
                  <a:lnTo>
                    <a:pt x="1344" y="456"/>
                  </a:lnTo>
                  <a:lnTo>
                    <a:pt x="1212" y="456"/>
                  </a:lnTo>
                  <a:lnTo>
                    <a:pt x="1068" y="456"/>
                  </a:lnTo>
                  <a:lnTo>
                    <a:pt x="996" y="516"/>
                  </a:lnTo>
                  <a:lnTo>
                    <a:pt x="914" y="587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2" name="Freeform 53">
              <a:extLst>
                <a:ext uri="{FF2B5EF4-FFF2-40B4-BE49-F238E27FC236}">
                  <a16:creationId xmlns:a16="http://schemas.microsoft.com/office/drawing/2014/main" id="{8314A152-0176-2ABE-4FB3-E23D71F22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7386" y="4299362"/>
              <a:ext cx="2221401" cy="1388298"/>
            </a:xfrm>
            <a:custGeom>
              <a:avLst/>
              <a:gdLst>
                <a:gd name="T0" fmla="*/ 852 w 6280"/>
                <a:gd name="T1" fmla="*/ 2133 h 4155"/>
                <a:gd name="T2" fmla="*/ 510 w 6280"/>
                <a:gd name="T3" fmla="*/ 2580 h 4155"/>
                <a:gd name="T4" fmla="*/ 258 w 6280"/>
                <a:gd name="T5" fmla="*/ 2925 h 4155"/>
                <a:gd name="T6" fmla="*/ 253 w 6280"/>
                <a:gd name="T7" fmla="*/ 3393 h 4155"/>
                <a:gd name="T8" fmla="*/ 852 w 6280"/>
                <a:gd name="T9" fmla="*/ 3537 h 4155"/>
                <a:gd name="T10" fmla="*/ 763 w 6280"/>
                <a:gd name="T11" fmla="*/ 3933 h 4155"/>
                <a:gd name="T12" fmla="*/ 1249 w 6280"/>
                <a:gd name="T13" fmla="*/ 4027 h 4155"/>
                <a:gd name="T14" fmla="*/ 1615 w 6280"/>
                <a:gd name="T15" fmla="*/ 4128 h 4155"/>
                <a:gd name="T16" fmla="*/ 1853 w 6280"/>
                <a:gd name="T17" fmla="*/ 4045 h 4155"/>
                <a:gd name="T18" fmla="*/ 2102 w 6280"/>
                <a:gd name="T19" fmla="*/ 3940 h 4155"/>
                <a:gd name="T20" fmla="*/ 2422 w 6280"/>
                <a:gd name="T21" fmla="*/ 4032 h 4155"/>
                <a:gd name="T22" fmla="*/ 2495 w 6280"/>
                <a:gd name="T23" fmla="*/ 3794 h 4155"/>
                <a:gd name="T24" fmla="*/ 2788 w 6280"/>
                <a:gd name="T25" fmla="*/ 3703 h 4155"/>
                <a:gd name="T26" fmla="*/ 3105 w 6280"/>
                <a:gd name="T27" fmla="*/ 3762 h 4155"/>
                <a:gd name="T28" fmla="*/ 3410 w 6280"/>
                <a:gd name="T29" fmla="*/ 3611 h 4155"/>
                <a:gd name="T30" fmla="*/ 3839 w 6280"/>
                <a:gd name="T31" fmla="*/ 3410 h 4155"/>
                <a:gd name="T32" fmla="*/ 4296 w 6280"/>
                <a:gd name="T33" fmla="*/ 3072 h 4155"/>
                <a:gd name="T34" fmla="*/ 4827 w 6280"/>
                <a:gd name="T35" fmla="*/ 2624 h 4155"/>
                <a:gd name="T36" fmla="*/ 5302 w 6280"/>
                <a:gd name="T37" fmla="*/ 2112 h 4155"/>
                <a:gd name="T38" fmla="*/ 5787 w 6280"/>
                <a:gd name="T39" fmla="*/ 1665 h 4155"/>
                <a:gd name="T40" fmla="*/ 6280 w 6280"/>
                <a:gd name="T41" fmla="*/ 1162 h 4155"/>
                <a:gd name="T42" fmla="*/ 6171 w 6280"/>
                <a:gd name="T43" fmla="*/ 897 h 4155"/>
                <a:gd name="T44" fmla="*/ 5977 w 6280"/>
                <a:gd name="T45" fmla="*/ 574 h 4155"/>
                <a:gd name="T46" fmla="*/ 6223 w 6280"/>
                <a:gd name="T47" fmla="*/ 484 h 4155"/>
                <a:gd name="T48" fmla="*/ 6091 w 6280"/>
                <a:gd name="T49" fmla="*/ 232 h 4155"/>
                <a:gd name="T50" fmla="*/ 5911 w 6280"/>
                <a:gd name="T51" fmla="*/ 100 h 4155"/>
                <a:gd name="T52" fmla="*/ 5713 w 6280"/>
                <a:gd name="T53" fmla="*/ 172 h 4155"/>
                <a:gd name="T54" fmla="*/ 5791 w 6280"/>
                <a:gd name="T55" fmla="*/ 382 h 4155"/>
                <a:gd name="T56" fmla="*/ 5979 w 6280"/>
                <a:gd name="T57" fmla="*/ 571 h 4155"/>
                <a:gd name="T58" fmla="*/ 5803 w 6280"/>
                <a:gd name="T59" fmla="*/ 741 h 4155"/>
                <a:gd name="T60" fmla="*/ 5467 w 6280"/>
                <a:gd name="T61" fmla="*/ 632 h 4155"/>
                <a:gd name="T62" fmla="*/ 5119 w 6280"/>
                <a:gd name="T63" fmla="*/ 549 h 4155"/>
                <a:gd name="T64" fmla="*/ 5238 w 6280"/>
                <a:gd name="T65" fmla="*/ 312 h 4155"/>
                <a:gd name="T66" fmla="*/ 5347 w 6280"/>
                <a:gd name="T67" fmla="*/ 0 h 4155"/>
                <a:gd name="T68" fmla="*/ 5083 w 6280"/>
                <a:gd name="T69" fmla="*/ 156 h 4155"/>
                <a:gd name="T70" fmla="*/ 4781 w 6280"/>
                <a:gd name="T71" fmla="*/ 193 h 4155"/>
                <a:gd name="T72" fmla="*/ 4605 w 6280"/>
                <a:gd name="T73" fmla="*/ 458 h 4155"/>
                <a:gd name="T74" fmla="*/ 4269 w 6280"/>
                <a:gd name="T75" fmla="*/ 623 h 4155"/>
                <a:gd name="T76" fmla="*/ 3996 w 6280"/>
                <a:gd name="T77" fmla="*/ 336 h 4155"/>
                <a:gd name="T78" fmla="*/ 3561 w 6280"/>
                <a:gd name="T79" fmla="*/ 618 h 4155"/>
                <a:gd name="T80" fmla="*/ 3192 w 6280"/>
                <a:gd name="T81" fmla="*/ 562 h 4155"/>
                <a:gd name="T82" fmla="*/ 2749 w 6280"/>
                <a:gd name="T83" fmla="*/ 537 h 4155"/>
                <a:gd name="T84" fmla="*/ 2485 w 6280"/>
                <a:gd name="T85" fmla="*/ 598 h 4155"/>
                <a:gd name="T86" fmla="*/ 2367 w 6280"/>
                <a:gd name="T87" fmla="*/ 936 h 4155"/>
                <a:gd name="T88" fmla="*/ 2113 w 6280"/>
                <a:gd name="T89" fmla="*/ 1161 h 4155"/>
                <a:gd name="T90" fmla="*/ 1573 w 6280"/>
                <a:gd name="T91" fmla="*/ 1342 h 4155"/>
                <a:gd name="T92" fmla="*/ 1285 w 6280"/>
                <a:gd name="T93" fmla="*/ 1920 h 4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280" h="4155">
                  <a:moveTo>
                    <a:pt x="1177" y="2133"/>
                  </a:moveTo>
                  <a:lnTo>
                    <a:pt x="1018" y="2150"/>
                  </a:lnTo>
                  <a:lnTo>
                    <a:pt x="852" y="2133"/>
                  </a:lnTo>
                  <a:lnTo>
                    <a:pt x="760" y="2225"/>
                  </a:lnTo>
                  <a:lnTo>
                    <a:pt x="511" y="2331"/>
                  </a:lnTo>
                  <a:lnTo>
                    <a:pt x="510" y="2580"/>
                  </a:lnTo>
                  <a:lnTo>
                    <a:pt x="636" y="2744"/>
                  </a:lnTo>
                  <a:lnTo>
                    <a:pt x="420" y="2763"/>
                  </a:lnTo>
                  <a:lnTo>
                    <a:pt x="258" y="2925"/>
                  </a:lnTo>
                  <a:lnTo>
                    <a:pt x="168" y="3141"/>
                  </a:lnTo>
                  <a:lnTo>
                    <a:pt x="0" y="3372"/>
                  </a:lnTo>
                  <a:lnTo>
                    <a:pt x="253" y="3393"/>
                  </a:lnTo>
                  <a:lnTo>
                    <a:pt x="475" y="3339"/>
                  </a:lnTo>
                  <a:lnTo>
                    <a:pt x="729" y="3393"/>
                  </a:lnTo>
                  <a:lnTo>
                    <a:pt x="852" y="3537"/>
                  </a:lnTo>
                  <a:lnTo>
                    <a:pt x="690" y="3665"/>
                  </a:lnTo>
                  <a:lnTo>
                    <a:pt x="637" y="3842"/>
                  </a:lnTo>
                  <a:lnTo>
                    <a:pt x="763" y="3933"/>
                  </a:lnTo>
                  <a:lnTo>
                    <a:pt x="893" y="3981"/>
                  </a:lnTo>
                  <a:lnTo>
                    <a:pt x="1057" y="4009"/>
                  </a:lnTo>
                  <a:lnTo>
                    <a:pt x="1249" y="4027"/>
                  </a:lnTo>
                  <a:lnTo>
                    <a:pt x="1386" y="4064"/>
                  </a:lnTo>
                  <a:lnTo>
                    <a:pt x="1505" y="4128"/>
                  </a:lnTo>
                  <a:lnTo>
                    <a:pt x="1615" y="4128"/>
                  </a:lnTo>
                  <a:lnTo>
                    <a:pt x="1743" y="4155"/>
                  </a:lnTo>
                  <a:lnTo>
                    <a:pt x="1807" y="4109"/>
                  </a:lnTo>
                  <a:lnTo>
                    <a:pt x="1853" y="4045"/>
                  </a:lnTo>
                  <a:lnTo>
                    <a:pt x="1862" y="3972"/>
                  </a:lnTo>
                  <a:lnTo>
                    <a:pt x="1962" y="3936"/>
                  </a:lnTo>
                  <a:lnTo>
                    <a:pt x="2102" y="3940"/>
                  </a:lnTo>
                  <a:lnTo>
                    <a:pt x="2194" y="3977"/>
                  </a:lnTo>
                  <a:lnTo>
                    <a:pt x="2285" y="4023"/>
                  </a:lnTo>
                  <a:lnTo>
                    <a:pt x="2422" y="4032"/>
                  </a:lnTo>
                  <a:lnTo>
                    <a:pt x="2459" y="3959"/>
                  </a:lnTo>
                  <a:lnTo>
                    <a:pt x="2468" y="3876"/>
                  </a:lnTo>
                  <a:lnTo>
                    <a:pt x="2495" y="3794"/>
                  </a:lnTo>
                  <a:lnTo>
                    <a:pt x="2578" y="3758"/>
                  </a:lnTo>
                  <a:lnTo>
                    <a:pt x="2669" y="3703"/>
                  </a:lnTo>
                  <a:lnTo>
                    <a:pt x="2788" y="3703"/>
                  </a:lnTo>
                  <a:lnTo>
                    <a:pt x="2888" y="3748"/>
                  </a:lnTo>
                  <a:lnTo>
                    <a:pt x="2998" y="3776"/>
                  </a:lnTo>
                  <a:lnTo>
                    <a:pt x="3105" y="3762"/>
                  </a:lnTo>
                  <a:lnTo>
                    <a:pt x="3227" y="3721"/>
                  </a:lnTo>
                  <a:lnTo>
                    <a:pt x="3318" y="3694"/>
                  </a:lnTo>
                  <a:lnTo>
                    <a:pt x="3410" y="3611"/>
                  </a:lnTo>
                  <a:lnTo>
                    <a:pt x="3574" y="3556"/>
                  </a:lnTo>
                  <a:lnTo>
                    <a:pt x="3720" y="3474"/>
                  </a:lnTo>
                  <a:lnTo>
                    <a:pt x="3839" y="3410"/>
                  </a:lnTo>
                  <a:lnTo>
                    <a:pt x="4004" y="3282"/>
                  </a:lnTo>
                  <a:lnTo>
                    <a:pt x="4123" y="3172"/>
                  </a:lnTo>
                  <a:lnTo>
                    <a:pt x="4296" y="3072"/>
                  </a:lnTo>
                  <a:lnTo>
                    <a:pt x="4488" y="2916"/>
                  </a:lnTo>
                  <a:lnTo>
                    <a:pt x="4644" y="2770"/>
                  </a:lnTo>
                  <a:lnTo>
                    <a:pt x="4827" y="2624"/>
                  </a:lnTo>
                  <a:lnTo>
                    <a:pt x="5000" y="2432"/>
                  </a:lnTo>
                  <a:lnTo>
                    <a:pt x="5165" y="2295"/>
                  </a:lnTo>
                  <a:lnTo>
                    <a:pt x="5302" y="2112"/>
                  </a:lnTo>
                  <a:lnTo>
                    <a:pt x="5458" y="1930"/>
                  </a:lnTo>
                  <a:lnTo>
                    <a:pt x="5640" y="1729"/>
                  </a:lnTo>
                  <a:lnTo>
                    <a:pt x="5787" y="1665"/>
                  </a:lnTo>
                  <a:lnTo>
                    <a:pt x="5906" y="1500"/>
                  </a:lnTo>
                  <a:lnTo>
                    <a:pt x="6125" y="1354"/>
                  </a:lnTo>
                  <a:lnTo>
                    <a:pt x="6280" y="1162"/>
                  </a:lnTo>
                  <a:lnTo>
                    <a:pt x="6262" y="1089"/>
                  </a:lnTo>
                  <a:lnTo>
                    <a:pt x="6257" y="997"/>
                  </a:lnTo>
                  <a:lnTo>
                    <a:pt x="6171" y="897"/>
                  </a:lnTo>
                  <a:lnTo>
                    <a:pt x="6034" y="815"/>
                  </a:lnTo>
                  <a:lnTo>
                    <a:pt x="5911" y="726"/>
                  </a:lnTo>
                  <a:lnTo>
                    <a:pt x="5977" y="574"/>
                  </a:lnTo>
                  <a:lnTo>
                    <a:pt x="5989" y="578"/>
                  </a:lnTo>
                  <a:lnTo>
                    <a:pt x="6175" y="586"/>
                  </a:lnTo>
                  <a:lnTo>
                    <a:pt x="6223" y="484"/>
                  </a:lnTo>
                  <a:lnTo>
                    <a:pt x="6229" y="388"/>
                  </a:lnTo>
                  <a:lnTo>
                    <a:pt x="6139" y="310"/>
                  </a:lnTo>
                  <a:lnTo>
                    <a:pt x="6091" y="232"/>
                  </a:lnTo>
                  <a:lnTo>
                    <a:pt x="6037" y="178"/>
                  </a:lnTo>
                  <a:lnTo>
                    <a:pt x="5983" y="106"/>
                  </a:lnTo>
                  <a:lnTo>
                    <a:pt x="5911" y="100"/>
                  </a:lnTo>
                  <a:lnTo>
                    <a:pt x="5839" y="64"/>
                  </a:lnTo>
                  <a:lnTo>
                    <a:pt x="5755" y="46"/>
                  </a:lnTo>
                  <a:lnTo>
                    <a:pt x="5713" y="172"/>
                  </a:lnTo>
                  <a:lnTo>
                    <a:pt x="5731" y="256"/>
                  </a:lnTo>
                  <a:lnTo>
                    <a:pt x="5779" y="328"/>
                  </a:lnTo>
                  <a:lnTo>
                    <a:pt x="5791" y="382"/>
                  </a:lnTo>
                  <a:lnTo>
                    <a:pt x="5851" y="430"/>
                  </a:lnTo>
                  <a:lnTo>
                    <a:pt x="5857" y="532"/>
                  </a:lnTo>
                  <a:lnTo>
                    <a:pt x="5979" y="571"/>
                  </a:lnTo>
                  <a:lnTo>
                    <a:pt x="5911" y="724"/>
                  </a:lnTo>
                  <a:lnTo>
                    <a:pt x="5827" y="880"/>
                  </a:lnTo>
                  <a:lnTo>
                    <a:pt x="5803" y="741"/>
                  </a:lnTo>
                  <a:lnTo>
                    <a:pt x="5740" y="634"/>
                  </a:lnTo>
                  <a:lnTo>
                    <a:pt x="5593" y="658"/>
                  </a:lnTo>
                  <a:lnTo>
                    <a:pt x="5467" y="632"/>
                  </a:lnTo>
                  <a:lnTo>
                    <a:pt x="5348" y="540"/>
                  </a:lnTo>
                  <a:lnTo>
                    <a:pt x="5229" y="559"/>
                  </a:lnTo>
                  <a:lnTo>
                    <a:pt x="5119" y="549"/>
                  </a:lnTo>
                  <a:lnTo>
                    <a:pt x="5101" y="440"/>
                  </a:lnTo>
                  <a:lnTo>
                    <a:pt x="5138" y="348"/>
                  </a:lnTo>
                  <a:lnTo>
                    <a:pt x="5238" y="312"/>
                  </a:lnTo>
                  <a:lnTo>
                    <a:pt x="5339" y="202"/>
                  </a:lnTo>
                  <a:lnTo>
                    <a:pt x="5439" y="129"/>
                  </a:lnTo>
                  <a:lnTo>
                    <a:pt x="5347" y="0"/>
                  </a:lnTo>
                  <a:lnTo>
                    <a:pt x="5275" y="65"/>
                  </a:lnTo>
                  <a:lnTo>
                    <a:pt x="5202" y="120"/>
                  </a:lnTo>
                  <a:lnTo>
                    <a:pt x="5083" y="156"/>
                  </a:lnTo>
                  <a:lnTo>
                    <a:pt x="4982" y="156"/>
                  </a:lnTo>
                  <a:lnTo>
                    <a:pt x="4900" y="165"/>
                  </a:lnTo>
                  <a:lnTo>
                    <a:pt x="4781" y="193"/>
                  </a:lnTo>
                  <a:lnTo>
                    <a:pt x="4735" y="284"/>
                  </a:lnTo>
                  <a:lnTo>
                    <a:pt x="4662" y="357"/>
                  </a:lnTo>
                  <a:lnTo>
                    <a:pt x="4605" y="458"/>
                  </a:lnTo>
                  <a:lnTo>
                    <a:pt x="4516" y="650"/>
                  </a:lnTo>
                  <a:lnTo>
                    <a:pt x="4397" y="650"/>
                  </a:lnTo>
                  <a:lnTo>
                    <a:pt x="4269" y="623"/>
                  </a:lnTo>
                  <a:lnTo>
                    <a:pt x="4178" y="540"/>
                  </a:lnTo>
                  <a:lnTo>
                    <a:pt x="4095" y="440"/>
                  </a:lnTo>
                  <a:lnTo>
                    <a:pt x="3996" y="336"/>
                  </a:lnTo>
                  <a:lnTo>
                    <a:pt x="3865" y="478"/>
                  </a:lnTo>
                  <a:lnTo>
                    <a:pt x="3709" y="513"/>
                  </a:lnTo>
                  <a:lnTo>
                    <a:pt x="3561" y="618"/>
                  </a:lnTo>
                  <a:lnTo>
                    <a:pt x="3436" y="670"/>
                  </a:lnTo>
                  <a:lnTo>
                    <a:pt x="3291" y="624"/>
                  </a:lnTo>
                  <a:lnTo>
                    <a:pt x="3192" y="562"/>
                  </a:lnTo>
                  <a:lnTo>
                    <a:pt x="3051" y="574"/>
                  </a:lnTo>
                  <a:lnTo>
                    <a:pt x="2952" y="478"/>
                  </a:lnTo>
                  <a:lnTo>
                    <a:pt x="2749" y="537"/>
                  </a:lnTo>
                  <a:lnTo>
                    <a:pt x="2691" y="595"/>
                  </a:lnTo>
                  <a:lnTo>
                    <a:pt x="2605" y="645"/>
                  </a:lnTo>
                  <a:lnTo>
                    <a:pt x="2485" y="598"/>
                  </a:lnTo>
                  <a:lnTo>
                    <a:pt x="2355" y="601"/>
                  </a:lnTo>
                  <a:lnTo>
                    <a:pt x="2353" y="760"/>
                  </a:lnTo>
                  <a:lnTo>
                    <a:pt x="2367" y="936"/>
                  </a:lnTo>
                  <a:lnTo>
                    <a:pt x="2364" y="1065"/>
                  </a:lnTo>
                  <a:lnTo>
                    <a:pt x="2271" y="1161"/>
                  </a:lnTo>
                  <a:lnTo>
                    <a:pt x="2113" y="1161"/>
                  </a:lnTo>
                  <a:lnTo>
                    <a:pt x="1920" y="1233"/>
                  </a:lnTo>
                  <a:lnTo>
                    <a:pt x="1755" y="1365"/>
                  </a:lnTo>
                  <a:lnTo>
                    <a:pt x="1573" y="1342"/>
                  </a:lnTo>
                  <a:lnTo>
                    <a:pt x="1479" y="1677"/>
                  </a:lnTo>
                  <a:lnTo>
                    <a:pt x="1228" y="1749"/>
                  </a:lnTo>
                  <a:lnTo>
                    <a:pt x="1285" y="1920"/>
                  </a:lnTo>
                  <a:lnTo>
                    <a:pt x="1212" y="2008"/>
                  </a:lnTo>
                  <a:lnTo>
                    <a:pt x="1177" y="2133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6" name="Freeform 54">
              <a:extLst>
                <a:ext uri="{FF2B5EF4-FFF2-40B4-BE49-F238E27FC236}">
                  <a16:creationId xmlns:a16="http://schemas.microsoft.com/office/drawing/2014/main" id="{3A200C0C-03AE-85C4-70F4-9E5622E03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9382" y="1731095"/>
              <a:ext cx="1721760" cy="1001641"/>
            </a:xfrm>
            <a:custGeom>
              <a:avLst/>
              <a:gdLst>
                <a:gd name="T0" fmla="*/ 4815 w 4870"/>
                <a:gd name="T1" fmla="*/ 1895 h 2993"/>
                <a:gd name="T2" fmla="*/ 4568 w 4870"/>
                <a:gd name="T3" fmla="*/ 1923 h 2993"/>
                <a:gd name="T4" fmla="*/ 4449 w 4870"/>
                <a:gd name="T5" fmla="*/ 2179 h 2993"/>
                <a:gd name="T6" fmla="*/ 4504 w 4870"/>
                <a:gd name="T7" fmla="*/ 2407 h 2993"/>
                <a:gd name="T8" fmla="*/ 4641 w 4870"/>
                <a:gd name="T9" fmla="*/ 2499 h 2993"/>
                <a:gd name="T10" fmla="*/ 4459 w 4870"/>
                <a:gd name="T11" fmla="*/ 2572 h 2993"/>
                <a:gd name="T12" fmla="*/ 4523 w 4870"/>
                <a:gd name="T13" fmla="*/ 2746 h 2993"/>
                <a:gd name="T14" fmla="*/ 4331 w 4870"/>
                <a:gd name="T15" fmla="*/ 2883 h 2993"/>
                <a:gd name="T16" fmla="*/ 4203 w 4870"/>
                <a:gd name="T17" fmla="*/ 2787 h 2993"/>
                <a:gd name="T18" fmla="*/ 4257 w 4870"/>
                <a:gd name="T19" fmla="*/ 2590 h 2993"/>
                <a:gd name="T20" fmla="*/ 4102 w 4870"/>
                <a:gd name="T21" fmla="*/ 2398 h 2993"/>
                <a:gd name="T22" fmla="*/ 3901 w 4870"/>
                <a:gd name="T23" fmla="*/ 2311 h 2993"/>
                <a:gd name="T24" fmla="*/ 3736 w 4870"/>
                <a:gd name="T25" fmla="*/ 2453 h 2993"/>
                <a:gd name="T26" fmla="*/ 3499 w 4870"/>
                <a:gd name="T27" fmla="*/ 2389 h 2993"/>
                <a:gd name="T28" fmla="*/ 3334 w 4870"/>
                <a:gd name="T29" fmla="*/ 2407 h 2993"/>
                <a:gd name="T30" fmla="*/ 3343 w 4870"/>
                <a:gd name="T31" fmla="*/ 2590 h 2993"/>
                <a:gd name="T32" fmla="*/ 3124 w 4870"/>
                <a:gd name="T33" fmla="*/ 2746 h 2993"/>
                <a:gd name="T34" fmla="*/ 3032 w 4870"/>
                <a:gd name="T35" fmla="*/ 2956 h 2993"/>
                <a:gd name="T36" fmla="*/ 2813 w 4870"/>
                <a:gd name="T37" fmla="*/ 2983 h 2993"/>
                <a:gd name="T38" fmla="*/ 2694 w 4870"/>
                <a:gd name="T39" fmla="*/ 2746 h 2993"/>
                <a:gd name="T40" fmla="*/ 2740 w 4870"/>
                <a:gd name="T41" fmla="*/ 2545 h 2993"/>
                <a:gd name="T42" fmla="*/ 2511 w 4870"/>
                <a:gd name="T43" fmla="*/ 2645 h 2993"/>
                <a:gd name="T44" fmla="*/ 2401 w 4870"/>
                <a:gd name="T45" fmla="*/ 2737 h 2993"/>
                <a:gd name="T46" fmla="*/ 2219 w 4870"/>
                <a:gd name="T47" fmla="*/ 2755 h 2993"/>
                <a:gd name="T48" fmla="*/ 1990 w 4870"/>
                <a:gd name="T49" fmla="*/ 2773 h 2993"/>
                <a:gd name="T50" fmla="*/ 1880 w 4870"/>
                <a:gd name="T51" fmla="*/ 2865 h 2993"/>
                <a:gd name="T52" fmla="*/ 1617 w 4870"/>
                <a:gd name="T53" fmla="*/ 2918 h 2993"/>
                <a:gd name="T54" fmla="*/ 1644 w 4870"/>
                <a:gd name="T55" fmla="*/ 2819 h 2993"/>
                <a:gd name="T56" fmla="*/ 1296 w 4870"/>
                <a:gd name="T57" fmla="*/ 2765 h 2993"/>
                <a:gd name="T58" fmla="*/ 1084 w 4870"/>
                <a:gd name="T59" fmla="*/ 2846 h 2993"/>
                <a:gd name="T60" fmla="*/ 814 w 4870"/>
                <a:gd name="T61" fmla="*/ 2748 h 2993"/>
                <a:gd name="T62" fmla="*/ 619 w 4870"/>
                <a:gd name="T63" fmla="*/ 2489 h 2993"/>
                <a:gd name="T64" fmla="*/ 475 w 4870"/>
                <a:gd name="T65" fmla="*/ 2622 h 2993"/>
                <a:gd name="T66" fmla="*/ 118 w 4870"/>
                <a:gd name="T67" fmla="*/ 2547 h 2993"/>
                <a:gd name="T68" fmla="*/ 0 w 4870"/>
                <a:gd name="T69" fmla="*/ 2381 h 2993"/>
                <a:gd name="T70" fmla="*/ 315 w 4870"/>
                <a:gd name="T71" fmla="*/ 2100 h 2993"/>
                <a:gd name="T72" fmla="*/ 538 w 4870"/>
                <a:gd name="T73" fmla="*/ 1968 h 2993"/>
                <a:gd name="T74" fmla="*/ 615 w 4870"/>
                <a:gd name="T75" fmla="*/ 1428 h 2993"/>
                <a:gd name="T76" fmla="*/ 891 w 4870"/>
                <a:gd name="T77" fmla="*/ 1212 h 2993"/>
                <a:gd name="T78" fmla="*/ 1143 w 4870"/>
                <a:gd name="T79" fmla="*/ 1044 h 2993"/>
                <a:gd name="T80" fmla="*/ 1462 w 4870"/>
                <a:gd name="T81" fmla="*/ 852 h 2993"/>
                <a:gd name="T82" fmla="*/ 1546 w 4870"/>
                <a:gd name="T83" fmla="*/ 660 h 2993"/>
                <a:gd name="T84" fmla="*/ 1714 w 4870"/>
                <a:gd name="T85" fmla="*/ 480 h 2993"/>
                <a:gd name="T86" fmla="*/ 2074 w 4870"/>
                <a:gd name="T87" fmla="*/ 420 h 2993"/>
                <a:gd name="T88" fmla="*/ 2350 w 4870"/>
                <a:gd name="T89" fmla="*/ 288 h 2993"/>
                <a:gd name="T90" fmla="*/ 2475 w 4870"/>
                <a:gd name="T91" fmla="*/ 94 h 2993"/>
                <a:gd name="T92" fmla="*/ 2770 w 4870"/>
                <a:gd name="T93" fmla="*/ 72 h 2993"/>
                <a:gd name="T94" fmla="*/ 3118 w 4870"/>
                <a:gd name="T95" fmla="*/ 36 h 2993"/>
                <a:gd name="T96" fmla="*/ 3298 w 4870"/>
                <a:gd name="T97" fmla="*/ 72 h 2993"/>
                <a:gd name="T98" fmla="*/ 3499 w 4870"/>
                <a:gd name="T99" fmla="*/ 195 h 2993"/>
                <a:gd name="T100" fmla="*/ 3718 w 4870"/>
                <a:gd name="T101" fmla="*/ 241 h 2993"/>
                <a:gd name="T102" fmla="*/ 3928 w 4870"/>
                <a:gd name="T103" fmla="*/ 222 h 2993"/>
                <a:gd name="T104" fmla="*/ 4148 w 4870"/>
                <a:gd name="T105" fmla="*/ 222 h 2993"/>
                <a:gd name="T106" fmla="*/ 4349 w 4870"/>
                <a:gd name="T107" fmla="*/ 259 h 2993"/>
                <a:gd name="T108" fmla="*/ 4459 w 4870"/>
                <a:gd name="T109" fmla="*/ 487 h 2993"/>
                <a:gd name="T110" fmla="*/ 4559 w 4870"/>
                <a:gd name="T111" fmla="*/ 743 h 2993"/>
                <a:gd name="T112" fmla="*/ 4623 w 4870"/>
                <a:gd name="T113" fmla="*/ 1073 h 2993"/>
                <a:gd name="T114" fmla="*/ 4596 w 4870"/>
                <a:gd name="T115" fmla="*/ 1356 h 2993"/>
                <a:gd name="T116" fmla="*/ 4779 w 4870"/>
                <a:gd name="T117" fmla="*/ 1685 h 2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70" h="2993">
                  <a:moveTo>
                    <a:pt x="4870" y="1841"/>
                  </a:moveTo>
                  <a:lnTo>
                    <a:pt x="4815" y="1895"/>
                  </a:lnTo>
                  <a:lnTo>
                    <a:pt x="4687" y="1905"/>
                  </a:lnTo>
                  <a:lnTo>
                    <a:pt x="4568" y="1923"/>
                  </a:lnTo>
                  <a:lnTo>
                    <a:pt x="4422" y="2005"/>
                  </a:lnTo>
                  <a:lnTo>
                    <a:pt x="4449" y="2179"/>
                  </a:lnTo>
                  <a:lnTo>
                    <a:pt x="4431" y="2343"/>
                  </a:lnTo>
                  <a:lnTo>
                    <a:pt x="4504" y="2407"/>
                  </a:lnTo>
                  <a:lnTo>
                    <a:pt x="4541" y="2453"/>
                  </a:lnTo>
                  <a:lnTo>
                    <a:pt x="4641" y="2499"/>
                  </a:lnTo>
                  <a:lnTo>
                    <a:pt x="4568" y="2581"/>
                  </a:lnTo>
                  <a:lnTo>
                    <a:pt x="4459" y="2572"/>
                  </a:lnTo>
                  <a:lnTo>
                    <a:pt x="4385" y="2654"/>
                  </a:lnTo>
                  <a:lnTo>
                    <a:pt x="4523" y="2746"/>
                  </a:lnTo>
                  <a:lnTo>
                    <a:pt x="4449" y="2846"/>
                  </a:lnTo>
                  <a:lnTo>
                    <a:pt x="4331" y="2883"/>
                  </a:lnTo>
                  <a:lnTo>
                    <a:pt x="4239" y="2883"/>
                  </a:lnTo>
                  <a:lnTo>
                    <a:pt x="4203" y="2787"/>
                  </a:lnTo>
                  <a:lnTo>
                    <a:pt x="4203" y="2645"/>
                  </a:lnTo>
                  <a:lnTo>
                    <a:pt x="4257" y="2590"/>
                  </a:lnTo>
                  <a:lnTo>
                    <a:pt x="4276" y="2517"/>
                  </a:lnTo>
                  <a:lnTo>
                    <a:pt x="4102" y="2398"/>
                  </a:lnTo>
                  <a:lnTo>
                    <a:pt x="4001" y="2362"/>
                  </a:lnTo>
                  <a:lnTo>
                    <a:pt x="3901" y="2311"/>
                  </a:lnTo>
                  <a:lnTo>
                    <a:pt x="3791" y="2353"/>
                  </a:lnTo>
                  <a:lnTo>
                    <a:pt x="3736" y="2453"/>
                  </a:lnTo>
                  <a:lnTo>
                    <a:pt x="3636" y="2407"/>
                  </a:lnTo>
                  <a:lnTo>
                    <a:pt x="3499" y="2389"/>
                  </a:lnTo>
                  <a:lnTo>
                    <a:pt x="3407" y="2426"/>
                  </a:lnTo>
                  <a:lnTo>
                    <a:pt x="3334" y="2407"/>
                  </a:lnTo>
                  <a:lnTo>
                    <a:pt x="3307" y="2517"/>
                  </a:lnTo>
                  <a:lnTo>
                    <a:pt x="3343" y="2590"/>
                  </a:lnTo>
                  <a:lnTo>
                    <a:pt x="3206" y="2682"/>
                  </a:lnTo>
                  <a:lnTo>
                    <a:pt x="3124" y="2746"/>
                  </a:lnTo>
                  <a:lnTo>
                    <a:pt x="3023" y="2874"/>
                  </a:lnTo>
                  <a:lnTo>
                    <a:pt x="3032" y="2956"/>
                  </a:lnTo>
                  <a:lnTo>
                    <a:pt x="2941" y="2993"/>
                  </a:lnTo>
                  <a:lnTo>
                    <a:pt x="2813" y="2983"/>
                  </a:lnTo>
                  <a:lnTo>
                    <a:pt x="2740" y="2883"/>
                  </a:lnTo>
                  <a:lnTo>
                    <a:pt x="2694" y="2746"/>
                  </a:lnTo>
                  <a:lnTo>
                    <a:pt x="2721" y="2645"/>
                  </a:lnTo>
                  <a:lnTo>
                    <a:pt x="2740" y="2545"/>
                  </a:lnTo>
                  <a:lnTo>
                    <a:pt x="2593" y="2583"/>
                  </a:lnTo>
                  <a:lnTo>
                    <a:pt x="2511" y="2645"/>
                  </a:lnTo>
                  <a:lnTo>
                    <a:pt x="2493" y="2727"/>
                  </a:lnTo>
                  <a:lnTo>
                    <a:pt x="2401" y="2737"/>
                  </a:lnTo>
                  <a:lnTo>
                    <a:pt x="2319" y="2673"/>
                  </a:lnTo>
                  <a:lnTo>
                    <a:pt x="2219" y="2755"/>
                  </a:lnTo>
                  <a:lnTo>
                    <a:pt x="2091" y="2746"/>
                  </a:lnTo>
                  <a:lnTo>
                    <a:pt x="1990" y="2773"/>
                  </a:lnTo>
                  <a:lnTo>
                    <a:pt x="1972" y="2837"/>
                  </a:lnTo>
                  <a:lnTo>
                    <a:pt x="1880" y="2865"/>
                  </a:lnTo>
                  <a:lnTo>
                    <a:pt x="1789" y="2947"/>
                  </a:lnTo>
                  <a:lnTo>
                    <a:pt x="1617" y="2918"/>
                  </a:lnTo>
                  <a:lnTo>
                    <a:pt x="1677" y="2891"/>
                  </a:lnTo>
                  <a:lnTo>
                    <a:pt x="1644" y="2819"/>
                  </a:lnTo>
                  <a:lnTo>
                    <a:pt x="1438" y="2727"/>
                  </a:lnTo>
                  <a:lnTo>
                    <a:pt x="1296" y="2765"/>
                  </a:lnTo>
                  <a:lnTo>
                    <a:pt x="1159" y="2726"/>
                  </a:lnTo>
                  <a:lnTo>
                    <a:pt x="1084" y="2846"/>
                  </a:lnTo>
                  <a:lnTo>
                    <a:pt x="960" y="2829"/>
                  </a:lnTo>
                  <a:lnTo>
                    <a:pt x="814" y="2748"/>
                  </a:lnTo>
                  <a:lnTo>
                    <a:pt x="700" y="2654"/>
                  </a:lnTo>
                  <a:lnTo>
                    <a:pt x="619" y="2489"/>
                  </a:lnTo>
                  <a:lnTo>
                    <a:pt x="463" y="2589"/>
                  </a:lnTo>
                  <a:lnTo>
                    <a:pt x="475" y="2622"/>
                  </a:lnTo>
                  <a:lnTo>
                    <a:pt x="253" y="2583"/>
                  </a:lnTo>
                  <a:lnTo>
                    <a:pt x="118" y="2547"/>
                  </a:lnTo>
                  <a:lnTo>
                    <a:pt x="39" y="2450"/>
                  </a:lnTo>
                  <a:lnTo>
                    <a:pt x="0" y="2381"/>
                  </a:lnTo>
                  <a:lnTo>
                    <a:pt x="159" y="2268"/>
                  </a:lnTo>
                  <a:lnTo>
                    <a:pt x="315" y="2100"/>
                  </a:lnTo>
                  <a:lnTo>
                    <a:pt x="423" y="2028"/>
                  </a:lnTo>
                  <a:lnTo>
                    <a:pt x="538" y="1968"/>
                  </a:lnTo>
                  <a:lnTo>
                    <a:pt x="483" y="1824"/>
                  </a:lnTo>
                  <a:lnTo>
                    <a:pt x="615" y="1428"/>
                  </a:lnTo>
                  <a:lnTo>
                    <a:pt x="735" y="1320"/>
                  </a:lnTo>
                  <a:lnTo>
                    <a:pt x="891" y="1212"/>
                  </a:lnTo>
                  <a:lnTo>
                    <a:pt x="1035" y="1140"/>
                  </a:lnTo>
                  <a:lnTo>
                    <a:pt x="1143" y="1044"/>
                  </a:lnTo>
                  <a:lnTo>
                    <a:pt x="1311" y="972"/>
                  </a:lnTo>
                  <a:lnTo>
                    <a:pt x="1462" y="852"/>
                  </a:lnTo>
                  <a:lnTo>
                    <a:pt x="1522" y="756"/>
                  </a:lnTo>
                  <a:lnTo>
                    <a:pt x="1546" y="660"/>
                  </a:lnTo>
                  <a:lnTo>
                    <a:pt x="1642" y="600"/>
                  </a:lnTo>
                  <a:lnTo>
                    <a:pt x="1714" y="480"/>
                  </a:lnTo>
                  <a:lnTo>
                    <a:pt x="1846" y="420"/>
                  </a:lnTo>
                  <a:lnTo>
                    <a:pt x="2074" y="420"/>
                  </a:lnTo>
                  <a:lnTo>
                    <a:pt x="2218" y="336"/>
                  </a:lnTo>
                  <a:lnTo>
                    <a:pt x="2350" y="288"/>
                  </a:lnTo>
                  <a:lnTo>
                    <a:pt x="2365" y="131"/>
                  </a:lnTo>
                  <a:lnTo>
                    <a:pt x="2475" y="94"/>
                  </a:lnTo>
                  <a:lnTo>
                    <a:pt x="2650" y="36"/>
                  </a:lnTo>
                  <a:lnTo>
                    <a:pt x="2770" y="72"/>
                  </a:lnTo>
                  <a:lnTo>
                    <a:pt x="2962" y="0"/>
                  </a:lnTo>
                  <a:lnTo>
                    <a:pt x="3118" y="36"/>
                  </a:lnTo>
                  <a:lnTo>
                    <a:pt x="3224" y="67"/>
                  </a:lnTo>
                  <a:lnTo>
                    <a:pt x="3298" y="72"/>
                  </a:lnTo>
                  <a:lnTo>
                    <a:pt x="3380" y="177"/>
                  </a:lnTo>
                  <a:lnTo>
                    <a:pt x="3499" y="195"/>
                  </a:lnTo>
                  <a:lnTo>
                    <a:pt x="3608" y="259"/>
                  </a:lnTo>
                  <a:lnTo>
                    <a:pt x="3718" y="241"/>
                  </a:lnTo>
                  <a:lnTo>
                    <a:pt x="3837" y="222"/>
                  </a:lnTo>
                  <a:lnTo>
                    <a:pt x="3928" y="222"/>
                  </a:lnTo>
                  <a:lnTo>
                    <a:pt x="4056" y="213"/>
                  </a:lnTo>
                  <a:lnTo>
                    <a:pt x="4148" y="222"/>
                  </a:lnTo>
                  <a:lnTo>
                    <a:pt x="4248" y="250"/>
                  </a:lnTo>
                  <a:lnTo>
                    <a:pt x="4349" y="259"/>
                  </a:lnTo>
                  <a:lnTo>
                    <a:pt x="4449" y="332"/>
                  </a:lnTo>
                  <a:lnTo>
                    <a:pt x="4459" y="487"/>
                  </a:lnTo>
                  <a:lnTo>
                    <a:pt x="4513" y="625"/>
                  </a:lnTo>
                  <a:lnTo>
                    <a:pt x="4559" y="743"/>
                  </a:lnTo>
                  <a:lnTo>
                    <a:pt x="4587" y="935"/>
                  </a:lnTo>
                  <a:lnTo>
                    <a:pt x="4623" y="1073"/>
                  </a:lnTo>
                  <a:lnTo>
                    <a:pt x="4641" y="1237"/>
                  </a:lnTo>
                  <a:lnTo>
                    <a:pt x="4596" y="1356"/>
                  </a:lnTo>
                  <a:lnTo>
                    <a:pt x="4715" y="1502"/>
                  </a:lnTo>
                  <a:lnTo>
                    <a:pt x="4779" y="1685"/>
                  </a:lnTo>
                  <a:lnTo>
                    <a:pt x="4870" y="1841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7" name="Freeform 55">
              <a:extLst>
                <a:ext uri="{FF2B5EF4-FFF2-40B4-BE49-F238E27FC236}">
                  <a16:creationId xmlns:a16="http://schemas.microsoft.com/office/drawing/2014/main" id="{2D82E393-66DD-B44A-AFC0-AACBF7E5A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4000" y="2697736"/>
              <a:ext cx="631951" cy="581652"/>
            </a:xfrm>
            <a:custGeom>
              <a:avLst/>
              <a:gdLst>
                <a:gd name="T0" fmla="*/ 1362 w 1792"/>
                <a:gd name="T1" fmla="*/ 27 h 1740"/>
                <a:gd name="T2" fmla="*/ 1252 w 1792"/>
                <a:gd name="T3" fmla="*/ 46 h 1740"/>
                <a:gd name="T4" fmla="*/ 1142 w 1792"/>
                <a:gd name="T5" fmla="*/ 128 h 1740"/>
                <a:gd name="T6" fmla="*/ 1042 w 1792"/>
                <a:gd name="T7" fmla="*/ 54 h 1740"/>
                <a:gd name="T8" fmla="*/ 868 w 1792"/>
                <a:gd name="T9" fmla="*/ 27 h 1740"/>
                <a:gd name="T10" fmla="*/ 868 w 1792"/>
                <a:gd name="T11" fmla="*/ 183 h 1740"/>
                <a:gd name="T12" fmla="*/ 813 w 1792"/>
                <a:gd name="T13" fmla="*/ 257 h 1740"/>
                <a:gd name="T14" fmla="*/ 813 w 1792"/>
                <a:gd name="T15" fmla="*/ 383 h 1740"/>
                <a:gd name="T16" fmla="*/ 669 w 1792"/>
                <a:gd name="T17" fmla="*/ 501 h 1740"/>
                <a:gd name="T18" fmla="*/ 658 w 1792"/>
                <a:gd name="T19" fmla="*/ 657 h 1740"/>
                <a:gd name="T20" fmla="*/ 567 w 1792"/>
                <a:gd name="T21" fmla="*/ 720 h 1740"/>
                <a:gd name="T22" fmla="*/ 438 w 1792"/>
                <a:gd name="T23" fmla="*/ 695 h 1740"/>
                <a:gd name="T24" fmla="*/ 300 w 1792"/>
                <a:gd name="T25" fmla="*/ 677 h 1740"/>
                <a:gd name="T26" fmla="*/ 219 w 1792"/>
                <a:gd name="T27" fmla="*/ 729 h 1740"/>
                <a:gd name="T28" fmla="*/ 219 w 1792"/>
                <a:gd name="T29" fmla="*/ 873 h 1740"/>
                <a:gd name="T30" fmla="*/ 192 w 1792"/>
                <a:gd name="T31" fmla="*/ 1041 h 1740"/>
                <a:gd name="T32" fmla="*/ 97 w 1792"/>
                <a:gd name="T33" fmla="*/ 1137 h 1740"/>
                <a:gd name="T34" fmla="*/ 0 w 1792"/>
                <a:gd name="T35" fmla="*/ 1244 h 1740"/>
                <a:gd name="T36" fmla="*/ 111 w 1792"/>
                <a:gd name="T37" fmla="*/ 1326 h 1740"/>
                <a:gd name="T38" fmla="*/ 255 w 1792"/>
                <a:gd name="T39" fmla="*/ 1272 h 1740"/>
                <a:gd name="T40" fmla="*/ 375 w 1792"/>
                <a:gd name="T41" fmla="*/ 1383 h 1740"/>
                <a:gd name="T42" fmla="*/ 411 w 1792"/>
                <a:gd name="T43" fmla="*/ 1481 h 1740"/>
                <a:gd name="T44" fmla="*/ 520 w 1792"/>
                <a:gd name="T45" fmla="*/ 1536 h 1740"/>
                <a:gd name="T46" fmla="*/ 615 w 1792"/>
                <a:gd name="T47" fmla="*/ 1548 h 1740"/>
                <a:gd name="T48" fmla="*/ 796 w 1792"/>
                <a:gd name="T49" fmla="*/ 1679 h 1740"/>
                <a:gd name="T50" fmla="*/ 921 w 1792"/>
                <a:gd name="T51" fmla="*/ 1740 h 1740"/>
                <a:gd name="T52" fmla="*/ 983 w 1792"/>
                <a:gd name="T53" fmla="*/ 1647 h 1740"/>
                <a:gd name="T54" fmla="*/ 1047 w 1792"/>
                <a:gd name="T55" fmla="*/ 1555 h 1740"/>
                <a:gd name="T56" fmla="*/ 1197 w 1792"/>
                <a:gd name="T57" fmla="*/ 1463 h 1740"/>
                <a:gd name="T58" fmla="*/ 1344 w 1792"/>
                <a:gd name="T59" fmla="*/ 1435 h 1740"/>
                <a:gd name="T60" fmla="*/ 1417 w 1792"/>
                <a:gd name="T61" fmla="*/ 1353 h 1740"/>
                <a:gd name="T62" fmla="*/ 1472 w 1792"/>
                <a:gd name="T63" fmla="*/ 1262 h 1740"/>
                <a:gd name="T64" fmla="*/ 1371 w 1792"/>
                <a:gd name="T65" fmla="*/ 1225 h 1740"/>
                <a:gd name="T66" fmla="*/ 1298 w 1792"/>
                <a:gd name="T67" fmla="*/ 1189 h 1740"/>
                <a:gd name="T68" fmla="*/ 1197 w 1792"/>
                <a:gd name="T69" fmla="*/ 1152 h 1740"/>
                <a:gd name="T70" fmla="*/ 1115 w 1792"/>
                <a:gd name="T71" fmla="*/ 1088 h 1740"/>
                <a:gd name="T72" fmla="*/ 1124 w 1792"/>
                <a:gd name="T73" fmla="*/ 1006 h 1740"/>
                <a:gd name="T74" fmla="*/ 1170 w 1792"/>
                <a:gd name="T75" fmla="*/ 914 h 1740"/>
                <a:gd name="T76" fmla="*/ 1298 w 1792"/>
                <a:gd name="T77" fmla="*/ 914 h 1740"/>
                <a:gd name="T78" fmla="*/ 1426 w 1792"/>
                <a:gd name="T79" fmla="*/ 896 h 1740"/>
                <a:gd name="T80" fmla="*/ 1481 w 1792"/>
                <a:gd name="T81" fmla="*/ 805 h 1740"/>
                <a:gd name="T82" fmla="*/ 1508 w 1792"/>
                <a:gd name="T83" fmla="*/ 667 h 1740"/>
                <a:gd name="T84" fmla="*/ 1572 w 1792"/>
                <a:gd name="T85" fmla="*/ 567 h 1740"/>
                <a:gd name="T86" fmla="*/ 1618 w 1792"/>
                <a:gd name="T87" fmla="*/ 466 h 1740"/>
                <a:gd name="T88" fmla="*/ 1627 w 1792"/>
                <a:gd name="T89" fmla="*/ 393 h 1740"/>
                <a:gd name="T90" fmla="*/ 1700 w 1792"/>
                <a:gd name="T91" fmla="*/ 347 h 1740"/>
                <a:gd name="T92" fmla="*/ 1792 w 1792"/>
                <a:gd name="T93" fmla="*/ 302 h 1740"/>
                <a:gd name="T94" fmla="*/ 1792 w 1792"/>
                <a:gd name="T95" fmla="*/ 201 h 1740"/>
                <a:gd name="T96" fmla="*/ 1682 w 1792"/>
                <a:gd name="T97" fmla="*/ 183 h 1740"/>
                <a:gd name="T98" fmla="*/ 1645 w 1792"/>
                <a:gd name="T99" fmla="*/ 82 h 1740"/>
                <a:gd name="T100" fmla="*/ 1545 w 1792"/>
                <a:gd name="T101" fmla="*/ 18 h 1740"/>
                <a:gd name="T102" fmla="*/ 1444 w 1792"/>
                <a:gd name="T103" fmla="*/ 0 h 1740"/>
                <a:gd name="T104" fmla="*/ 1362 w 1792"/>
                <a:gd name="T105" fmla="*/ 27 h 1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92" h="1740">
                  <a:moveTo>
                    <a:pt x="1362" y="27"/>
                  </a:moveTo>
                  <a:lnTo>
                    <a:pt x="1252" y="46"/>
                  </a:lnTo>
                  <a:lnTo>
                    <a:pt x="1142" y="128"/>
                  </a:lnTo>
                  <a:lnTo>
                    <a:pt x="1042" y="54"/>
                  </a:lnTo>
                  <a:lnTo>
                    <a:pt x="868" y="27"/>
                  </a:lnTo>
                  <a:lnTo>
                    <a:pt x="868" y="183"/>
                  </a:lnTo>
                  <a:lnTo>
                    <a:pt x="813" y="257"/>
                  </a:lnTo>
                  <a:lnTo>
                    <a:pt x="813" y="383"/>
                  </a:lnTo>
                  <a:lnTo>
                    <a:pt x="669" y="501"/>
                  </a:lnTo>
                  <a:lnTo>
                    <a:pt x="658" y="657"/>
                  </a:lnTo>
                  <a:lnTo>
                    <a:pt x="567" y="720"/>
                  </a:lnTo>
                  <a:lnTo>
                    <a:pt x="438" y="695"/>
                  </a:lnTo>
                  <a:lnTo>
                    <a:pt x="300" y="677"/>
                  </a:lnTo>
                  <a:lnTo>
                    <a:pt x="219" y="729"/>
                  </a:lnTo>
                  <a:lnTo>
                    <a:pt x="219" y="873"/>
                  </a:lnTo>
                  <a:lnTo>
                    <a:pt x="192" y="1041"/>
                  </a:lnTo>
                  <a:lnTo>
                    <a:pt x="97" y="1137"/>
                  </a:lnTo>
                  <a:lnTo>
                    <a:pt x="0" y="1244"/>
                  </a:lnTo>
                  <a:lnTo>
                    <a:pt x="111" y="1326"/>
                  </a:lnTo>
                  <a:lnTo>
                    <a:pt x="255" y="1272"/>
                  </a:lnTo>
                  <a:lnTo>
                    <a:pt x="375" y="1383"/>
                  </a:lnTo>
                  <a:lnTo>
                    <a:pt x="411" y="1481"/>
                  </a:lnTo>
                  <a:lnTo>
                    <a:pt x="520" y="1536"/>
                  </a:lnTo>
                  <a:lnTo>
                    <a:pt x="615" y="1548"/>
                  </a:lnTo>
                  <a:lnTo>
                    <a:pt x="796" y="1679"/>
                  </a:lnTo>
                  <a:lnTo>
                    <a:pt x="921" y="1740"/>
                  </a:lnTo>
                  <a:lnTo>
                    <a:pt x="983" y="1647"/>
                  </a:lnTo>
                  <a:lnTo>
                    <a:pt x="1047" y="1555"/>
                  </a:lnTo>
                  <a:lnTo>
                    <a:pt x="1197" y="1463"/>
                  </a:lnTo>
                  <a:lnTo>
                    <a:pt x="1344" y="1435"/>
                  </a:lnTo>
                  <a:lnTo>
                    <a:pt x="1417" y="1353"/>
                  </a:lnTo>
                  <a:lnTo>
                    <a:pt x="1472" y="1262"/>
                  </a:lnTo>
                  <a:lnTo>
                    <a:pt x="1371" y="1225"/>
                  </a:lnTo>
                  <a:lnTo>
                    <a:pt x="1298" y="1189"/>
                  </a:lnTo>
                  <a:lnTo>
                    <a:pt x="1197" y="1152"/>
                  </a:lnTo>
                  <a:lnTo>
                    <a:pt x="1115" y="1088"/>
                  </a:lnTo>
                  <a:lnTo>
                    <a:pt x="1124" y="1006"/>
                  </a:lnTo>
                  <a:lnTo>
                    <a:pt x="1170" y="914"/>
                  </a:lnTo>
                  <a:lnTo>
                    <a:pt x="1298" y="914"/>
                  </a:lnTo>
                  <a:lnTo>
                    <a:pt x="1426" y="896"/>
                  </a:lnTo>
                  <a:lnTo>
                    <a:pt x="1481" y="805"/>
                  </a:lnTo>
                  <a:lnTo>
                    <a:pt x="1508" y="667"/>
                  </a:lnTo>
                  <a:lnTo>
                    <a:pt x="1572" y="567"/>
                  </a:lnTo>
                  <a:lnTo>
                    <a:pt x="1618" y="466"/>
                  </a:lnTo>
                  <a:lnTo>
                    <a:pt x="1627" y="393"/>
                  </a:lnTo>
                  <a:lnTo>
                    <a:pt x="1700" y="347"/>
                  </a:lnTo>
                  <a:lnTo>
                    <a:pt x="1792" y="302"/>
                  </a:lnTo>
                  <a:lnTo>
                    <a:pt x="1792" y="201"/>
                  </a:lnTo>
                  <a:lnTo>
                    <a:pt x="1682" y="183"/>
                  </a:lnTo>
                  <a:lnTo>
                    <a:pt x="1645" y="82"/>
                  </a:lnTo>
                  <a:lnTo>
                    <a:pt x="1545" y="18"/>
                  </a:lnTo>
                  <a:lnTo>
                    <a:pt x="1444" y="0"/>
                  </a:lnTo>
                  <a:lnTo>
                    <a:pt x="1362" y="27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8" name="Freeform 56">
              <a:extLst>
                <a:ext uri="{FF2B5EF4-FFF2-40B4-BE49-F238E27FC236}">
                  <a16:creationId xmlns:a16="http://schemas.microsoft.com/office/drawing/2014/main" id="{C4DF16E0-604E-92A5-B4D8-57FEF2E854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7811" y="2347745"/>
              <a:ext cx="1178597" cy="1139969"/>
            </a:xfrm>
            <a:custGeom>
              <a:avLst/>
              <a:gdLst>
                <a:gd name="T0" fmla="*/ 306 w 3330"/>
                <a:gd name="T1" fmla="*/ 997 h 3414"/>
                <a:gd name="T2" fmla="*/ 550 w 3330"/>
                <a:gd name="T3" fmla="*/ 913 h 3414"/>
                <a:gd name="T4" fmla="*/ 825 w 3330"/>
                <a:gd name="T5" fmla="*/ 886 h 3414"/>
                <a:gd name="T6" fmla="*/ 1071 w 3330"/>
                <a:gd name="T7" fmla="*/ 705 h 3414"/>
                <a:gd name="T8" fmla="*/ 1074 w 3330"/>
                <a:gd name="T9" fmla="*/ 1050 h 3414"/>
                <a:gd name="T10" fmla="*/ 1363 w 3330"/>
                <a:gd name="T11" fmla="*/ 1114 h 3414"/>
                <a:gd name="T12" fmla="*/ 1551 w 3330"/>
                <a:gd name="T13" fmla="*/ 832 h 3414"/>
                <a:gd name="T14" fmla="*/ 1666 w 3330"/>
                <a:gd name="T15" fmla="*/ 568 h 3414"/>
                <a:gd name="T16" fmla="*/ 1972 w 3330"/>
                <a:gd name="T17" fmla="*/ 567 h 3414"/>
                <a:gd name="T18" fmla="*/ 2235 w 3330"/>
                <a:gd name="T19" fmla="*/ 469 h 3414"/>
                <a:gd name="T20" fmla="*/ 2608 w 3330"/>
                <a:gd name="T21" fmla="*/ 678 h 3414"/>
                <a:gd name="T22" fmla="*/ 2535 w 3330"/>
                <a:gd name="T23" fmla="*/ 946 h 3414"/>
                <a:gd name="T24" fmla="*/ 2782 w 3330"/>
                <a:gd name="T25" fmla="*/ 1003 h 3414"/>
                <a:gd name="T26" fmla="*/ 2793 w 3330"/>
                <a:gd name="T27" fmla="*/ 729 h 3414"/>
                <a:gd name="T28" fmla="*/ 2875 w 3330"/>
                <a:gd name="T29" fmla="*/ 615 h 3414"/>
                <a:gd name="T30" fmla="*/ 2781 w 3330"/>
                <a:gd name="T31" fmla="*/ 339 h 3414"/>
                <a:gd name="T32" fmla="*/ 3028 w 3330"/>
                <a:gd name="T33" fmla="*/ 61 h 3414"/>
                <a:gd name="T34" fmla="*/ 3239 w 3330"/>
                <a:gd name="T35" fmla="*/ 118 h 3414"/>
                <a:gd name="T36" fmla="*/ 3330 w 3330"/>
                <a:gd name="T37" fmla="*/ 530 h 3414"/>
                <a:gd name="T38" fmla="*/ 3293 w 3330"/>
                <a:gd name="T39" fmla="*/ 1161 h 3414"/>
                <a:gd name="T40" fmla="*/ 3248 w 3330"/>
                <a:gd name="T41" fmla="*/ 1664 h 3414"/>
                <a:gd name="T42" fmla="*/ 3193 w 3330"/>
                <a:gd name="T43" fmla="*/ 1984 h 3414"/>
                <a:gd name="T44" fmla="*/ 2891 w 3330"/>
                <a:gd name="T45" fmla="*/ 1837 h 3414"/>
                <a:gd name="T46" fmla="*/ 2617 w 3330"/>
                <a:gd name="T47" fmla="*/ 1810 h 3414"/>
                <a:gd name="T48" fmla="*/ 2434 w 3330"/>
                <a:gd name="T49" fmla="*/ 2066 h 3414"/>
                <a:gd name="T50" fmla="*/ 2178 w 3330"/>
                <a:gd name="T51" fmla="*/ 2432 h 3414"/>
                <a:gd name="T52" fmla="*/ 2205 w 3330"/>
                <a:gd name="T53" fmla="*/ 2742 h 3414"/>
                <a:gd name="T54" fmla="*/ 2361 w 3330"/>
                <a:gd name="T55" fmla="*/ 3008 h 3414"/>
                <a:gd name="T56" fmla="*/ 2575 w 3330"/>
                <a:gd name="T57" fmla="*/ 3247 h 3414"/>
                <a:gd name="T58" fmla="*/ 2065 w 3330"/>
                <a:gd name="T59" fmla="*/ 3235 h 3414"/>
                <a:gd name="T60" fmla="*/ 1666 w 3330"/>
                <a:gd name="T61" fmla="*/ 3282 h 3414"/>
                <a:gd name="T62" fmla="*/ 1116 w 3330"/>
                <a:gd name="T63" fmla="*/ 3334 h 3414"/>
                <a:gd name="T64" fmla="*/ 774 w 3330"/>
                <a:gd name="T65" fmla="*/ 3037 h 3414"/>
                <a:gd name="T66" fmla="*/ 405 w 3330"/>
                <a:gd name="T67" fmla="*/ 2863 h 3414"/>
                <a:gd name="T68" fmla="*/ 54 w 3330"/>
                <a:gd name="T69" fmla="*/ 2820 h 3414"/>
                <a:gd name="T70" fmla="*/ 277 w 3330"/>
                <a:gd name="T71" fmla="*/ 2514 h 3414"/>
                <a:gd name="T72" fmla="*/ 550 w 3330"/>
                <a:gd name="T73" fmla="*/ 2313 h 3414"/>
                <a:gd name="T74" fmla="*/ 277 w 3330"/>
                <a:gd name="T75" fmla="*/ 2203 h 3414"/>
                <a:gd name="T76" fmla="*/ 247 w 3330"/>
                <a:gd name="T77" fmla="*/ 1966 h 3414"/>
                <a:gd name="T78" fmla="*/ 559 w 3330"/>
                <a:gd name="T79" fmla="*/ 1852 h 3414"/>
                <a:gd name="T80" fmla="*/ 697 w 3330"/>
                <a:gd name="T81" fmla="*/ 1516 h 3414"/>
                <a:gd name="T82" fmla="*/ 871 w 3330"/>
                <a:gd name="T83" fmla="*/ 1353 h 3414"/>
                <a:gd name="T84" fmla="*/ 726 w 3330"/>
                <a:gd name="T85" fmla="*/ 1134 h 3414"/>
                <a:gd name="T86" fmla="*/ 441 w 3330"/>
                <a:gd name="T87" fmla="*/ 1077 h 3414"/>
                <a:gd name="T88" fmla="*/ 121 w 3330"/>
                <a:gd name="T89" fmla="*/ 1107 h 3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30" h="3414">
                  <a:moveTo>
                    <a:pt x="121" y="1107"/>
                  </a:moveTo>
                  <a:lnTo>
                    <a:pt x="211" y="1024"/>
                  </a:lnTo>
                  <a:lnTo>
                    <a:pt x="306" y="997"/>
                  </a:lnTo>
                  <a:lnTo>
                    <a:pt x="321" y="933"/>
                  </a:lnTo>
                  <a:lnTo>
                    <a:pt x="424" y="904"/>
                  </a:lnTo>
                  <a:lnTo>
                    <a:pt x="550" y="913"/>
                  </a:lnTo>
                  <a:lnTo>
                    <a:pt x="649" y="831"/>
                  </a:lnTo>
                  <a:lnTo>
                    <a:pt x="733" y="897"/>
                  </a:lnTo>
                  <a:lnTo>
                    <a:pt x="825" y="886"/>
                  </a:lnTo>
                  <a:lnTo>
                    <a:pt x="844" y="805"/>
                  </a:lnTo>
                  <a:lnTo>
                    <a:pt x="927" y="741"/>
                  </a:lnTo>
                  <a:lnTo>
                    <a:pt x="1071" y="705"/>
                  </a:lnTo>
                  <a:lnTo>
                    <a:pt x="1053" y="805"/>
                  </a:lnTo>
                  <a:lnTo>
                    <a:pt x="1026" y="904"/>
                  </a:lnTo>
                  <a:lnTo>
                    <a:pt x="1074" y="1050"/>
                  </a:lnTo>
                  <a:lnTo>
                    <a:pt x="1147" y="1143"/>
                  </a:lnTo>
                  <a:lnTo>
                    <a:pt x="1270" y="1153"/>
                  </a:lnTo>
                  <a:lnTo>
                    <a:pt x="1363" y="1114"/>
                  </a:lnTo>
                  <a:lnTo>
                    <a:pt x="1356" y="1035"/>
                  </a:lnTo>
                  <a:lnTo>
                    <a:pt x="1453" y="906"/>
                  </a:lnTo>
                  <a:lnTo>
                    <a:pt x="1551" y="832"/>
                  </a:lnTo>
                  <a:lnTo>
                    <a:pt x="1675" y="748"/>
                  </a:lnTo>
                  <a:lnTo>
                    <a:pt x="1638" y="675"/>
                  </a:lnTo>
                  <a:lnTo>
                    <a:pt x="1666" y="568"/>
                  </a:lnTo>
                  <a:lnTo>
                    <a:pt x="1740" y="585"/>
                  </a:lnTo>
                  <a:lnTo>
                    <a:pt x="1830" y="547"/>
                  </a:lnTo>
                  <a:lnTo>
                    <a:pt x="1972" y="567"/>
                  </a:lnTo>
                  <a:lnTo>
                    <a:pt x="2070" y="613"/>
                  </a:lnTo>
                  <a:lnTo>
                    <a:pt x="2121" y="513"/>
                  </a:lnTo>
                  <a:lnTo>
                    <a:pt x="2235" y="469"/>
                  </a:lnTo>
                  <a:lnTo>
                    <a:pt x="2331" y="520"/>
                  </a:lnTo>
                  <a:lnTo>
                    <a:pt x="2439" y="559"/>
                  </a:lnTo>
                  <a:lnTo>
                    <a:pt x="2608" y="678"/>
                  </a:lnTo>
                  <a:lnTo>
                    <a:pt x="2589" y="748"/>
                  </a:lnTo>
                  <a:lnTo>
                    <a:pt x="2535" y="807"/>
                  </a:lnTo>
                  <a:lnTo>
                    <a:pt x="2535" y="946"/>
                  </a:lnTo>
                  <a:lnTo>
                    <a:pt x="2572" y="1042"/>
                  </a:lnTo>
                  <a:lnTo>
                    <a:pt x="2661" y="1042"/>
                  </a:lnTo>
                  <a:lnTo>
                    <a:pt x="2782" y="1003"/>
                  </a:lnTo>
                  <a:lnTo>
                    <a:pt x="2856" y="906"/>
                  </a:lnTo>
                  <a:lnTo>
                    <a:pt x="2718" y="813"/>
                  </a:lnTo>
                  <a:lnTo>
                    <a:pt x="2793" y="729"/>
                  </a:lnTo>
                  <a:lnTo>
                    <a:pt x="2902" y="741"/>
                  </a:lnTo>
                  <a:lnTo>
                    <a:pt x="2973" y="657"/>
                  </a:lnTo>
                  <a:lnTo>
                    <a:pt x="2875" y="615"/>
                  </a:lnTo>
                  <a:lnTo>
                    <a:pt x="2842" y="571"/>
                  </a:lnTo>
                  <a:lnTo>
                    <a:pt x="2764" y="501"/>
                  </a:lnTo>
                  <a:lnTo>
                    <a:pt x="2781" y="339"/>
                  </a:lnTo>
                  <a:lnTo>
                    <a:pt x="2755" y="165"/>
                  </a:lnTo>
                  <a:lnTo>
                    <a:pt x="2898" y="82"/>
                  </a:lnTo>
                  <a:lnTo>
                    <a:pt x="3028" y="61"/>
                  </a:lnTo>
                  <a:lnTo>
                    <a:pt x="3147" y="55"/>
                  </a:lnTo>
                  <a:lnTo>
                    <a:pt x="3202" y="0"/>
                  </a:lnTo>
                  <a:lnTo>
                    <a:pt x="3239" y="118"/>
                  </a:lnTo>
                  <a:lnTo>
                    <a:pt x="3239" y="265"/>
                  </a:lnTo>
                  <a:lnTo>
                    <a:pt x="3284" y="384"/>
                  </a:lnTo>
                  <a:lnTo>
                    <a:pt x="3330" y="530"/>
                  </a:lnTo>
                  <a:lnTo>
                    <a:pt x="3303" y="694"/>
                  </a:lnTo>
                  <a:lnTo>
                    <a:pt x="3293" y="886"/>
                  </a:lnTo>
                  <a:lnTo>
                    <a:pt x="3293" y="1161"/>
                  </a:lnTo>
                  <a:lnTo>
                    <a:pt x="3266" y="1426"/>
                  </a:lnTo>
                  <a:lnTo>
                    <a:pt x="3229" y="1545"/>
                  </a:lnTo>
                  <a:lnTo>
                    <a:pt x="3248" y="1664"/>
                  </a:lnTo>
                  <a:lnTo>
                    <a:pt x="3184" y="1746"/>
                  </a:lnTo>
                  <a:lnTo>
                    <a:pt x="3202" y="1856"/>
                  </a:lnTo>
                  <a:lnTo>
                    <a:pt x="3193" y="1984"/>
                  </a:lnTo>
                  <a:lnTo>
                    <a:pt x="3129" y="2011"/>
                  </a:lnTo>
                  <a:lnTo>
                    <a:pt x="2983" y="1901"/>
                  </a:lnTo>
                  <a:lnTo>
                    <a:pt x="2891" y="1837"/>
                  </a:lnTo>
                  <a:lnTo>
                    <a:pt x="2791" y="1755"/>
                  </a:lnTo>
                  <a:lnTo>
                    <a:pt x="2708" y="1764"/>
                  </a:lnTo>
                  <a:lnTo>
                    <a:pt x="2617" y="1810"/>
                  </a:lnTo>
                  <a:lnTo>
                    <a:pt x="2589" y="1865"/>
                  </a:lnTo>
                  <a:lnTo>
                    <a:pt x="2480" y="1974"/>
                  </a:lnTo>
                  <a:lnTo>
                    <a:pt x="2434" y="2066"/>
                  </a:lnTo>
                  <a:lnTo>
                    <a:pt x="2352" y="2185"/>
                  </a:lnTo>
                  <a:lnTo>
                    <a:pt x="2224" y="2322"/>
                  </a:lnTo>
                  <a:lnTo>
                    <a:pt x="2178" y="2432"/>
                  </a:lnTo>
                  <a:lnTo>
                    <a:pt x="2187" y="2569"/>
                  </a:lnTo>
                  <a:lnTo>
                    <a:pt x="2187" y="2651"/>
                  </a:lnTo>
                  <a:lnTo>
                    <a:pt x="2205" y="2742"/>
                  </a:lnTo>
                  <a:lnTo>
                    <a:pt x="2288" y="2779"/>
                  </a:lnTo>
                  <a:lnTo>
                    <a:pt x="2297" y="2916"/>
                  </a:lnTo>
                  <a:lnTo>
                    <a:pt x="2361" y="3008"/>
                  </a:lnTo>
                  <a:lnTo>
                    <a:pt x="2407" y="3108"/>
                  </a:lnTo>
                  <a:lnTo>
                    <a:pt x="2498" y="3181"/>
                  </a:lnTo>
                  <a:lnTo>
                    <a:pt x="2575" y="3247"/>
                  </a:lnTo>
                  <a:lnTo>
                    <a:pt x="2494" y="3283"/>
                  </a:lnTo>
                  <a:lnTo>
                    <a:pt x="2341" y="3294"/>
                  </a:lnTo>
                  <a:lnTo>
                    <a:pt x="2065" y="3235"/>
                  </a:lnTo>
                  <a:lnTo>
                    <a:pt x="1930" y="3259"/>
                  </a:lnTo>
                  <a:lnTo>
                    <a:pt x="1824" y="3198"/>
                  </a:lnTo>
                  <a:lnTo>
                    <a:pt x="1666" y="3282"/>
                  </a:lnTo>
                  <a:lnTo>
                    <a:pt x="1389" y="3283"/>
                  </a:lnTo>
                  <a:lnTo>
                    <a:pt x="1236" y="3414"/>
                  </a:lnTo>
                  <a:lnTo>
                    <a:pt x="1116" y="3334"/>
                  </a:lnTo>
                  <a:lnTo>
                    <a:pt x="1057" y="3225"/>
                  </a:lnTo>
                  <a:lnTo>
                    <a:pt x="933" y="3160"/>
                  </a:lnTo>
                  <a:lnTo>
                    <a:pt x="774" y="3037"/>
                  </a:lnTo>
                  <a:lnTo>
                    <a:pt x="633" y="2913"/>
                  </a:lnTo>
                  <a:lnTo>
                    <a:pt x="514" y="2935"/>
                  </a:lnTo>
                  <a:lnTo>
                    <a:pt x="405" y="2863"/>
                  </a:lnTo>
                  <a:lnTo>
                    <a:pt x="337" y="2899"/>
                  </a:lnTo>
                  <a:lnTo>
                    <a:pt x="235" y="2874"/>
                  </a:lnTo>
                  <a:lnTo>
                    <a:pt x="54" y="2820"/>
                  </a:lnTo>
                  <a:lnTo>
                    <a:pt x="0" y="2790"/>
                  </a:lnTo>
                  <a:lnTo>
                    <a:pt x="127" y="2604"/>
                  </a:lnTo>
                  <a:lnTo>
                    <a:pt x="277" y="2514"/>
                  </a:lnTo>
                  <a:lnTo>
                    <a:pt x="423" y="2485"/>
                  </a:lnTo>
                  <a:lnTo>
                    <a:pt x="502" y="2395"/>
                  </a:lnTo>
                  <a:lnTo>
                    <a:pt x="550" y="2313"/>
                  </a:lnTo>
                  <a:lnTo>
                    <a:pt x="451" y="2277"/>
                  </a:lnTo>
                  <a:lnTo>
                    <a:pt x="382" y="2244"/>
                  </a:lnTo>
                  <a:lnTo>
                    <a:pt x="277" y="2203"/>
                  </a:lnTo>
                  <a:lnTo>
                    <a:pt x="195" y="2139"/>
                  </a:lnTo>
                  <a:lnTo>
                    <a:pt x="204" y="2058"/>
                  </a:lnTo>
                  <a:lnTo>
                    <a:pt x="247" y="1966"/>
                  </a:lnTo>
                  <a:lnTo>
                    <a:pt x="375" y="1965"/>
                  </a:lnTo>
                  <a:lnTo>
                    <a:pt x="507" y="1947"/>
                  </a:lnTo>
                  <a:lnTo>
                    <a:pt x="559" y="1852"/>
                  </a:lnTo>
                  <a:lnTo>
                    <a:pt x="588" y="1717"/>
                  </a:lnTo>
                  <a:lnTo>
                    <a:pt x="654" y="1614"/>
                  </a:lnTo>
                  <a:lnTo>
                    <a:pt x="697" y="1516"/>
                  </a:lnTo>
                  <a:lnTo>
                    <a:pt x="706" y="1444"/>
                  </a:lnTo>
                  <a:lnTo>
                    <a:pt x="783" y="1395"/>
                  </a:lnTo>
                  <a:lnTo>
                    <a:pt x="871" y="1353"/>
                  </a:lnTo>
                  <a:lnTo>
                    <a:pt x="871" y="1252"/>
                  </a:lnTo>
                  <a:lnTo>
                    <a:pt x="762" y="1236"/>
                  </a:lnTo>
                  <a:lnTo>
                    <a:pt x="726" y="1134"/>
                  </a:lnTo>
                  <a:lnTo>
                    <a:pt x="624" y="1069"/>
                  </a:lnTo>
                  <a:lnTo>
                    <a:pt x="523" y="1050"/>
                  </a:lnTo>
                  <a:lnTo>
                    <a:pt x="441" y="1077"/>
                  </a:lnTo>
                  <a:lnTo>
                    <a:pt x="333" y="1098"/>
                  </a:lnTo>
                  <a:lnTo>
                    <a:pt x="220" y="1179"/>
                  </a:lnTo>
                  <a:lnTo>
                    <a:pt x="121" y="1107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9" name="Freeform 57">
              <a:extLst>
                <a:ext uri="{FF2B5EF4-FFF2-40B4-BE49-F238E27FC236}">
                  <a16:creationId xmlns:a16="http://schemas.microsoft.com/office/drawing/2014/main" id="{869E85F2-FAC8-9676-076C-195E2F609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6550" y="3849374"/>
              <a:ext cx="705069" cy="666649"/>
            </a:xfrm>
            <a:custGeom>
              <a:avLst/>
              <a:gdLst>
                <a:gd name="T0" fmla="*/ 1169 w 1992"/>
                <a:gd name="T1" fmla="*/ 27 h 1998"/>
                <a:gd name="T2" fmla="*/ 989 w 1992"/>
                <a:gd name="T3" fmla="*/ 70 h 1998"/>
                <a:gd name="T4" fmla="*/ 879 w 1992"/>
                <a:gd name="T5" fmla="*/ 154 h 1998"/>
                <a:gd name="T6" fmla="*/ 696 w 1992"/>
                <a:gd name="T7" fmla="*/ 216 h 1998"/>
                <a:gd name="T8" fmla="*/ 587 w 1992"/>
                <a:gd name="T9" fmla="*/ 373 h 1998"/>
                <a:gd name="T10" fmla="*/ 444 w 1992"/>
                <a:gd name="T11" fmla="*/ 492 h 1998"/>
                <a:gd name="T12" fmla="*/ 386 w 1992"/>
                <a:gd name="T13" fmla="*/ 619 h 1998"/>
                <a:gd name="T14" fmla="*/ 291 w 1992"/>
                <a:gd name="T15" fmla="*/ 751 h 1998"/>
                <a:gd name="T16" fmla="*/ 156 w 1992"/>
                <a:gd name="T17" fmla="*/ 912 h 1998"/>
                <a:gd name="T18" fmla="*/ 0 w 1992"/>
                <a:gd name="T19" fmla="*/ 972 h 1998"/>
                <a:gd name="T20" fmla="*/ 24 w 1992"/>
                <a:gd name="T21" fmla="*/ 1164 h 1998"/>
                <a:gd name="T22" fmla="*/ 134 w 1992"/>
                <a:gd name="T23" fmla="*/ 1261 h 1998"/>
                <a:gd name="T24" fmla="*/ 176 w 1992"/>
                <a:gd name="T25" fmla="*/ 1416 h 1998"/>
                <a:gd name="T26" fmla="*/ 228 w 1992"/>
                <a:gd name="T27" fmla="*/ 1563 h 1998"/>
                <a:gd name="T28" fmla="*/ 300 w 1992"/>
                <a:gd name="T29" fmla="*/ 1684 h 1998"/>
                <a:gd name="T30" fmla="*/ 398 w 1992"/>
                <a:gd name="T31" fmla="*/ 1786 h 1998"/>
                <a:gd name="T32" fmla="*/ 488 w 1992"/>
                <a:gd name="T33" fmla="*/ 1894 h 1998"/>
                <a:gd name="T34" fmla="*/ 575 w 1992"/>
                <a:gd name="T35" fmla="*/ 1971 h 1998"/>
                <a:gd name="T36" fmla="*/ 696 w 1992"/>
                <a:gd name="T37" fmla="*/ 1995 h 1998"/>
                <a:gd name="T38" fmla="*/ 819 w 1992"/>
                <a:gd name="T39" fmla="*/ 1998 h 1998"/>
                <a:gd name="T40" fmla="*/ 911 w 1992"/>
                <a:gd name="T41" fmla="*/ 1800 h 1998"/>
                <a:gd name="T42" fmla="*/ 966 w 1992"/>
                <a:gd name="T43" fmla="*/ 1705 h 1998"/>
                <a:gd name="T44" fmla="*/ 1037 w 1992"/>
                <a:gd name="T45" fmla="*/ 1630 h 1998"/>
                <a:gd name="T46" fmla="*/ 1082 w 1992"/>
                <a:gd name="T47" fmla="*/ 1540 h 1998"/>
                <a:gd name="T48" fmla="*/ 1209 w 1992"/>
                <a:gd name="T49" fmla="*/ 1512 h 1998"/>
                <a:gd name="T50" fmla="*/ 1290 w 1992"/>
                <a:gd name="T51" fmla="*/ 1503 h 1998"/>
                <a:gd name="T52" fmla="*/ 1391 w 1992"/>
                <a:gd name="T53" fmla="*/ 1504 h 1998"/>
                <a:gd name="T54" fmla="*/ 1506 w 1992"/>
                <a:gd name="T55" fmla="*/ 1467 h 1998"/>
                <a:gd name="T56" fmla="*/ 1583 w 1992"/>
                <a:gd name="T57" fmla="*/ 1408 h 1998"/>
                <a:gd name="T58" fmla="*/ 1649 w 1992"/>
                <a:gd name="T59" fmla="*/ 1347 h 1998"/>
                <a:gd name="T60" fmla="*/ 1724 w 1992"/>
                <a:gd name="T61" fmla="*/ 1263 h 1998"/>
                <a:gd name="T62" fmla="*/ 1776 w 1992"/>
                <a:gd name="T63" fmla="*/ 1191 h 1998"/>
                <a:gd name="T64" fmla="*/ 1752 w 1992"/>
                <a:gd name="T65" fmla="*/ 1114 h 1998"/>
                <a:gd name="T66" fmla="*/ 1800 w 1992"/>
                <a:gd name="T67" fmla="*/ 1023 h 1998"/>
                <a:gd name="T68" fmla="*/ 1871 w 1992"/>
                <a:gd name="T69" fmla="*/ 987 h 1998"/>
                <a:gd name="T70" fmla="*/ 1905 w 1992"/>
                <a:gd name="T71" fmla="*/ 906 h 1998"/>
                <a:gd name="T72" fmla="*/ 1968 w 1992"/>
                <a:gd name="T73" fmla="*/ 810 h 1998"/>
                <a:gd name="T74" fmla="*/ 1991 w 1992"/>
                <a:gd name="T75" fmla="*/ 706 h 1998"/>
                <a:gd name="T76" fmla="*/ 1992 w 1992"/>
                <a:gd name="T77" fmla="*/ 567 h 1998"/>
                <a:gd name="T78" fmla="*/ 1887 w 1992"/>
                <a:gd name="T79" fmla="*/ 436 h 1998"/>
                <a:gd name="T80" fmla="*/ 1754 w 1992"/>
                <a:gd name="T81" fmla="*/ 351 h 1998"/>
                <a:gd name="T82" fmla="*/ 1667 w 1992"/>
                <a:gd name="T83" fmla="*/ 274 h 1998"/>
                <a:gd name="T84" fmla="*/ 1571 w 1992"/>
                <a:gd name="T85" fmla="*/ 135 h 1998"/>
                <a:gd name="T86" fmla="*/ 1437 w 1992"/>
                <a:gd name="T87" fmla="*/ 84 h 1998"/>
                <a:gd name="T88" fmla="*/ 1320 w 1992"/>
                <a:gd name="T89" fmla="*/ 0 h 1998"/>
                <a:gd name="T90" fmla="*/ 1169 w 1992"/>
                <a:gd name="T91" fmla="*/ 27 h 1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92" h="1998">
                  <a:moveTo>
                    <a:pt x="1169" y="27"/>
                  </a:moveTo>
                  <a:lnTo>
                    <a:pt x="989" y="70"/>
                  </a:lnTo>
                  <a:lnTo>
                    <a:pt x="879" y="154"/>
                  </a:lnTo>
                  <a:lnTo>
                    <a:pt x="696" y="216"/>
                  </a:lnTo>
                  <a:lnTo>
                    <a:pt x="587" y="373"/>
                  </a:lnTo>
                  <a:lnTo>
                    <a:pt x="444" y="492"/>
                  </a:lnTo>
                  <a:lnTo>
                    <a:pt x="386" y="619"/>
                  </a:lnTo>
                  <a:lnTo>
                    <a:pt x="291" y="751"/>
                  </a:lnTo>
                  <a:lnTo>
                    <a:pt x="156" y="912"/>
                  </a:lnTo>
                  <a:lnTo>
                    <a:pt x="0" y="972"/>
                  </a:lnTo>
                  <a:lnTo>
                    <a:pt x="24" y="1164"/>
                  </a:lnTo>
                  <a:lnTo>
                    <a:pt x="134" y="1261"/>
                  </a:lnTo>
                  <a:lnTo>
                    <a:pt x="176" y="1416"/>
                  </a:lnTo>
                  <a:lnTo>
                    <a:pt x="228" y="1563"/>
                  </a:lnTo>
                  <a:lnTo>
                    <a:pt x="300" y="1684"/>
                  </a:lnTo>
                  <a:lnTo>
                    <a:pt x="398" y="1786"/>
                  </a:lnTo>
                  <a:lnTo>
                    <a:pt x="488" y="1894"/>
                  </a:lnTo>
                  <a:lnTo>
                    <a:pt x="575" y="1971"/>
                  </a:lnTo>
                  <a:lnTo>
                    <a:pt x="696" y="1995"/>
                  </a:lnTo>
                  <a:lnTo>
                    <a:pt x="819" y="1998"/>
                  </a:lnTo>
                  <a:lnTo>
                    <a:pt x="911" y="1800"/>
                  </a:lnTo>
                  <a:lnTo>
                    <a:pt x="966" y="1705"/>
                  </a:lnTo>
                  <a:lnTo>
                    <a:pt x="1037" y="1630"/>
                  </a:lnTo>
                  <a:lnTo>
                    <a:pt x="1082" y="1540"/>
                  </a:lnTo>
                  <a:lnTo>
                    <a:pt x="1209" y="1512"/>
                  </a:lnTo>
                  <a:lnTo>
                    <a:pt x="1290" y="1503"/>
                  </a:lnTo>
                  <a:lnTo>
                    <a:pt x="1391" y="1504"/>
                  </a:lnTo>
                  <a:lnTo>
                    <a:pt x="1506" y="1467"/>
                  </a:lnTo>
                  <a:lnTo>
                    <a:pt x="1583" y="1408"/>
                  </a:lnTo>
                  <a:lnTo>
                    <a:pt x="1649" y="1347"/>
                  </a:lnTo>
                  <a:lnTo>
                    <a:pt x="1724" y="1263"/>
                  </a:lnTo>
                  <a:lnTo>
                    <a:pt x="1776" y="1191"/>
                  </a:lnTo>
                  <a:lnTo>
                    <a:pt x="1752" y="1114"/>
                  </a:lnTo>
                  <a:lnTo>
                    <a:pt x="1800" y="1023"/>
                  </a:lnTo>
                  <a:lnTo>
                    <a:pt x="1871" y="987"/>
                  </a:lnTo>
                  <a:lnTo>
                    <a:pt x="1905" y="906"/>
                  </a:lnTo>
                  <a:lnTo>
                    <a:pt x="1968" y="810"/>
                  </a:lnTo>
                  <a:lnTo>
                    <a:pt x="1991" y="706"/>
                  </a:lnTo>
                  <a:lnTo>
                    <a:pt x="1992" y="567"/>
                  </a:lnTo>
                  <a:lnTo>
                    <a:pt x="1887" y="436"/>
                  </a:lnTo>
                  <a:lnTo>
                    <a:pt x="1754" y="351"/>
                  </a:lnTo>
                  <a:lnTo>
                    <a:pt x="1667" y="274"/>
                  </a:lnTo>
                  <a:lnTo>
                    <a:pt x="1571" y="135"/>
                  </a:lnTo>
                  <a:lnTo>
                    <a:pt x="1437" y="84"/>
                  </a:lnTo>
                  <a:lnTo>
                    <a:pt x="1320" y="0"/>
                  </a:lnTo>
                  <a:lnTo>
                    <a:pt x="1169" y="27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058" name="Group 1057">
            <a:extLst>
              <a:ext uri="{FF2B5EF4-FFF2-40B4-BE49-F238E27FC236}">
                <a16:creationId xmlns:a16="http://schemas.microsoft.com/office/drawing/2014/main" id="{95C48D77-DB0F-1F29-214B-10DF4ABA1F0C}"/>
              </a:ext>
            </a:extLst>
          </p:cNvPr>
          <p:cNvGrpSpPr/>
          <p:nvPr/>
        </p:nvGrpSpPr>
        <p:grpSpPr>
          <a:xfrm>
            <a:off x="2219087" y="3424362"/>
            <a:ext cx="1154470" cy="275683"/>
            <a:chOff x="4553764" y="5064684"/>
            <a:chExt cx="3948867" cy="942975"/>
          </a:xfrm>
        </p:grpSpPr>
        <p:pic>
          <p:nvPicPr>
            <p:cNvPr id="1047" name="Graphic 1046">
              <a:extLst>
                <a:ext uri="{FF2B5EF4-FFF2-40B4-BE49-F238E27FC236}">
                  <a16:creationId xmlns:a16="http://schemas.microsoft.com/office/drawing/2014/main" id="{DD99D080-1FFE-75AB-0019-006424944D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553764" y="5064684"/>
              <a:ext cx="942975" cy="942975"/>
            </a:xfrm>
            <a:prstGeom prst="rect">
              <a:avLst/>
            </a:prstGeom>
          </p:spPr>
        </p:pic>
        <p:pic>
          <p:nvPicPr>
            <p:cNvPr id="1051" name="Graphic 1050">
              <a:extLst>
                <a:ext uri="{FF2B5EF4-FFF2-40B4-BE49-F238E27FC236}">
                  <a16:creationId xmlns:a16="http://schemas.microsoft.com/office/drawing/2014/main" id="{E5C701A2-003D-2EB0-F97E-EE52CA08F8E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67358" y="5064684"/>
              <a:ext cx="942975" cy="942975"/>
            </a:xfrm>
            <a:prstGeom prst="rect">
              <a:avLst/>
            </a:prstGeom>
          </p:spPr>
        </p:pic>
        <p:pic>
          <p:nvPicPr>
            <p:cNvPr id="1053" name="Graphic 1052">
              <a:extLst>
                <a:ext uri="{FF2B5EF4-FFF2-40B4-BE49-F238E27FC236}">
                  <a16:creationId xmlns:a16="http://schemas.microsoft.com/office/drawing/2014/main" id="{082296F7-B008-946B-D886-DBF6173FD0D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904992" y="5064684"/>
              <a:ext cx="942975" cy="942975"/>
            </a:xfrm>
            <a:prstGeom prst="rect">
              <a:avLst/>
            </a:prstGeom>
          </p:spPr>
        </p:pic>
        <p:pic>
          <p:nvPicPr>
            <p:cNvPr id="1055" name="Graphic 1054">
              <a:extLst>
                <a:ext uri="{FF2B5EF4-FFF2-40B4-BE49-F238E27FC236}">
                  <a16:creationId xmlns:a16="http://schemas.microsoft.com/office/drawing/2014/main" id="{0B7EEDA8-629B-6A62-8CD0-778EC821485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757079" y="5064684"/>
              <a:ext cx="942975" cy="942975"/>
            </a:xfrm>
            <a:prstGeom prst="rect">
              <a:avLst/>
            </a:prstGeom>
          </p:spPr>
        </p:pic>
        <p:pic>
          <p:nvPicPr>
            <p:cNvPr id="1057" name="Graphic 1056">
              <a:extLst>
                <a:ext uri="{FF2B5EF4-FFF2-40B4-BE49-F238E27FC236}">
                  <a16:creationId xmlns:a16="http://schemas.microsoft.com/office/drawing/2014/main" id="{B629D612-F416-79C1-486F-F5E131B743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7559656" y="5064684"/>
              <a:ext cx="942975" cy="942975"/>
            </a:xfrm>
            <a:prstGeom prst="rect">
              <a:avLst/>
            </a:prstGeom>
          </p:spPr>
        </p:pic>
      </p:grpSp>
      <p:sp>
        <p:nvSpPr>
          <p:cNvPr id="1059" name="TextBox 1058">
            <a:extLst>
              <a:ext uri="{FF2B5EF4-FFF2-40B4-BE49-F238E27FC236}">
                <a16:creationId xmlns:a16="http://schemas.microsoft.com/office/drawing/2014/main" id="{8321BEB1-3786-AAEE-559E-317552A0605B}"/>
              </a:ext>
            </a:extLst>
          </p:cNvPr>
          <p:cNvSpPr txBox="1"/>
          <p:nvPr/>
        </p:nvSpPr>
        <p:spPr>
          <a:xfrm>
            <a:off x="5676203" y="2559871"/>
            <a:ext cx="1263136" cy="166038"/>
          </a:xfrm>
          <a:prstGeom prst="rect">
            <a:avLst/>
          </a:prstGeom>
          <a:noFill/>
        </p:spPr>
        <p:txBody>
          <a:bodyPr wrap="square" lIns="27000" tIns="27000" rIns="27000" bIns="27000" anchor="ctr" anchorCtr="0">
            <a:noAutofit/>
          </a:bodyPr>
          <a:lstStyle>
            <a:defPPr>
              <a:defRPr lang="en-US"/>
            </a:defPPr>
            <a:lvl1pPr algn="ctr" defTabSz="685800">
              <a:defRPr sz="600" b="1"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Open Sans Semibold" panose="020B0706030804020204" pitchFamily="34" charset="0"/>
                <a:cs typeface="Open Sans Semibold" panose="020B0706030804020204" pitchFamily="34" charset="0"/>
              </a:rPr>
              <a:t>More affordable than the market </a:t>
            </a:r>
          </a:p>
        </p:txBody>
      </p:sp>
      <p:pic>
        <p:nvPicPr>
          <p:cNvPr id="2" name="Picture 1" descr="A diagram of a health and medical service&#10;&#10;Description automatically generated with low confidence">
            <a:extLst>
              <a:ext uri="{FF2B5EF4-FFF2-40B4-BE49-F238E27FC236}">
                <a16:creationId xmlns:a16="http://schemas.microsoft.com/office/drawing/2014/main" id="{E826D633-2C52-C42D-0AFC-1AC4EB05E27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65933" y="2620569"/>
            <a:ext cx="1744722" cy="810689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242460A8-1B04-2FE2-5D47-BFD020E8B9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3769" y="3061761"/>
            <a:ext cx="804714" cy="621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9F99DA4C-6441-1CDF-D94E-882EE64B7FE7}"/>
              </a:ext>
            </a:extLst>
          </p:cNvPr>
          <p:cNvGrpSpPr/>
          <p:nvPr/>
        </p:nvGrpSpPr>
        <p:grpSpPr>
          <a:xfrm>
            <a:off x="7693741" y="3386613"/>
            <a:ext cx="192511" cy="310833"/>
            <a:chOff x="1033146" y="1246313"/>
            <a:chExt cx="2557376" cy="5222749"/>
          </a:xfrm>
        </p:grpSpPr>
        <p:pic>
          <p:nvPicPr>
            <p:cNvPr id="8" name="Picture 7" descr="A screenshot of a map&#10;&#10;Description automatically generated">
              <a:extLst>
                <a:ext uri="{FF2B5EF4-FFF2-40B4-BE49-F238E27FC236}">
                  <a16:creationId xmlns:a16="http://schemas.microsoft.com/office/drawing/2014/main" id="{6ABCEB1D-19C4-315A-7A06-1250DC9A224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081169" y="1332403"/>
              <a:ext cx="2422572" cy="5031714"/>
            </a:xfrm>
            <a:prstGeom prst="rect">
              <a:avLst/>
            </a:prstGeom>
          </p:spPr>
        </p:pic>
        <p:pic>
          <p:nvPicPr>
            <p:cNvPr id="9" name="Picture 8" descr="A black cell phone&#10;&#10;Description automatically generated with low confidence">
              <a:extLst>
                <a:ext uri="{FF2B5EF4-FFF2-40B4-BE49-F238E27FC236}">
                  <a16:creationId xmlns:a16="http://schemas.microsoft.com/office/drawing/2014/main" id="{BF19FF26-EFC9-0626-06B1-9FDC335A7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3146" y="1246313"/>
              <a:ext cx="2557376" cy="5222749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A3212684-46C7-E493-5940-508C7DD7D3E4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-6183" t="-10320" r="-3462" b="-1415"/>
          <a:stretch/>
        </p:blipFill>
        <p:spPr>
          <a:xfrm>
            <a:off x="7963140" y="3275918"/>
            <a:ext cx="467997" cy="342610"/>
          </a:xfrm>
          <a:prstGeom prst="rect">
            <a:avLst/>
          </a:prstGeom>
        </p:spPr>
      </p:pic>
      <p:pic>
        <p:nvPicPr>
          <p:cNvPr id="11" name="Picture 10" descr="A blue and black logo&#10;&#10;Description automatically generated">
            <a:extLst>
              <a:ext uri="{FF2B5EF4-FFF2-40B4-BE49-F238E27FC236}">
                <a16:creationId xmlns:a16="http://schemas.microsoft.com/office/drawing/2014/main" id="{86D689FB-2BCC-FCC5-0696-1F2CC09A30A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907690" y="3582694"/>
            <a:ext cx="688120" cy="10359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4462C2E-936E-25D4-06D9-D7B7198B25A6}"/>
              </a:ext>
            </a:extLst>
          </p:cNvPr>
          <p:cNvPicPr>
            <a:picLocks noChangeAspect="1"/>
          </p:cNvPicPr>
          <p:nvPr/>
        </p:nvPicPr>
        <p:blipFill>
          <a:blip r:embed="rId18"/>
          <a:srcRect b="30434"/>
          <a:stretch/>
        </p:blipFill>
        <p:spPr>
          <a:xfrm>
            <a:off x="5721301" y="2865500"/>
            <a:ext cx="1354238" cy="81659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986B485-E4CE-F4F5-0E1A-AA1685B3B97F}"/>
              </a:ext>
            </a:extLst>
          </p:cNvPr>
          <p:cNvPicPr>
            <a:picLocks noChangeAspect="1"/>
          </p:cNvPicPr>
          <p:nvPr/>
        </p:nvPicPr>
        <p:blipFill rotWithShape="1">
          <a:blip r:embed="rId19"/>
          <a:srcRect l="2250" t="3901" r="3854" b="6454"/>
          <a:stretch/>
        </p:blipFill>
        <p:spPr>
          <a:xfrm>
            <a:off x="4021690" y="2570562"/>
            <a:ext cx="1131869" cy="1113626"/>
          </a:xfrm>
          <a:prstGeom prst="flowChartConnector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59D80A7-588A-5DC0-DDFE-6FEA09EDCF9C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48011" y="2725565"/>
            <a:ext cx="1449134" cy="934265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778454C-5BB6-89B4-0DC8-5438E7597CBA}"/>
              </a:ext>
            </a:extLst>
          </p:cNvPr>
          <p:cNvSpPr txBox="1"/>
          <p:nvPr/>
        </p:nvSpPr>
        <p:spPr>
          <a:xfrm>
            <a:off x="488016" y="2559871"/>
            <a:ext cx="1263136" cy="166038"/>
          </a:xfrm>
          <a:prstGeom prst="rect">
            <a:avLst/>
          </a:prstGeom>
          <a:noFill/>
        </p:spPr>
        <p:txBody>
          <a:bodyPr wrap="square" lIns="27000" tIns="27000" rIns="27000" bIns="27000" anchor="ctr" anchorCtr="0">
            <a:noAutofit/>
          </a:bodyPr>
          <a:lstStyle>
            <a:defPPr>
              <a:defRPr lang="en-US"/>
            </a:defPPr>
            <a:lvl1pPr algn="ctr" defTabSz="685800">
              <a:defRPr sz="600" b="1"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Open Sans Semibold" panose="020B0706030804020204" pitchFamily="34" charset="0"/>
                <a:cs typeface="Open Sans Semibold" panose="020B0706030804020204" pitchFamily="34" charset="0"/>
              </a:rPr>
              <a:t>SALGA growth &amp; market share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B6D3F21-51C1-37B0-060C-3054326788A2}"/>
              </a:ext>
            </a:extLst>
          </p:cNvPr>
          <p:cNvSpPr/>
          <p:nvPr/>
        </p:nvSpPr>
        <p:spPr>
          <a:xfrm>
            <a:off x="263119" y="1143000"/>
            <a:ext cx="6902813" cy="3215640"/>
          </a:xfrm>
          <a:prstGeom prst="rect">
            <a:avLst/>
          </a:prstGeom>
          <a:solidFill>
            <a:srgbClr val="EAEAEA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7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DFD9C73-0FA0-6149-8CDE-A46E9D165F62}"/>
              </a:ext>
            </a:extLst>
          </p:cNvPr>
          <p:cNvSpPr/>
          <p:nvPr/>
        </p:nvSpPr>
        <p:spPr>
          <a:xfrm>
            <a:off x="3524917" y="4506212"/>
            <a:ext cx="1851237" cy="528878"/>
          </a:xfrm>
          <a:prstGeom prst="roundRect">
            <a:avLst/>
          </a:prstGeom>
          <a:solidFill>
            <a:srgbClr val="F8116A"/>
          </a:solidFill>
          <a:ln>
            <a:noFill/>
          </a:ln>
          <a:effectLst>
            <a:outerShdw blurRad="63500" algn="ctr" rotWithShape="0">
              <a:srgbClr val="1A1A1B">
                <a:alpha val="6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tIns="54000" rIns="27000" bIns="54000"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dirty="0">
                <a:solidFill>
                  <a:srgbClr val="FFFFFF"/>
                </a:solidFill>
                <a:latin typeface="Arial"/>
              </a:rPr>
              <a:t>IMPROVE YOUR HEALTH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: Single Corner Rounded 7">
            <a:extLst>
              <a:ext uri="{FF2B5EF4-FFF2-40B4-BE49-F238E27FC236}">
                <a16:creationId xmlns:a16="http://schemas.microsoft.com/office/drawing/2014/main" id="{513A79E4-B9C1-ADC0-5C82-F1F8B25C4207}"/>
              </a:ext>
            </a:extLst>
          </p:cNvPr>
          <p:cNvSpPr/>
          <p:nvPr/>
        </p:nvSpPr>
        <p:spPr>
          <a:xfrm>
            <a:off x="5619717" y="4506212"/>
            <a:ext cx="1851237" cy="528878"/>
          </a:xfrm>
          <a:prstGeom prst="roundRect">
            <a:avLst/>
          </a:prstGeom>
          <a:solidFill>
            <a:srgbClr val="F8116A"/>
          </a:solidFill>
          <a:ln>
            <a:noFill/>
          </a:ln>
          <a:effectLst>
            <a:outerShdw blurRad="63500" algn="ctr" rotWithShape="0">
              <a:srgbClr val="1A1A1B">
                <a:alpha val="6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tIns="54000" rIns="27000" bIns="54000"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GET REWARDED</a:t>
            </a:r>
          </a:p>
        </p:txBody>
      </p:sp>
      <p:sp>
        <p:nvSpPr>
          <p:cNvPr id="7" name="Rectangle: Single Corner Rounded 7">
            <a:extLst>
              <a:ext uri="{FF2B5EF4-FFF2-40B4-BE49-F238E27FC236}">
                <a16:creationId xmlns:a16="http://schemas.microsoft.com/office/drawing/2014/main" id="{C430A3D4-6DE4-E1EA-AF9E-CBD49769A149}"/>
              </a:ext>
            </a:extLst>
          </p:cNvPr>
          <p:cNvSpPr/>
          <p:nvPr/>
        </p:nvSpPr>
        <p:spPr>
          <a:xfrm>
            <a:off x="1430118" y="4506212"/>
            <a:ext cx="1851237" cy="528878"/>
          </a:xfrm>
          <a:prstGeom prst="roundRect">
            <a:avLst/>
          </a:prstGeom>
          <a:solidFill>
            <a:srgbClr val="F8116A"/>
          </a:solidFill>
          <a:ln>
            <a:noFill/>
          </a:ln>
          <a:effectLst>
            <a:outerShdw blurRad="63500" algn="ctr" rotWithShape="0">
              <a:srgbClr val="1A1A1B">
                <a:alpha val="6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tIns="54000" rIns="27000" bIns="54000"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dirty="0">
                <a:solidFill>
                  <a:srgbClr val="FFFFFF"/>
                </a:solidFill>
                <a:latin typeface="Arial"/>
              </a:rPr>
              <a:t>KNOW YOUR HEALTH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155704-09D2-B4ED-D37C-20917938A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/>
                </a:solidFill>
              </a:rPr>
              <a:t>Vitality in 2025</a:t>
            </a:r>
          </a:p>
        </p:txBody>
      </p:sp>
      <p:pic>
        <p:nvPicPr>
          <p:cNvPr id="10" name="Picture 9" descr="A diagram of a health and medical service&#10;&#10;Description automatically generated with low confidence">
            <a:extLst>
              <a:ext uri="{FF2B5EF4-FFF2-40B4-BE49-F238E27FC236}">
                <a16:creationId xmlns:a16="http://schemas.microsoft.com/office/drawing/2014/main" id="{A17F816A-7BC8-829B-752D-BBABDD304A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7360"/>
            <a:ext cx="9144000" cy="4248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263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7532970C-4F1A-1E0F-8C38-03815019769F}"/>
              </a:ext>
            </a:extLst>
          </p:cNvPr>
          <p:cNvSpPr txBox="1">
            <a:spLocks/>
          </p:cNvSpPr>
          <p:nvPr/>
        </p:nvSpPr>
        <p:spPr>
          <a:xfrm>
            <a:off x="225028" y="133076"/>
            <a:ext cx="8650375" cy="943488"/>
          </a:xfrm>
          <a:prstGeom prst="rect">
            <a:avLst/>
          </a:prstGeom>
        </p:spPr>
        <p:txBody>
          <a:bodyPr vert="horz" lIns="0" tIns="0" rIns="2700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 defTabSz="685800">
              <a:lnSpc>
                <a:spcPts val="2250"/>
              </a:lnSpc>
            </a:pPr>
            <a:r>
              <a:rPr lang="en-US" sz="3300" b="1" dirty="0">
                <a:solidFill>
                  <a:srgbClr val="292B2C"/>
                </a:solidFill>
                <a:latin typeface="Open Sans"/>
              </a:rPr>
              <a:t>Vitality in 2025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494A55C-82D7-B490-1959-2EA26CC222C6}"/>
              </a:ext>
            </a:extLst>
          </p:cNvPr>
          <p:cNvGrpSpPr/>
          <p:nvPr/>
        </p:nvGrpSpPr>
        <p:grpSpPr>
          <a:xfrm>
            <a:off x="6138108" y="3553062"/>
            <a:ext cx="598622" cy="251361"/>
            <a:chOff x="4506348" y="2422257"/>
            <a:chExt cx="1797803" cy="75489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B3C2DB8-AAA1-4CED-2502-FC306DB803F7}"/>
                </a:ext>
              </a:extLst>
            </p:cNvPr>
            <p:cNvSpPr/>
            <p:nvPr/>
          </p:nvSpPr>
          <p:spPr>
            <a:xfrm>
              <a:off x="4506348" y="2422257"/>
              <a:ext cx="1797803" cy="75489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ZA" sz="1350">
                <a:solidFill>
                  <a:srgbClr val="E0E0E0"/>
                </a:solidFill>
                <a:latin typeface="Open Sans"/>
              </a:endParaRPr>
            </a:p>
          </p:txBody>
        </p:sp>
        <p:pic>
          <p:nvPicPr>
            <p:cNvPr id="7" name="Picture 4" descr="CemAir / Scheduled flights in South Africa">
              <a:extLst>
                <a:ext uri="{FF2B5EF4-FFF2-40B4-BE49-F238E27FC236}">
                  <a16:creationId xmlns:a16="http://schemas.microsoft.com/office/drawing/2014/main" id="{356F405E-A325-A0A9-D1C9-77F38B7EFB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0165" y="2476499"/>
              <a:ext cx="1735647" cy="5809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0B642F3-7945-0250-4F98-7B37460E1E45}"/>
              </a:ext>
            </a:extLst>
          </p:cNvPr>
          <p:cNvGrpSpPr/>
          <p:nvPr/>
        </p:nvGrpSpPr>
        <p:grpSpPr>
          <a:xfrm>
            <a:off x="367258" y="1530883"/>
            <a:ext cx="277860" cy="563465"/>
            <a:chOff x="3895794" y="2641006"/>
            <a:chExt cx="1492386" cy="3026369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F40CF36-9888-667D-197E-0F711AE9AB85}"/>
                </a:ext>
              </a:extLst>
            </p:cNvPr>
            <p:cNvGrpSpPr/>
            <p:nvPr/>
          </p:nvGrpSpPr>
          <p:grpSpPr>
            <a:xfrm>
              <a:off x="3976419" y="2876550"/>
              <a:ext cx="1344667" cy="2752725"/>
              <a:chOff x="4143378" y="2876550"/>
              <a:chExt cx="1344667" cy="2752725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2A9F5507-3E79-2DA2-5631-D2E3F17E68E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2344" b="93542"/>
              <a:stretch/>
            </p:blipFill>
            <p:spPr>
              <a:xfrm>
                <a:off x="4144361" y="2876550"/>
                <a:ext cx="1342039" cy="192089"/>
              </a:xfrm>
              <a:prstGeom prst="rect">
                <a:avLst/>
              </a:prstGeom>
            </p:spPr>
          </p:pic>
          <p:pic>
            <p:nvPicPr>
              <p:cNvPr id="14" name="Picture 2">
                <a:extLst>
                  <a:ext uri="{FF2B5EF4-FFF2-40B4-BE49-F238E27FC236}">
                    <a16:creationId xmlns:a16="http://schemas.microsoft.com/office/drawing/2014/main" id="{3E9DF23C-62D1-D9E2-0551-C15E6BA1FAF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3107" b="21919"/>
              <a:stretch/>
            </p:blipFill>
            <p:spPr bwMode="auto">
              <a:xfrm>
                <a:off x="4143378" y="3056809"/>
                <a:ext cx="1344667" cy="2572466"/>
              </a:xfrm>
              <a:prstGeom prst="round2SameRect">
                <a:avLst>
                  <a:gd name="adj1" fmla="val 0"/>
                  <a:gd name="adj2" fmla="val 11334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D3AE37E-1624-2477-BE81-43595320D77F}"/>
                </a:ext>
              </a:extLst>
            </p:cNvPr>
            <p:cNvGrpSpPr/>
            <p:nvPr/>
          </p:nvGrpSpPr>
          <p:grpSpPr>
            <a:xfrm>
              <a:off x="3895794" y="2641006"/>
              <a:ext cx="1492386" cy="3026369"/>
              <a:chOff x="1005751" y="2634656"/>
              <a:chExt cx="1492386" cy="3026369"/>
            </a:xfrm>
          </p:grpSpPr>
          <p:pic>
            <p:nvPicPr>
              <p:cNvPr id="11" name="Picture 10" descr="Graphical user interface, application&#10;&#10;Description automatically generated">
                <a:extLst>
                  <a:ext uri="{FF2B5EF4-FFF2-40B4-BE49-F238E27FC236}">
                    <a16:creationId xmlns:a16="http://schemas.microsoft.com/office/drawing/2014/main" id="{216658E1-D2BD-F3A8-8AC8-D0374A3CD4D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b="93366"/>
              <a:stretch/>
            </p:blipFill>
            <p:spPr>
              <a:xfrm>
                <a:off x="1102042" y="2702946"/>
                <a:ext cx="1299326" cy="166349"/>
              </a:xfrm>
              <a:prstGeom prst="round2SameRect">
                <a:avLst>
                  <a:gd name="adj1" fmla="val 50000"/>
                  <a:gd name="adj2" fmla="val 0"/>
                </a:avLst>
              </a:prstGeom>
            </p:spPr>
          </p:pic>
          <p:pic>
            <p:nvPicPr>
              <p:cNvPr id="12" name="4C4EFFE4-44FD-472C-AC87-C16AFE1CAF02">
                <a:extLst>
                  <a:ext uri="{FF2B5EF4-FFF2-40B4-BE49-F238E27FC236}">
                    <a16:creationId xmlns:a16="http://schemas.microsoft.com/office/drawing/2014/main" id="{8AE9635C-762A-0253-F6B7-C3E6F8EBC2A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5751" y="2634656"/>
                <a:ext cx="1492386" cy="3026369"/>
              </a:xfrm>
              <a:prstGeom prst="round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54D8A424-7120-F7D0-F14C-03CDB2A2A9F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3" t="1920" r="3268" b="2107"/>
          <a:stretch/>
        </p:blipFill>
        <p:spPr>
          <a:xfrm>
            <a:off x="4435054" y="1816384"/>
            <a:ext cx="146264" cy="229556"/>
          </a:xfrm>
          <a:prstGeom prst="roundRect">
            <a:avLst>
              <a:gd name="adj" fmla="val 6054"/>
            </a:avLst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70734E85-FFFB-31F6-D94A-07B92F6B92F5}"/>
              </a:ext>
            </a:extLst>
          </p:cNvPr>
          <p:cNvGrpSpPr/>
          <p:nvPr/>
        </p:nvGrpSpPr>
        <p:grpSpPr>
          <a:xfrm>
            <a:off x="4166214" y="1665749"/>
            <a:ext cx="237226" cy="430278"/>
            <a:chOff x="4678501" y="2369140"/>
            <a:chExt cx="1324741" cy="2402807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D09AA7F-0BE2-E886-6F38-835304818915}"/>
                </a:ext>
              </a:extLst>
            </p:cNvPr>
            <p:cNvSpPr/>
            <p:nvPr/>
          </p:nvSpPr>
          <p:spPr>
            <a:xfrm>
              <a:off x="4809892" y="4353412"/>
              <a:ext cx="1056978" cy="3274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ZA" sz="1350">
                <a:solidFill>
                  <a:srgbClr val="E0E0E0"/>
                </a:solidFill>
                <a:latin typeface="Open Sans"/>
              </a:endParaRP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F7830F4F-6050-7AE1-AEAA-7EFF33A8202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809893" y="2481706"/>
              <a:ext cx="1056977" cy="1989936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FD77F8D-CE58-A9FB-C979-709497561BE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78501" y="2369140"/>
              <a:ext cx="1324741" cy="2402807"/>
            </a:xfrm>
            <a:prstGeom prst="rect">
              <a:avLst/>
            </a:prstGeom>
          </p:spPr>
        </p:pic>
      </p:grpSp>
      <p:sp>
        <p:nvSpPr>
          <p:cNvPr id="20" name="!!Rectangle 826">
            <a:extLst>
              <a:ext uri="{FF2B5EF4-FFF2-40B4-BE49-F238E27FC236}">
                <a16:creationId xmlns:a16="http://schemas.microsoft.com/office/drawing/2014/main" id="{C3897FB5-4719-FBCF-6329-2EFB5AC7E72C}"/>
              </a:ext>
            </a:extLst>
          </p:cNvPr>
          <p:cNvSpPr/>
          <p:nvPr/>
        </p:nvSpPr>
        <p:spPr>
          <a:xfrm>
            <a:off x="250086" y="3024504"/>
            <a:ext cx="3707305" cy="124118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pPr defTabSz="685800">
              <a:defRPr/>
            </a:pPr>
            <a:r>
              <a:rPr lang="en-US" sz="900" b="1" cap="all">
                <a:solidFill>
                  <a:srgbClr val="F8116A"/>
                </a:solidFill>
                <a:latin typeface="Open Sans"/>
              </a:rPr>
              <a:t>EAT WELL</a:t>
            </a:r>
          </a:p>
        </p:txBody>
      </p:sp>
      <p:sp>
        <p:nvSpPr>
          <p:cNvPr id="21" name="!!Rectangle 826">
            <a:extLst>
              <a:ext uri="{FF2B5EF4-FFF2-40B4-BE49-F238E27FC236}">
                <a16:creationId xmlns:a16="http://schemas.microsoft.com/office/drawing/2014/main" id="{8079C105-8369-ADAD-5B3A-B2A1E5BBC878}"/>
              </a:ext>
            </a:extLst>
          </p:cNvPr>
          <p:cNvSpPr/>
          <p:nvPr/>
        </p:nvSpPr>
        <p:spPr>
          <a:xfrm>
            <a:off x="250086" y="1241450"/>
            <a:ext cx="3707305" cy="165549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pPr defTabSz="685800">
              <a:defRPr/>
            </a:pPr>
            <a:r>
              <a:rPr lang="en-US" sz="900" b="1" cap="all">
                <a:solidFill>
                  <a:srgbClr val="F8116A"/>
                </a:solidFill>
                <a:latin typeface="Open Sans"/>
              </a:rPr>
              <a:t>GET ACTIVE</a:t>
            </a:r>
            <a:endParaRPr lang="en-ZA" sz="900" b="1" cap="all">
              <a:solidFill>
                <a:srgbClr val="F8116A"/>
              </a:solidFill>
              <a:latin typeface="Open Sans"/>
            </a:endParaRPr>
          </a:p>
        </p:txBody>
      </p:sp>
      <p:sp>
        <p:nvSpPr>
          <p:cNvPr id="22" name="Rectangle: Rounded Corners 23">
            <a:extLst>
              <a:ext uri="{FF2B5EF4-FFF2-40B4-BE49-F238E27FC236}">
                <a16:creationId xmlns:a16="http://schemas.microsoft.com/office/drawing/2014/main" id="{4F0AD70F-299E-33B3-AC2C-03B1C7E80B39}"/>
              </a:ext>
            </a:extLst>
          </p:cNvPr>
          <p:cNvSpPr/>
          <p:nvPr/>
        </p:nvSpPr>
        <p:spPr>
          <a:xfrm>
            <a:off x="336961" y="675594"/>
            <a:ext cx="2426516" cy="361087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lvl="1" algn="r" defTabSz="685800">
              <a:defRPr/>
            </a:pPr>
            <a:r>
              <a:rPr lang="en-ZA" sz="1350" b="1" cap="all">
                <a:solidFill>
                  <a:srgbClr val="F8116A"/>
                </a:solidFill>
                <a:latin typeface="Open Sans"/>
              </a:rPr>
              <a:t>GET HEALTHY</a:t>
            </a:r>
          </a:p>
        </p:txBody>
      </p:sp>
      <p:pic>
        <p:nvPicPr>
          <p:cNvPr id="23" name="Picture 8" descr="Image result for planet fitness logo south africa">
            <a:extLst>
              <a:ext uri="{FF2B5EF4-FFF2-40B4-BE49-F238E27FC236}">
                <a16:creationId xmlns:a16="http://schemas.microsoft.com/office/drawing/2014/main" id="{9848ED52-167C-DA00-E7A3-56952FEF94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37" b="21684"/>
          <a:stretch/>
        </p:blipFill>
        <p:spPr bwMode="auto">
          <a:xfrm>
            <a:off x="2042364" y="1317794"/>
            <a:ext cx="992441" cy="275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 descr="A picture containing food, drawing, light&#10;&#10;Description automatically generated">
            <a:extLst>
              <a:ext uri="{FF2B5EF4-FFF2-40B4-BE49-F238E27FC236}">
                <a16:creationId xmlns:a16="http://schemas.microsoft.com/office/drawing/2014/main" id="{0938C806-F218-6EBB-729C-1F775377356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5519" y="2550199"/>
            <a:ext cx="545668" cy="25684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4FCC0BB-C25F-8D6D-E2F7-489C7F326F9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23345" y="2209903"/>
            <a:ext cx="933909" cy="21947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5FD420C-66D4-75CE-D689-62644A2BFC76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75000"/>
          </a:blip>
          <a:stretch>
            <a:fillRect/>
          </a:stretch>
        </p:blipFill>
        <p:spPr>
          <a:xfrm>
            <a:off x="1507548" y="3601099"/>
            <a:ext cx="586787" cy="250750"/>
          </a:xfrm>
          <a:prstGeom prst="rect">
            <a:avLst/>
          </a:prstGeom>
        </p:spPr>
      </p:pic>
      <p:pic>
        <p:nvPicPr>
          <p:cNvPr id="28" name="Picture 27" descr="Uber Eats Food delivery Eating, ubereats logo, food, text, logo png |  PNGWing">
            <a:extLst>
              <a:ext uri="{FF2B5EF4-FFF2-40B4-BE49-F238E27FC236}">
                <a16:creationId xmlns:a16="http://schemas.microsoft.com/office/drawing/2014/main" id="{8B117C52-2B23-CA29-1129-A2513E8780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98" r="22910"/>
          <a:stretch/>
        </p:blipFill>
        <p:spPr bwMode="auto">
          <a:xfrm>
            <a:off x="3450372" y="3834037"/>
            <a:ext cx="402815" cy="423037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!!Rectangle 826">
            <a:extLst>
              <a:ext uri="{FF2B5EF4-FFF2-40B4-BE49-F238E27FC236}">
                <a16:creationId xmlns:a16="http://schemas.microsoft.com/office/drawing/2014/main" id="{71A401F6-535E-980E-D11F-7A5865FD22A9}"/>
              </a:ext>
            </a:extLst>
          </p:cNvPr>
          <p:cNvSpPr/>
          <p:nvPr/>
        </p:nvSpPr>
        <p:spPr>
          <a:xfrm>
            <a:off x="250086" y="4393239"/>
            <a:ext cx="3707305" cy="48983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pPr defTabSz="685800">
              <a:defRPr/>
            </a:pPr>
            <a:r>
              <a:rPr lang="en-US" sz="900" b="1" cap="all">
                <a:solidFill>
                  <a:srgbClr val="F8116A"/>
                </a:solidFill>
                <a:latin typeface="Open Sans"/>
              </a:rPr>
              <a:t>TAKE CARE</a:t>
            </a:r>
          </a:p>
        </p:txBody>
      </p:sp>
      <p:pic>
        <p:nvPicPr>
          <p:cNvPr id="30" name="Picture 29" descr="A close up of a sign&#10;&#10;Description automatically generated">
            <a:extLst>
              <a:ext uri="{FF2B5EF4-FFF2-40B4-BE49-F238E27FC236}">
                <a16:creationId xmlns:a16="http://schemas.microsoft.com/office/drawing/2014/main" id="{A542CBAB-03EA-101C-7C10-AD0C2283526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23346" y="4602353"/>
            <a:ext cx="874974" cy="145911"/>
          </a:xfrm>
          <a:prstGeom prst="rect">
            <a:avLst/>
          </a:prstGeom>
        </p:spPr>
      </p:pic>
      <p:pic>
        <p:nvPicPr>
          <p:cNvPr id="31" name="Picture 30" descr="A picture containing clock, drawing&#10;&#10;Description automatically generated">
            <a:extLst>
              <a:ext uri="{FF2B5EF4-FFF2-40B4-BE49-F238E27FC236}">
                <a16:creationId xmlns:a16="http://schemas.microsoft.com/office/drawing/2014/main" id="{46A97636-26B4-9CA1-1C39-353BA8A84CF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248781" y="4602353"/>
            <a:ext cx="694774" cy="121583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0634696B-61FA-2DBD-5F1C-1D212353A5D7}"/>
              </a:ext>
            </a:extLst>
          </p:cNvPr>
          <p:cNvGrpSpPr>
            <a:grpSpLocks noChangeAspect="1"/>
          </p:cNvGrpSpPr>
          <p:nvPr/>
        </p:nvGrpSpPr>
        <p:grpSpPr>
          <a:xfrm>
            <a:off x="912756" y="2571751"/>
            <a:ext cx="772888" cy="256847"/>
            <a:chOff x="165000" y="1012872"/>
            <a:chExt cx="4012959" cy="1333591"/>
          </a:xfrm>
          <a:effectLst/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415B2CB9-DB82-525C-FD7F-7441D96F9980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1261750" y="1396067"/>
              <a:ext cx="2916209" cy="567200"/>
            </a:xfrm>
            <a:prstGeom prst="rect">
              <a:avLst/>
            </a:prstGeom>
          </p:spPr>
        </p:pic>
        <p:pic>
          <p:nvPicPr>
            <p:cNvPr id="34" name="Picture 4" descr="Logo, strava icon">
              <a:extLst>
                <a:ext uri="{FF2B5EF4-FFF2-40B4-BE49-F238E27FC236}">
                  <a16:creationId xmlns:a16="http://schemas.microsoft.com/office/drawing/2014/main" id="{B4F309AB-9444-2FE0-DCB6-E72A76B484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000" y="1012872"/>
              <a:ext cx="1333591" cy="13335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6" name="Picture 2" descr="Watch Series 6">
            <a:extLst>
              <a:ext uri="{FF2B5EF4-FFF2-40B4-BE49-F238E27FC236}">
                <a16:creationId xmlns:a16="http://schemas.microsoft.com/office/drawing/2014/main" id="{D4FC475F-5E1F-0D78-C882-44B9D57743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4456" y="2124293"/>
            <a:ext cx="412982" cy="500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452D1C01-E877-F21F-8BEE-5407CF3A4056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0943" y="2190846"/>
            <a:ext cx="616434" cy="221916"/>
          </a:xfrm>
          <a:prstGeom prst="rect">
            <a:avLst/>
          </a:prstGeom>
        </p:spPr>
      </p:pic>
      <p:pic>
        <p:nvPicPr>
          <p:cNvPr id="38" name="Picture 2" descr="We are Food">
            <a:extLst>
              <a:ext uri="{FF2B5EF4-FFF2-40B4-BE49-F238E27FC236}">
                <a16:creationId xmlns:a16="http://schemas.microsoft.com/office/drawing/2014/main" id="{8570097A-923B-51CD-47E8-6AEE098A9D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biLevel thresh="7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rightnessContrast bright="-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384" y="3960779"/>
            <a:ext cx="570816" cy="185348"/>
          </a:xfrm>
          <a:prstGeom prst="rect">
            <a:avLst/>
          </a:prstGeom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14" descr="Daily Dish - Eat Fresh. Save Time.">
            <a:extLst>
              <a:ext uri="{FF2B5EF4-FFF2-40B4-BE49-F238E27FC236}">
                <a16:creationId xmlns:a16="http://schemas.microsoft.com/office/drawing/2014/main" id="{5B87B904-900C-2972-4B2A-507C66A533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0" b="-6840"/>
          <a:stretch/>
        </p:blipFill>
        <p:spPr bwMode="auto">
          <a:xfrm>
            <a:off x="2102785" y="3875711"/>
            <a:ext cx="422330" cy="371333"/>
          </a:xfrm>
          <a:prstGeom prst="rect">
            <a:avLst/>
          </a:prstGeom>
          <a:effectLst>
            <a:outerShdw blurRad="25400" dist="12700" dir="2700000" algn="tl" rotWithShape="0">
              <a:schemeClr val="bg1">
                <a:alpha val="53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UCOOK Craft Meals">
            <a:extLst>
              <a:ext uri="{FF2B5EF4-FFF2-40B4-BE49-F238E27FC236}">
                <a16:creationId xmlns:a16="http://schemas.microsoft.com/office/drawing/2014/main" id="{A7B16163-3A44-2886-B081-F769115A88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311" y="3967082"/>
            <a:ext cx="639077" cy="171565"/>
          </a:xfrm>
          <a:prstGeom prst="rect">
            <a:avLst/>
          </a:prstGeom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!!Rectangle 826">
            <a:extLst>
              <a:ext uri="{FF2B5EF4-FFF2-40B4-BE49-F238E27FC236}">
                <a16:creationId xmlns:a16="http://schemas.microsoft.com/office/drawing/2014/main" id="{E0014FA5-CA05-1BE5-C63E-5773DD94A172}"/>
              </a:ext>
            </a:extLst>
          </p:cNvPr>
          <p:cNvSpPr/>
          <p:nvPr/>
        </p:nvSpPr>
        <p:spPr>
          <a:xfrm>
            <a:off x="4104284" y="1241450"/>
            <a:ext cx="4810439" cy="302423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pPr defTabSz="685800">
              <a:defRPr/>
            </a:pPr>
            <a:r>
              <a:rPr lang="en-US" sz="900" b="1" cap="all">
                <a:gradFill>
                  <a:gsLst>
                    <a:gs pos="0">
                      <a:srgbClr val="FF5A22"/>
                    </a:gs>
                    <a:gs pos="85000">
                      <a:srgbClr val="F8116A"/>
                    </a:gs>
                  </a:gsLst>
                  <a:lin ang="1620000" scaled="0"/>
                </a:gradFill>
                <a:latin typeface="Open Sans"/>
              </a:rPr>
              <a:t>	</a:t>
            </a:r>
          </a:p>
        </p:txBody>
      </p:sp>
      <p:sp>
        <p:nvSpPr>
          <p:cNvPr id="45" name="!!Rectangle 826">
            <a:extLst>
              <a:ext uri="{FF2B5EF4-FFF2-40B4-BE49-F238E27FC236}">
                <a16:creationId xmlns:a16="http://schemas.microsoft.com/office/drawing/2014/main" id="{DB3CD434-6956-574E-DDAF-1BBB8A691F9D}"/>
              </a:ext>
            </a:extLst>
          </p:cNvPr>
          <p:cNvSpPr/>
          <p:nvPr/>
        </p:nvSpPr>
        <p:spPr>
          <a:xfrm>
            <a:off x="4096778" y="4404198"/>
            <a:ext cx="4817945" cy="48983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b"/>
          <a:lstStyle/>
          <a:p>
            <a:pPr algn="r" defTabSz="685800">
              <a:defRPr/>
            </a:pPr>
            <a:r>
              <a:rPr lang="en-US" sz="900" b="1">
                <a:solidFill>
                  <a:srgbClr val="F8116A"/>
                </a:solidFill>
                <a:latin typeface="Open Sans"/>
              </a:rPr>
              <a:t>plus much, much more…</a:t>
            </a:r>
          </a:p>
        </p:txBody>
      </p:sp>
      <p:sp>
        <p:nvSpPr>
          <p:cNvPr id="46" name="Rectangle: Rounded Corners 23">
            <a:extLst>
              <a:ext uri="{FF2B5EF4-FFF2-40B4-BE49-F238E27FC236}">
                <a16:creationId xmlns:a16="http://schemas.microsoft.com/office/drawing/2014/main" id="{EC9394FE-78EB-834A-20CE-F38461EC09EA}"/>
              </a:ext>
            </a:extLst>
          </p:cNvPr>
          <p:cNvSpPr/>
          <p:nvPr/>
        </p:nvSpPr>
        <p:spPr>
          <a:xfrm>
            <a:off x="6383242" y="675594"/>
            <a:ext cx="2524609" cy="361087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lvl="1" defTabSz="685800">
              <a:defRPr/>
            </a:pPr>
            <a:r>
              <a:rPr lang="en-ZA" sz="1350" b="1" cap="all">
                <a:solidFill>
                  <a:srgbClr val="F8116A"/>
                </a:solidFill>
                <a:latin typeface="Open Sans"/>
              </a:rPr>
              <a:t>GET REWARDED</a:t>
            </a:r>
          </a:p>
        </p:txBody>
      </p:sp>
      <p:sp>
        <p:nvSpPr>
          <p:cNvPr id="47" name="Arrow: Pentagon 85">
            <a:extLst>
              <a:ext uri="{FF2B5EF4-FFF2-40B4-BE49-F238E27FC236}">
                <a16:creationId xmlns:a16="http://schemas.microsoft.com/office/drawing/2014/main" id="{FF5D0D67-13E0-C1DA-35DB-01D5F933E069}"/>
              </a:ext>
            </a:extLst>
          </p:cNvPr>
          <p:cNvSpPr/>
          <p:nvPr/>
        </p:nvSpPr>
        <p:spPr>
          <a:xfrm>
            <a:off x="6480803" y="1000016"/>
            <a:ext cx="2673000" cy="20574"/>
          </a:xfrm>
          <a:prstGeom prst="roundRect">
            <a:avLst>
              <a:gd name="adj" fmla="val 50000"/>
            </a:avLst>
          </a:prstGeom>
          <a:solidFill>
            <a:srgbClr val="F8116A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ZA" sz="1050">
              <a:solidFill>
                <a:srgbClr val="FFFFFF"/>
              </a:solidFill>
              <a:latin typeface="Open Sans"/>
            </a:endParaRPr>
          </a:p>
        </p:txBody>
      </p:sp>
      <p:sp>
        <p:nvSpPr>
          <p:cNvPr id="48" name="TextBox 245">
            <a:extLst>
              <a:ext uri="{FF2B5EF4-FFF2-40B4-BE49-F238E27FC236}">
                <a16:creationId xmlns:a16="http://schemas.microsoft.com/office/drawing/2014/main" id="{8A3416F2-804F-28C7-28A9-07B22170876F}"/>
              </a:ext>
            </a:extLst>
          </p:cNvPr>
          <p:cNvSpPr txBox="1"/>
          <p:nvPr/>
        </p:nvSpPr>
        <p:spPr>
          <a:xfrm>
            <a:off x="6041991" y="1479064"/>
            <a:ext cx="968985" cy="16377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R="0" lvl="0" indent="0" defTabSz="96771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F8116A"/>
                </a:solidFill>
                <a:effectLst/>
                <a:uLnTx/>
                <a:uFillTx/>
                <a:latin typeface="Open San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25783">
              <a:defRPr/>
            </a:pPr>
            <a:r>
              <a:rPr lang="en-ZA" sz="900"/>
              <a:t>Vitality Mall</a:t>
            </a:r>
          </a:p>
        </p:txBody>
      </p:sp>
      <p:sp>
        <p:nvSpPr>
          <p:cNvPr id="49" name="TextBox 245">
            <a:extLst>
              <a:ext uri="{FF2B5EF4-FFF2-40B4-BE49-F238E27FC236}">
                <a16:creationId xmlns:a16="http://schemas.microsoft.com/office/drawing/2014/main" id="{3E8F0AAE-0299-164B-5BD3-4A362330B066}"/>
              </a:ext>
            </a:extLst>
          </p:cNvPr>
          <p:cNvSpPr txBox="1"/>
          <p:nvPr/>
        </p:nvSpPr>
        <p:spPr>
          <a:xfrm>
            <a:off x="7088681" y="1470253"/>
            <a:ext cx="1631976" cy="13374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R="0" lvl="0" indent="0" defTabSz="96771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F8116A"/>
                </a:solidFill>
                <a:effectLst/>
                <a:uLnTx/>
                <a:uFillTx/>
                <a:latin typeface="Open San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25783">
              <a:defRPr/>
            </a:pPr>
            <a:r>
              <a:rPr lang="en-ZA" sz="900"/>
              <a:t>Partner network</a:t>
            </a:r>
          </a:p>
        </p:txBody>
      </p:sp>
      <p:sp>
        <p:nvSpPr>
          <p:cNvPr id="50" name="TextBox 245">
            <a:extLst>
              <a:ext uri="{FF2B5EF4-FFF2-40B4-BE49-F238E27FC236}">
                <a16:creationId xmlns:a16="http://schemas.microsoft.com/office/drawing/2014/main" id="{5B5A04B3-7159-5176-7B1B-06570EF31397}"/>
              </a:ext>
            </a:extLst>
          </p:cNvPr>
          <p:cNvSpPr txBox="1"/>
          <p:nvPr/>
        </p:nvSpPr>
        <p:spPr>
          <a:xfrm>
            <a:off x="7783770" y="2531895"/>
            <a:ext cx="1192877" cy="16377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R="0" lvl="0" indent="0" defTabSz="96771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F8116A"/>
                </a:solidFill>
                <a:effectLst/>
                <a:uLnTx/>
                <a:uFillTx/>
                <a:latin typeface="Open San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25783">
              <a:defRPr/>
            </a:pPr>
            <a:r>
              <a:rPr lang="en-ZA" sz="900"/>
              <a:t>Prepaid products</a:t>
            </a:r>
          </a:p>
        </p:txBody>
      </p:sp>
      <p:pic>
        <p:nvPicPr>
          <p:cNvPr id="51" name="Picture 50" descr="A picture containing logo, company name&#10;&#10;Description automatically generated">
            <a:extLst>
              <a:ext uri="{FF2B5EF4-FFF2-40B4-BE49-F238E27FC236}">
                <a16:creationId xmlns:a16="http://schemas.microsoft.com/office/drawing/2014/main" id="{8FF66D72-6C3D-722E-1682-BC654789A3B8}"/>
              </a:ext>
            </a:extLst>
          </p:cNvPr>
          <p:cNvPicPr>
            <a:picLocks noChangeAspect="1"/>
          </p:cNvPicPr>
          <p:nvPr/>
        </p:nvPicPr>
        <p:blipFill>
          <a:blip r:embed="rId25">
            <a:biLevel thresh="50000"/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rightnessContrast bright="-100000" contrast="-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721133" y="4454319"/>
            <a:ext cx="346995" cy="336889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22664368-CD64-5172-9337-9F01C9774D36}"/>
              </a:ext>
            </a:extLst>
          </p:cNvPr>
          <p:cNvSpPr/>
          <p:nvPr/>
        </p:nvSpPr>
        <p:spPr>
          <a:xfrm>
            <a:off x="4383416" y="1276740"/>
            <a:ext cx="154401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defRPr/>
            </a:pPr>
            <a:r>
              <a:rPr lang="en-US" sz="900" b="1" cap="all">
                <a:solidFill>
                  <a:srgbClr val="F8116A"/>
                </a:solidFill>
                <a:latin typeface="Open Sans"/>
              </a:rPr>
              <a:t>EARN DISCOVERY MILES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20AA8C8-C2E3-6FB0-C174-53EC6EB9456D}"/>
              </a:ext>
            </a:extLst>
          </p:cNvPr>
          <p:cNvSpPr/>
          <p:nvPr/>
        </p:nvSpPr>
        <p:spPr>
          <a:xfrm>
            <a:off x="6041991" y="1275824"/>
            <a:ext cx="28513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defRPr/>
            </a:pPr>
            <a:r>
              <a:rPr lang="en-US" sz="900" b="1" cap="all">
                <a:solidFill>
                  <a:srgbClr val="F8116A"/>
                </a:solidFill>
                <a:latin typeface="Open Sans"/>
              </a:rPr>
              <a:t>SPEND DISCOVERY MILES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AAF78D5B-330B-89D3-7A8E-E767D8BA42C2}"/>
              </a:ext>
            </a:extLst>
          </p:cNvPr>
          <p:cNvCxnSpPr/>
          <p:nvPr/>
        </p:nvCxnSpPr>
        <p:spPr>
          <a:xfrm>
            <a:off x="6041991" y="1525536"/>
            <a:ext cx="0" cy="2606040"/>
          </a:xfrm>
          <a:prstGeom prst="lin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cxnSp>
      <p:sp>
        <p:nvSpPr>
          <p:cNvPr id="55" name="TextBox 245">
            <a:extLst>
              <a:ext uri="{FF2B5EF4-FFF2-40B4-BE49-F238E27FC236}">
                <a16:creationId xmlns:a16="http://schemas.microsoft.com/office/drawing/2014/main" id="{20421B8B-0C72-DB2D-E9F2-A0AA343A9AF0}"/>
              </a:ext>
            </a:extLst>
          </p:cNvPr>
          <p:cNvSpPr txBox="1"/>
          <p:nvPr/>
        </p:nvSpPr>
        <p:spPr>
          <a:xfrm>
            <a:off x="4156271" y="2246811"/>
            <a:ext cx="1314886" cy="21227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algn="ctr" defTabSz="967710">
              <a:defRPr sz="900">
                <a:solidFill>
                  <a:srgbClr val="F5822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algn="l" defTabSz="725783">
              <a:defRPr/>
            </a:pPr>
            <a:r>
              <a:rPr lang="en-ZA">
                <a:gradFill>
                  <a:gsLst>
                    <a:gs pos="0">
                      <a:srgbClr val="FF5A22"/>
                    </a:gs>
                    <a:gs pos="85000">
                      <a:srgbClr val="F8116A"/>
                    </a:gs>
                  </a:gsLst>
                  <a:lin ang="1620000" scaled="0"/>
                </a:gradFill>
                <a:latin typeface="Open Sans"/>
              </a:rPr>
              <a:t>Vitality Active Rewards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B7E9AEF-B59C-3E6E-1CE8-C66DD4C676BB}"/>
              </a:ext>
            </a:extLst>
          </p:cNvPr>
          <p:cNvCxnSpPr>
            <a:cxnSpLocks/>
          </p:cNvCxnSpPr>
          <p:nvPr/>
        </p:nvCxnSpPr>
        <p:spPr>
          <a:xfrm flipH="1">
            <a:off x="6133531" y="3077679"/>
            <a:ext cx="2732402" cy="0"/>
          </a:xfrm>
          <a:prstGeom prst="lin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E0050218-DCF8-0B47-8627-2F1F2A1990F8}"/>
              </a:ext>
            </a:extLst>
          </p:cNvPr>
          <p:cNvCxnSpPr>
            <a:cxnSpLocks/>
          </p:cNvCxnSpPr>
          <p:nvPr/>
        </p:nvCxnSpPr>
        <p:spPr>
          <a:xfrm>
            <a:off x="7026662" y="1525536"/>
            <a:ext cx="0" cy="1329105"/>
          </a:xfrm>
          <a:prstGeom prst="lin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64EA27A-494B-5435-77E7-A231599909C4}"/>
              </a:ext>
            </a:extLst>
          </p:cNvPr>
          <p:cNvCxnSpPr>
            <a:cxnSpLocks/>
          </p:cNvCxnSpPr>
          <p:nvPr/>
        </p:nvCxnSpPr>
        <p:spPr>
          <a:xfrm flipH="1">
            <a:off x="7134744" y="2494865"/>
            <a:ext cx="1743340" cy="0"/>
          </a:xfrm>
          <a:prstGeom prst="lin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cxnSp>
      <p:pic>
        <p:nvPicPr>
          <p:cNvPr id="59" name="Picture 58">
            <a:extLst>
              <a:ext uri="{FF2B5EF4-FFF2-40B4-BE49-F238E27FC236}">
                <a16:creationId xmlns:a16="http://schemas.microsoft.com/office/drawing/2014/main" id="{4D1A84E8-B080-58E0-5E85-A687FE92F89D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031" y="2713318"/>
            <a:ext cx="110000" cy="156047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5BCE6074-02A2-E207-27AB-CA985381F1C7}"/>
              </a:ext>
            </a:extLst>
          </p:cNvPr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9618" y="2719033"/>
            <a:ext cx="99224" cy="176978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0AB6C89F-AD12-0546-E979-39EF3FFEDF1C}"/>
              </a:ext>
            </a:extLst>
          </p:cNvPr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141" y="2719033"/>
            <a:ext cx="150302" cy="161985"/>
          </a:xfrm>
          <a:prstGeom prst="rect">
            <a:avLst/>
          </a:prstGeom>
        </p:spPr>
      </p:pic>
      <p:pic>
        <p:nvPicPr>
          <p:cNvPr id="62" name="Picture 4" descr="iStore – AV, Electronics and Cellphones – V&amp;A Waterfront">
            <a:extLst>
              <a:ext uri="{FF2B5EF4-FFF2-40B4-BE49-F238E27FC236}">
                <a16:creationId xmlns:a16="http://schemas.microsoft.com/office/drawing/2014/main" id="{1B1E3255-9F87-6B81-465A-1A593E9BBC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2" t="34269" r="17116" b="32302"/>
          <a:stretch/>
        </p:blipFill>
        <p:spPr bwMode="auto">
          <a:xfrm>
            <a:off x="7601504" y="1693858"/>
            <a:ext cx="344801" cy="10524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62" descr="Icon&#10;&#10;Description automatically generated">
            <a:extLst>
              <a:ext uri="{FF2B5EF4-FFF2-40B4-BE49-F238E27FC236}">
                <a16:creationId xmlns:a16="http://schemas.microsoft.com/office/drawing/2014/main" id="{8479FDCE-EEA0-B9F3-D20A-D128F53F7270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7153883" y="2237005"/>
            <a:ext cx="631823" cy="93510"/>
          </a:xfrm>
          <a:prstGeom prst="rect">
            <a:avLst/>
          </a:prstGeom>
        </p:spPr>
      </p:pic>
      <p:pic>
        <p:nvPicPr>
          <p:cNvPr id="64" name="Picture 63" descr="Logo, company name&#10;&#10;Description automatically generated">
            <a:extLst>
              <a:ext uri="{FF2B5EF4-FFF2-40B4-BE49-F238E27FC236}">
                <a16:creationId xmlns:a16="http://schemas.microsoft.com/office/drawing/2014/main" id="{9CE57E0F-3549-0DFF-C16A-E203C2A111E4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7503910" y="1978647"/>
            <a:ext cx="288991" cy="288991"/>
          </a:xfrm>
          <a:prstGeom prst="rect">
            <a:avLst/>
          </a:prstGeom>
        </p:spPr>
      </p:pic>
      <p:grpSp>
        <p:nvGrpSpPr>
          <p:cNvPr id="65" name="Group 64">
            <a:extLst>
              <a:ext uri="{FF2B5EF4-FFF2-40B4-BE49-F238E27FC236}">
                <a16:creationId xmlns:a16="http://schemas.microsoft.com/office/drawing/2014/main" id="{0E57B07C-CE01-9729-F009-6F1971D9B232}"/>
              </a:ext>
            </a:extLst>
          </p:cNvPr>
          <p:cNvGrpSpPr/>
          <p:nvPr/>
        </p:nvGrpSpPr>
        <p:grpSpPr>
          <a:xfrm>
            <a:off x="7086607" y="1941390"/>
            <a:ext cx="611073" cy="110220"/>
            <a:chOff x="5348888" y="3803455"/>
            <a:chExt cx="1091181" cy="196818"/>
          </a:xfrm>
        </p:grpSpPr>
        <p:pic>
          <p:nvPicPr>
            <p:cNvPr id="66" name="Picture 65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64356C90-AF53-8482-F981-61DC72F847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3"/>
            <a:srcRect l="14222" t="43825" r="73360" b="43260"/>
            <a:stretch/>
          </p:blipFill>
          <p:spPr>
            <a:xfrm>
              <a:off x="5348888" y="3803455"/>
              <a:ext cx="189247" cy="196814"/>
            </a:xfrm>
            <a:prstGeom prst="rect">
              <a:avLst/>
            </a:prstGeom>
          </p:spPr>
        </p:pic>
        <p:pic>
          <p:nvPicPr>
            <p:cNvPr id="67" name="Picture 66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A65E1243-F4BA-F680-F938-DD83378EF9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3">
              <a:biLevel thresh="75000"/>
            </a:blip>
            <a:srcRect l="26640" t="43825" r="14177" b="43260"/>
            <a:stretch/>
          </p:blipFill>
          <p:spPr>
            <a:xfrm>
              <a:off x="5538135" y="3803459"/>
              <a:ext cx="901934" cy="196814"/>
            </a:xfrm>
            <a:prstGeom prst="rect">
              <a:avLst/>
            </a:prstGeom>
          </p:spPr>
        </p:pic>
      </p:grp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E6DAF8BC-F187-3543-7FD4-71D59623A380}"/>
              </a:ext>
            </a:extLst>
          </p:cNvPr>
          <p:cNvCxnSpPr>
            <a:cxnSpLocks/>
          </p:cNvCxnSpPr>
          <p:nvPr/>
        </p:nvCxnSpPr>
        <p:spPr>
          <a:xfrm flipH="1">
            <a:off x="4126527" y="2200548"/>
            <a:ext cx="1863000" cy="0"/>
          </a:xfrm>
          <a:prstGeom prst="lin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cxnSp>
      <p:pic>
        <p:nvPicPr>
          <p:cNvPr id="69" name="Picture 68">
            <a:extLst>
              <a:ext uri="{FF2B5EF4-FFF2-40B4-BE49-F238E27FC236}">
                <a16:creationId xmlns:a16="http://schemas.microsoft.com/office/drawing/2014/main" id="{694FA57F-1FED-ABB1-5B9E-9884798E1779}"/>
              </a:ext>
            </a:extLst>
          </p:cNvPr>
          <p:cNvPicPr>
            <a:picLocks noChangeAspect="1"/>
          </p:cNvPicPr>
          <p:nvPr/>
        </p:nvPicPr>
        <p:blipFill>
          <a:blip r:embed="rId3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150954" y="2400507"/>
            <a:ext cx="418442" cy="41744"/>
          </a:xfrm>
          <a:prstGeom prst="rect">
            <a:avLst/>
          </a:prstGeom>
          <a:effectLst/>
        </p:spPr>
      </p:pic>
      <p:pic>
        <p:nvPicPr>
          <p:cNvPr id="70" name="Picture 2" descr="Builders | Builders warehouse, Warehouse home, Builder">
            <a:extLst>
              <a:ext uri="{FF2B5EF4-FFF2-40B4-BE49-F238E27FC236}">
                <a16:creationId xmlns:a16="http://schemas.microsoft.com/office/drawing/2014/main" id="{965E7E9C-14B7-D370-964C-9B28DD316C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968" y="1825880"/>
            <a:ext cx="300935" cy="215097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6916FA05-0729-5B26-15EB-8139B363ACDE}"/>
              </a:ext>
            </a:extLst>
          </p:cNvPr>
          <p:cNvPicPr>
            <a:picLocks noChangeAspect="1"/>
          </p:cNvPicPr>
          <p:nvPr/>
        </p:nvPicPr>
        <p:blipFill>
          <a:blip r:embed="rId36">
            <a:biLevel thresh="75000"/>
          </a:blip>
          <a:stretch>
            <a:fillRect/>
          </a:stretch>
        </p:blipFill>
        <p:spPr>
          <a:xfrm>
            <a:off x="571500" y="3490715"/>
            <a:ext cx="715875" cy="715875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768459EF-E24E-789C-6684-EAD68D695CF5}"/>
              </a:ext>
            </a:extLst>
          </p:cNvPr>
          <p:cNvPicPr>
            <a:picLocks noChangeAspect="1"/>
          </p:cNvPicPr>
          <p:nvPr/>
        </p:nvPicPr>
        <p:blipFill rotWithShape="1">
          <a:blip r:embed="rId37">
            <a:biLevel thresh="75000"/>
          </a:blip>
          <a:srcRect t="-5068" r="22117" b="-2"/>
          <a:stretch/>
        </p:blipFill>
        <p:spPr>
          <a:xfrm>
            <a:off x="7150955" y="1700497"/>
            <a:ext cx="328165" cy="89651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FF82DC2D-C0B9-4189-7A82-FB82B88AC481}"/>
              </a:ext>
            </a:extLst>
          </p:cNvPr>
          <p:cNvPicPr>
            <a:picLocks noChangeAspect="1"/>
          </p:cNvPicPr>
          <p:nvPr/>
        </p:nvPicPr>
        <p:blipFill rotWithShape="1">
          <a:blip r:embed="rId38"/>
          <a:srcRect t="40079" b="39578"/>
          <a:stretch/>
        </p:blipFill>
        <p:spPr>
          <a:xfrm>
            <a:off x="7072382" y="2061343"/>
            <a:ext cx="389121" cy="7916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6B2E685E-B537-3370-CD0B-3359AD9C9007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t="29705" b="27899"/>
          <a:stretch/>
        </p:blipFill>
        <p:spPr>
          <a:xfrm>
            <a:off x="7104135" y="2573978"/>
            <a:ext cx="639572" cy="271155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2569DEC4-26F7-F17E-E886-B23AC373EDB6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810" y="1640610"/>
            <a:ext cx="793013" cy="1114806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55DDF20D-3C80-221B-011D-BFBE33C4A58E}"/>
              </a:ext>
            </a:extLst>
          </p:cNvPr>
          <p:cNvPicPr>
            <a:picLocks noChangeAspect="1"/>
          </p:cNvPicPr>
          <p:nvPr/>
        </p:nvPicPr>
        <p:blipFill rotWithShape="1">
          <a:blip r:embed="rId41"/>
          <a:srcRect l="80432" t="-6501"/>
          <a:stretch/>
        </p:blipFill>
        <p:spPr>
          <a:xfrm>
            <a:off x="1354433" y="3298165"/>
            <a:ext cx="272999" cy="212969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2F4B8E5A-F931-B4BF-41BE-85468105DB68}"/>
              </a:ext>
            </a:extLst>
          </p:cNvPr>
          <p:cNvPicPr>
            <a:picLocks noChangeAspect="1"/>
          </p:cNvPicPr>
          <p:nvPr/>
        </p:nvPicPr>
        <p:blipFill rotWithShape="1">
          <a:blip r:embed="rId42"/>
          <a:srcRect r="47094" b="16"/>
          <a:stretch/>
        </p:blipFill>
        <p:spPr>
          <a:xfrm>
            <a:off x="2602326" y="3637049"/>
            <a:ext cx="238981" cy="196989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7FE4F92C-C3A8-A4C1-BE81-7A64185615DC}"/>
              </a:ext>
            </a:extLst>
          </p:cNvPr>
          <p:cNvPicPr>
            <a:picLocks noChangeAspect="1"/>
          </p:cNvPicPr>
          <p:nvPr/>
        </p:nvPicPr>
        <p:blipFill rotWithShape="1">
          <a:blip r:embed="rId43"/>
          <a:srcRect t="32378" b="32302"/>
          <a:stretch/>
        </p:blipFill>
        <p:spPr>
          <a:xfrm>
            <a:off x="3229025" y="3600689"/>
            <a:ext cx="636359" cy="224736"/>
          </a:xfrm>
          <a:prstGeom prst="rect">
            <a:avLst/>
          </a:prstGeom>
        </p:spPr>
      </p:pic>
      <p:sp>
        <p:nvSpPr>
          <p:cNvPr id="80" name="Arrow: Pentagon 85">
            <a:extLst>
              <a:ext uri="{FF2B5EF4-FFF2-40B4-BE49-F238E27FC236}">
                <a16:creationId xmlns:a16="http://schemas.microsoft.com/office/drawing/2014/main" id="{E8148DD9-9D55-6265-90DA-03893B5D3BB8}"/>
              </a:ext>
            </a:extLst>
          </p:cNvPr>
          <p:cNvSpPr/>
          <p:nvPr/>
        </p:nvSpPr>
        <p:spPr>
          <a:xfrm>
            <a:off x="0" y="1000016"/>
            <a:ext cx="2673000" cy="20574"/>
          </a:xfrm>
          <a:prstGeom prst="roundRect">
            <a:avLst>
              <a:gd name="adj" fmla="val 50000"/>
            </a:avLst>
          </a:prstGeom>
          <a:solidFill>
            <a:srgbClr val="F8116A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ZA" sz="1050">
              <a:solidFill>
                <a:srgbClr val="FFFFFF"/>
              </a:solidFill>
              <a:latin typeface="Open Sans"/>
            </a:endParaRPr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id="{19A9306B-61FA-0A7C-A6B0-932A06DC5A47}"/>
              </a:ext>
            </a:extLst>
          </p:cNvPr>
          <p:cNvPicPr>
            <a:picLocks noChangeAspect="1"/>
          </p:cNvPicPr>
          <p:nvPr/>
        </p:nvPicPr>
        <p:blipFill rotWithShape="1">
          <a:blip r:embed="rId4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50976" t="5696" r="-11783" b="7220"/>
          <a:stretch/>
        </p:blipFill>
        <p:spPr>
          <a:xfrm>
            <a:off x="2841306" y="3648486"/>
            <a:ext cx="274660" cy="171565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26E1D30B-E46E-12CD-D435-C246CDB1B442}"/>
              </a:ext>
            </a:extLst>
          </p:cNvPr>
          <p:cNvPicPr>
            <a:picLocks noChangeAspect="1"/>
          </p:cNvPicPr>
          <p:nvPr/>
        </p:nvPicPr>
        <p:blipFill rotWithShape="1">
          <a:blip r:embed="rId41">
            <a:biLevel thresh="75000"/>
          </a:blip>
          <a:srcRect r="18579" b="6141"/>
          <a:stretch/>
        </p:blipFill>
        <p:spPr>
          <a:xfrm>
            <a:off x="1677662" y="3304350"/>
            <a:ext cx="1135918" cy="187685"/>
          </a:xfrm>
          <a:prstGeom prst="rect">
            <a:avLst/>
          </a:prstGeom>
        </p:spPr>
      </p:pic>
      <p:grpSp>
        <p:nvGrpSpPr>
          <p:cNvPr id="83" name="Group 82">
            <a:extLst>
              <a:ext uri="{FF2B5EF4-FFF2-40B4-BE49-F238E27FC236}">
                <a16:creationId xmlns:a16="http://schemas.microsoft.com/office/drawing/2014/main" id="{FEB4A165-3D65-7A70-9A83-957DB9B7B387}"/>
              </a:ext>
            </a:extLst>
          </p:cNvPr>
          <p:cNvGrpSpPr/>
          <p:nvPr/>
        </p:nvGrpSpPr>
        <p:grpSpPr>
          <a:xfrm>
            <a:off x="5395078" y="4461901"/>
            <a:ext cx="1150463" cy="326920"/>
            <a:chOff x="7181707" y="6029344"/>
            <a:chExt cx="1220590" cy="346847"/>
          </a:xfrm>
        </p:grpSpPr>
        <p:pic>
          <p:nvPicPr>
            <p:cNvPr id="84" name="Picture 83" descr="A picture containing computer, computer, monitor, drawing&#10;&#10;Description automatically generated">
              <a:extLst>
                <a:ext uri="{FF2B5EF4-FFF2-40B4-BE49-F238E27FC236}">
                  <a16:creationId xmlns:a16="http://schemas.microsoft.com/office/drawing/2014/main" id="{A9BA2CF2-C4D5-32D5-ED12-DE290510519E}"/>
                </a:ext>
              </a:extLst>
            </p:cNvPr>
            <p:cNvPicPr>
              <a:picLocks noChangeAspect="1"/>
            </p:cNvPicPr>
            <p:nvPr/>
          </p:nvPicPr>
          <p:blipFill>
            <a:blip r:embed="rId44"/>
            <a:stretch>
              <a:fillRect/>
            </a:stretch>
          </p:blipFill>
          <p:spPr>
            <a:xfrm>
              <a:off x="7181707" y="6029344"/>
              <a:ext cx="1217006" cy="346847"/>
            </a:xfrm>
            <a:prstGeom prst="rect">
              <a:avLst/>
            </a:prstGeom>
          </p:spPr>
        </p:pic>
        <p:pic>
          <p:nvPicPr>
            <p:cNvPr id="85" name="Picture 84" descr="A picture containing computer, computer, monitor, drawing&#10;&#10;Description automatically generated">
              <a:extLst>
                <a:ext uri="{FF2B5EF4-FFF2-40B4-BE49-F238E27FC236}">
                  <a16:creationId xmlns:a16="http://schemas.microsoft.com/office/drawing/2014/main" id="{A6B76530-ECD7-C692-A80E-1B55A1372A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41720" t="24883" b="20570"/>
            <a:stretch/>
          </p:blipFill>
          <p:spPr>
            <a:xfrm>
              <a:off x="7693024" y="6114123"/>
              <a:ext cx="709273" cy="189194"/>
            </a:xfrm>
            <a:prstGeom prst="rect">
              <a:avLst/>
            </a:prstGeom>
          </p:spPr>
        </p:pic>
      </p:grpSp>
      <p:pic>
        <p:nvPicPr>
          <p:cNvPr id="86" name="Picture 2" descr="Zwift – Praxtour">
            <a:extLst>
              <a:ext uri="{FF2B5EF4-FFF2-40B4-BE49-F238E27FC236}">
                <a16:creationId xmlns:a16="http://schemas.microsoft.com/office/drawing/2014/main" id="{6127566C-20F4-8637-72F1-0798F8FB5C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236" y="2573565"/>
            <a:ext cx="662447" cy="221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Picture 4" descr="Totalsports | Sportswear Fashion | Canal Walk Centre">
            <a:extLst>
              <a:ext uri="{FF2B5EF4-FFF2-40B4-BE49-F238E27FC236}">
                <a16:creationId xmlns:a16="http://schemas.microsoft.com/office/drawing/2014/main" id="{4D65A75A-EF5B-A29B-74FA-90EABC4E70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0" t="40045" r="16419" b="36952"/>
          <a:stretch/>
        </p:blipFill>
        <p:spPr bwMode="auto">
          <a:xfrm>
            <a:off x="1328935" y="2215906"/>
            <a:ext cx="942944" cy="182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1" name="Group 90">
            <a:extLst>
              <a:ext uri="{FF2B5EF4-FFF2-40B4-BE49-F238E27FC236}">
                <a16:creationId xmlns:a16="http://schemas.microsoft.com/office/drawing/2014/main" id="{328EFD4F-8CE3-2581-C5EE-1EB2797AFECE}"/>
              </a:ext>
            </a:extLst>
          </p:cNvPr>
          <p:cNvGrpSpPr/>
          <p:nvPr/>
        </p:nvGrpSpPr>
        <p:grpSpPr>
          <a:xfrm>
            <a:off x="1248781" y="1274960"/>
            <a:ext cx="745877" cy="340826"/>
            <a:chOff x="448721" y="2080269"/>
            <a:chExt cx="1167392" cy="533437"/>
          </a:xfrm>
        </p:grpSpPr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C38E8AE9-457E-8AEB-E088-A280B2B4B7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7"/>
            <a:stretch>
              <a:fillRect/>
            </a:stretch>
          </p:blipFill>
          <p:spPr>
            <a:xfrm>
              <a:off x="448721" y="2080269"/>
              <a:ext cx="1120666" cy="533437"/>
            </a:xfrm>
            <a:prstGeom prst="rect">
              <a:avLst/>
            </a:prstGeom>
          </p:spPr>
        </p:pic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AF7788E4-8318-DA10-250A-E77A6CD3AE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7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38643" t="58529" r="-5006"/>
            <a:stretch/>
          </p:blipFill>
          <p:spPr>
            <a:xfrm>
              <a:off x="872403" y="2386862"/>
              <a:ext cx="743710" cy="221225"/>
            </a:xfrm>
            <a:prstGeom prst="rect">
              <a:avLst/>
            </a:prstGeom>
          </p:spPr>
        </p:pic>
      </p:grp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2F325DBB-DACB-D9CB-B229-D56DBB4DDC55}"/>
              </a:ext>
            </a:extLst>
          </p:cNvPr>
          <p:cNvCxnSpPr>
            <a:cxnSpLocks/>
          </p:cNvCxnSpPr>
          <p:nvPr/>
        </p:nvCxnSpPr>
        <p:spPr>
          <a:xfrm flipH="1">
            <a:off x="7104134" y="2917085"/>
            <a:ext cx="1783959" cy="0"/>
          </a:xfrm>
          <a:prstGeom prst="lin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cxnSp>
      <p:pic>
        <p:nvPicPr>
          <p:cNvPr id="96" name="Picture 95" descr="A picture containing text&#10;&#10;Description automatically generated">
            <a:extLst>
              <a:ext uri="{FF2B5EF4-FFF2-40B4-BE49-F238E27FC236}">
                <a16:creationId xmlns:a16="http://schemas.microsoft.com/office/drawing/2014/main" id="{16424346-DB0D-993A-88A8-1517F3F227F3}"/>
              </a:ext>
            </a:extLst>
          </p:cNvPr>
          <p:cNvPicPr>
            <a:picLocks noChangeAspect="1"/>
          </p:cNvPicPr>
          <p:nvPr/>
        </p:nvPicPr>
        <p:blipFill>
          <a:blip r:embed="rId48">
            <a:biLevel thresh="75000"/>
          </a:blip>
          <a:stretch>
            <a:fillRect/>
          </a:stretch>
        </p:blipFill>
        <p:spPr>
          <a:xfrm>
            <a:off x="6592854" y="4024542"/>
            <a:ext cx="645600" cy="152625"/>
          </a:xfrm>
          <a:prstGeom prst="rect">
            <a:avLst/>
          </a:prstGeom>
        </p:spPr>
      </p:pic>
      <p:pic>
        <p:nvPicPr>
          <p:cNvPr id="97" name="Picture 96" descr="Image result for emirates logo">
            <a:hlinkClick r:id="rId49"/>
            <a:extLst>
              <a:ext uri="{FF2B5EF4-FFF2-40B4-BE49-F238E27FC236}">
                <a16:creationId xmlns:a16="http://schemas.microsoft.com/office/drawing/2014/main" id="{688EE48E-049D-1542-7959-B70EE6D209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9174" y="3804405"/>
            <a:ext cx="548104" cy="166171"/>
          </a:xfrm>
          <a:prstGeom prst="rect">
            <a:avLst/>
          </a:prstGeom>
          <a:noFill/>
        </p:spPr>
      </p:pic>
      <p:pic>
        <p:nvPicPr>
          <p:cNvPr id="98" name="Picture 97" descr="A close up of a logo&#10;&#10;Description automatically generated">
            <a:extLst>
              <a:ext uri="{FF2B5EF4-FFF2-40B4-BE49-F238E27FC236}">
                <a16:creationId xmlns:a16="http://schemas.microsoft.com/office/drawing/2014/main" id="{92BD4EC6-61D7-E21D-8483-8EDBC79D0396}"/>
              </a:ext>
            </a:extLst>
          </p:cNvPr>
          <p:cNvPicPr>
            <a:picLocks noChangeAspect="1"/>
          </p:cNvPicPr>
          <p:nvPr/>
        </p:nvPicPr>
        <p:blipFill>
          <a:blip r:embed="rId51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101716" y="4025078"/>
            <a:ext cx="407958" cy="136738"/>
          </a:xfrm>
          <a:prstGeom prst="rect">
            <a:avLst/>
          </a:prstGeom>
        </p:spPr>
      </p:pic>
      <p:pic>
        <p:nvPicPr>
          <p:cNvPr id="99" name="Picture 98" descr="A close up of a sign&#10;&#10;Description automatically generated">
            <a:extLst>
              <a:ext uri="{FF2B5EF4-FFF2-40B4-BE49-F238E27FC236}">
                <a16:creationId xmlns:a16="http://schemas.microsoft.com/office/drawing/2014/main" id="{8C1380E7-1B03-79A5-DA60-505440C1150E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8402236" y="3828211"/>
            <a:ext cx="383777" cy="138851"/>
          </a:xfrm>
          <a:prstGeom prst="rect">
            <a:avLst/>
          </a:prstGeom>
        </p:spPr>
      </p:pic>
      <p:pic>
        <p:nvPicPr>
          <p:cNvPr id="100" name="Picture 99" descr="A close up of a sign&#10;&#10;Description automatically generated">
            <a:extLst>
              <a:ext uri="{FF2B5EF4-FFF2-40B4-BE49-F238E27FC236}">
                <a16:creationId xmlns:a16="http://schemas.microsoft.com/office/drawing/2014/main" id="{F61418D4-01F2-806F-EF4E-3DA0677FA272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7988056" y="3846870"/>
            <a:ext cx="342611" cy="138851"/>
          </a:xfrm>
          <a:prstGeom prst="rect">
            <a:avLst/>
          </a:prstGeom>
        </p:spPr>
      </p:pic>
      <p:pic>
        <p:nvPicPr>
          <p:cNvPr id="101" name="Picture 100" descr="Logo&#10;&#10;Description automatically generated">
            <a:extLst>
              <a:ext uri="{FF2B5EF4-FFF2-40B4-BE49-F238E27FC236}">
                <a16:creationId xmlns:a16="http://schemas.microsoft.com/office/drawing/2014/main" id="{5020D0E8-6E13-DAF5-EB9D-7C78D2BD330D}"/>
              </a:ext>
            </a:extLst>
          </p:cNvPr>
          <p:cNvPicPr>
            <a:picLocks noChangeAspect="1"/>
          </p:cNvPicPr>
          <p:nvPr/>
        </p:nvPicPr>
        <p:blipFill>
          <a:blip r:embed="rId54">
            <a:biLevel thresh="75000"/>
          </a:blip>
          <a:stretch>
            <a:fillRect/>
          </a:stretch>
        </p:blipFill>
        <p:spPr>
          <a:xfrm>
            <a:off x="7927611" y="4078252"/>
            <a:ext cx="297955" cy="85235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3D87B020-02E6-38A8-C520-4BA2ACC8AEF4}"/>
              </a:ext>
            </a:extLst>
          </p:cNvPr>
          <p:cNvPicPr>
            <a:picLocks noChangeAspect="1"/>
          </p:cNvPicPr>
          <p:nvPr/>
        </p:nvPicPr>
        <p:blipFill>
          <a:blip r:embed="rId5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1703" y="4030579"/>
            <a:ext cx="175253" cy="139487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31880926-D4CC-AEFD-522F-EECBBB3FEB80}"/>
              </a:ext>
            </a:extLst>
          </p:cNvPr>
          <p:cNvPicPr>
            <a:picLocks noChangeAspect="1"/>
          </p:cNvPicPr>
          <p:nvPr/>
        </p:nvPicPr>
        <p:blipFill rotWithShape="1">
          <a:blip r:embed="rId56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36243" b="35998"/>
          <a:stretch/>
        </p:blipFill>
        <p:spPr>
          <a:xfrm>
            <a:off x="8286170" y="4039357"/>
            <a:ext cx="505173" cy="140228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2E5FA34B-938A-CA04-C517-1580D20303C0}"/>
              </a:ext>
            </a:extLst>
          </p:cNvPr>
          <p:cNvPicPr>
            <a:picLocks noChangeAspect="1"/>
          </p:cNvPicPr>
          <p:nvPr/>
        </p:nvPicPr>
        <p:blipFill rotWithShape="1">
          <a:blip r:embed="rId5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32223" b="32275"/>
          <a:stretch/>
        </p:blipFill>
        <p:spPr>
          <a:xfrm>
            <a:off x="7505090" y="4042875"/>
            <a:ext cx="378274" cy="134293"/>
          </a:xfrm>
          <a:prstGeom prst="rect">
            <a:avLst/>
          </a:prstGeom>
        </p:spPr>
      </p:pic>
      <p:pic>
        <p:nvPicPr>
          <p:cNvPr id="105" name="Picture 104" descr="Logo&#10;&#10;Description automatically generated">
            <a:extLst>
              <a:ext uri="{FF2B5EF4-FFF2-40B4-BE49-F238E27FC236}">
                <a16:creationId xmlns:a16="http://schemas.microsoft.com/office/drawing/2014/main" id="{B9CD397A-0D1B-857D-DD13-2CDFDF8A1A56}"/>
              </a:ext>
            </a:extLst>
          </p:cNvPr>
          <p:cNvPicPr>
            <a:picLocks noChangeAspect="1"/>
          </p:cNvPicPr>
          <p:nvPr/>
        </p:nvPicPr>
        <p:blipFill>
          <a:blip r:embed="rId58"/>
          <a:stretch>
            <a:fillRect/>
          </a:stretch>
        </p:blipFill>
        <p:spPr>
          <a:xfrm>
            <a:off x="7369442" y="3767645"/>
            <a:ext cx="607213" cy="253608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F3772278-11A1-6A14-C702-FE4D2CE6C2E5}"/>
              </a:ext>
            </a:extLst>
          </p:cNvPr>
          <p:cNvPicPr>
            <a:picLocks noChangeAspect="1"/>
          </p:cNvPicPr>
          <p:nvPr/>
        </p:nvPicPr>
        <p:blipFill rotWithShape="1">
          <a:blip r:embed="rId56"/>
          <a:srcRect t="36243" r="68169" b="35998"/>
          <a:stretch/>
        </p:blipFill>
        <p:spPr>
          <a:xfrm>
            <a:off x="8286170" y="4040276"/>
            <a:ext cx="160776" cy="140228"/>
          </a:xfrm>
          <a:prstGeom prst="rect">
            <a:avLst/>
          </a:prstGeom>
        </p:spPr>
      </p:pic>
      <p:pic>
        <p:nvPicPr>
          <p:cNvPr id="108" name="Picture 2" descr="LIFT Airline - Wikipedia">
            <a:extLst>
              <a:ext uri="{FF2B5EF4-FFF2-40B4-BE49-F238E27FC236}">
                <a16:creationId xmlns:a16="http://schemas.microsoft.com/office/drawing/2014/main" id="{9191B97D-66F1-2E5A-0A10-D3C5C29D6D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9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655" y="3522140"/>
            <a:ext cx="300054" cy="212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" name="Picture 10" descr="Help Desk">
            <a:extLst>
              <a:ext uri="{FF2B5EF4-FFF2-40B4-BE49-F238E27FC236}">
                <a16:creationId xmlns:a16="http://schemas.microsoft.com/office/drawing/2014/main" id="{2683DCBC-AE60-D5AD-6DA8-1D267038D6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5302" y="3521883"/>
            <a:ext cx="554083" cy="27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0" name="Group 109">
            <a:extLst>
              <a:ext uri="{FF2B5EF4-FFF2-40B4-BE49-F238E27FC236}">
                <a16:creationId xmlns:a16="http://schemas.microsoft.com/office/drawing/2014/main" id="{ABD7D5A7-A8F2-7D3B-4B38-5E8368371305}"/>
              </a:ext>
            </a:extLst>
          </p:cNvPr>
          <p:cNvGrpSpPr/>
          <p:nvPr/>
        </p:nvGrpSpPr>
        <p:grpSpPr>
          <a:xfrm>
            <a:off x="7548456" y="3541807"/>
            <a:ext cx="587907" cy="168707"/>
            <a:chOff x="10747150" y="4548091"/>
            <a:chExt cx="793385" cy="227670"/>
          </a:xfrm>
        </p:grpSpPr>
        <p:pic>
          <p:nvPicPr>
            <p:cNvPr id="111" name="Picture 8" descr="Southern Africa Flights | Flyairlink">
              <a:extLst>
                <a:ext uri="{FF2B5EF4-FFF2-40B4-BE49-F238E27FC236}">
                  <a16:creationId xmlns:a16="http://schemas.microsoft.com/office/drawing/2014/main" id="{A0E1923F-3D4D-7358-EBFD-D6AB7915AC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1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47150" y="4550865"/>
              <a:ext cx="793385" cy="2248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" name="Picture 8" descr="Southern Africa Flights | Flyairlink">
              <a:extLst>
                <a:ext uri="{FF2B5EF4-FFF2-40B4-BE49-F238E27FC236}">
                  <a16:creationId xmlns:a16="http://schemas.microsoft.com/office/drawing/2014/main" id="{70821A8A-5CF1-0D6D-CE6E-D5BA8B0262F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7957"/>
            <a:stretch/>
          </p:blipFill>
          <p:spPr bwMode="auto">
            <a:xfrm>
              <a:off x="10747150" y="4548091"/>
              <a:ext cx="254225" cy="2248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3" name="Picture 10" descr="Download our apps | Discovery - Discovery">
            <a:extLst>
              <a:ext uri="{FF2B5EF4-FFF2-40B4-BE49-F238E27FC236}">
                <a16:creationId xmlns:a16="http://schemas.microsoft.com/office/drawing/2014/main" id="{C05E731C-450C-F4D7-4374-D4C8396B8D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3" t="9556" r="11002" b="9352"/>
          <a:stretch/>
        </p:blipFill>
        <p:spPr bwMode="auto">
          <a:xfrm>
            <a:off x="545324" y="1491488"/>
            <a:ext cx="155921" cy="160689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4" name="Group 113">
            <a:extLst>
              <a:ext uri="{FF2B5EF4-FFF2-40B4-BE49-F238E27FC236}">
                <a16:creationId xmlns:a16="http://schemas.microsoft.com/office/drawing/2014/main" id="{3B13F4FA-7B90-B538-17A7-50CCFAF28A8C}"/>
              </a:ext>
            </a:extLst>
          </p:cNvPr>
          <p:cNvGrpSpPr/>
          <p:nvPr/>
        </p:nvGrpSpPr>
        <p:grpSpPr>
          <a:xfrm>
            <a:off x="4497513" y="1609684"/>
            <a:ext cx="1488547" cy="498694"/>
            <a:chOff x="5276020" y="5137340"/>
            <a:chExt cx="1984729" cy="664925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877039E6-0027-6D9D-C26E-EC8CD45BC166}"/>
                </a:ext>
              </a:extLst>
            </p:cNvPr>
            <p:cNvGrpSpPr/>
            <p:nvPr/>
          </p:nvGrpSpPr>
          <p:grpSpPr>
            <a:xfrm>
              <a:off x="5276020" y="5281379"/>
              <a:ext cx="938103" cy="451601"/>
              <a:chOff x="-710844" y="1613795"/>
              <a:chExt cx="6329969" cy="2907064"/>
            </a:xfrm>
          </p:grpSpPr>
          <p:pic>
            <p:nvPicPr>
              <p:cNvPr id="119" name="Picture 118">
                <a:extLst>
                  <a:ext uri="{FF2B5EF4-FFF2-40B4-BE49-F238E27FC236}">
                    <a16:creationId xmlns:a16="http://schemas.microsoft.com/office/drawing/2014/main" id="{639D4AA9-CD89-2F41-C85C-2DA131C131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710844" y="2047613"/>
                <a:ext cx="2470043" cy="2423370"/>
              </a:xfrm>
              <a:prstGeom prst="rect">
                <a:avLst/>
              </a:prstGeom>
            </p:spPr>
          </p:pic>
          <p:pic>
            <p:nvPicPr>
              <p:cNvPr id="120" name="Picture 119">
                <a:extLst>
                  <a:ext uri="{FF2B5EF4-FFF2-40B4-BE49-F238E27FC236}">
                    <a16:creationId xmlns:a16="http://schemas.microsoft.com/office/drawing/2014/main" id="{4E36B537-764A-1866-4EC0-11489C2C54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0551" y="1848510"/>
                <a:ext cx="2659915" cy="2609651"/>
              </a:xfrm>
              <a:prstGeom prst="rect">
                <a:avLst/>
              </a:prstGeom>
            </p:spPr>
          </p:pic>
          <p:pic>
            <p:nvPicPr>
              <p:cNvPr id="121" name="Picture 120">
                <a:extLst>
                  <a:ext uri="{FF2B5EF4-FFF2-40B4-BE49-F238E27FC236}">
                    <a16:creationId xmlns:a16="http://schemas.microsoft.com/office/drawing/2014/main" id="{3453CDA1-8475-C1B6-92F6-14E1C70E44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52095" y="1747805"/>
                <a:ext cx="2826466" cy="2773054"/>
              </a:xfrm>
              <a:prstGeom prst="rect">
                <a:avLst/>
              </a:prstGeom>
            </p:spPr>
          </p:pic>
          <p:pic>
            <p:nvPicPr>
              <p:cNvPr id="122" name="Picture 121">
                <a:extLst>
                  <a:ext uri="{FF2B5EF4-FFF2-40B4-BE49-F238E27FC236}">
                    <a16:creationId xmlns:a16="http://schemas.microsoft.com/office/drawing/2014/main" id="{5411E18D-02FD-F891-41E0-C73AB2F39E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706910" y="1613795"/>
                <a:ext cx="2912215" cy="2857188"/>
              </a:xfrm>
              <a:prstGeom prst="rect">
                <a:avLst/>
              </a:prstGeom>
            </p:spPr>
          </p:pic>
        </p:grpSp>
        <p:pic>
          <p:nvPicPr>
            <p:cNvPr id="116" name="Picture 115" descr="A picture containing vector graphics&#10;&#10;Description generated with high confidence">
              <a:extLst>
                <a:ext uri="{FF2B5EF4-FFF2-40B4-BE49-F238E27FC236}">
                  <a16:creationId xmlns:a16="http://schemas.microsoft.com/office/drawing/2014/main" id="{03EB24E1-54E6-3AD3-665C-0BB6266D7529}"/>
                </a:ext>
              </a:extLst>
            </p:cNvPr>
            <p:cNvPicPr>
              <a:picLocks noChangeAspect="1"/>
            </p:cNvPicPr>
            <p:nvPr/>
          </p:nvPicPr>
          <p:blipFill>
            <a:blip r:embed="rId67"/>
            <a:stretch>
              <a:fillRect/>
            </a:stretch>
          </p:blipFill>
          <p:spPr>
            <a:xfrm>
              <a:off x="6715089" y="5137340"/>
              <a:ext cx="440693" cy="415743"/>
            </a:xfrm>
            <a:prstGeom prst="rect">
              <a:avLst/>
            </a:prstGeom>
          </p:spPr>
        </p:pic>
        <p:pic>
          <p:nvPicPr>
            <p:cNvPr id="117" name="Picture 116" descr="Image result for uber">
              <a:extLst>
                <a:ext uri="{FF2B5EF4-FFF2-40B4-BE49-F238E27FC236}">
                  <a16:creationId xmlns:a16="http://schemas.microsoft.com/office/drawing/2014/main" id="{67B93835-DF4F-6AF2-3C7E-ED98629C09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8" cstate="print">
              <a:extLst>
                <a:ext uri="{BEBA8EAE-BF5A-486C-A8C5-ECC9F3942E4B}">
                  <a14:imgProps xmlns:a14="http://schemas.microsoft.com/office/drawing/2010/main">
                    <a14:imgLayer r:embed="rId69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8107" y="5615111"/>
              <a:ext cx="972642" cy="187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8" name="Picture 117">
              <a:extLst>
                <a:ext uri="{FF2B5EF4-FFF2-40B4-BE49-F238E27FC236}">
                  <a16:creationId xmlns:a16="http://schemas.microsoft.com/office/drawing/2014/main" id="{7C96DE99-5278-5195-E3AD-0CE018CB2419}"/>
                </a:ext>
              </a:extLst>
            </p:cNvPr>
            <p:cNvPicPr>
              <a:picLocks noChangeAspect="1"/>
            </p:cNvPicPr>
            <p:nvPr/>
          </p:nvPicPr>
          <p:blipFill>
            <a:blip r:embed="rId70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35974" y="5208033"/>
              <a:ext cx="331916" cy="313124"/>
            </a:xfrm>
            <a:prstGeom prst="rect">
              <a:avLst/>
            </a:prstGeom>
          </p:spPr>
        </p:pic>
      </p:grpSp>
      <p:sp>
        <p:nvSpPr>
          <p:cNvPr id="123" name="TextBox 245">
            <a:extLst>
              <a:ext uri="{FF2B5EF4-FFF2-40B4-BE49-F238E27FC236}">
                <a16:creationId xmlns:a16="http://schemas.microsoft.com/office/drawing/2014/main" id="{59994605-4A66-ABF3-6328-314DD7474477}"/>
              </a:ext>
            </a:extLst>
          </p:cNvPr>
          <p:cNvSpPr txBox="1"/>
          <p:nvPr/>
        </p:nvSpPr>
        <p:spPr>
          <a:xfrm>
            <a:off x="4165193" y="1424939"/>
            <a:ext cx="1406585" cy="21274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25783">
              <a:defRPr/>
            </a:pPr>
            <a:r>
              <a:rPr lang="en-ZA" sz="900">
                <a:solidFill>
                  <a:srgbClr val="F8116A"/>
                </a:solidFill>
                <a:latin typeface="Open Sans"/>
              </a:rPr>
              <a:t>Spend and Invest</a:t>
            </a:r>
          </a:p>
        </p:txBody>
      </p:sp>
      <p:pic>
        <p:nvPicPr>
          <p:cNvPr id="124" name="Picture 10" descr="Download our apps | Discovery - Discovery">
            <a:extLst>
              <a:ext uri="{FF2B5EF4-FFF2-40B4-BE49-F238E27FC236}">
                <a16:creationId xmlns:a16="http://schemas.microsoft.com/office/drawing/2014/main" id="{41079981-8A32-9183-1311-C0B19A3CB3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3" t="9556" r="11002" b="9352"/>
          <a:stretch/>
        </p:blipFill>
        <p:spPr bwMode="auto">
          <a:xfrm>
            <a:off x="4319025" y="1611319"/>
            <a:ext cx="157193" cy="162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5" name="Picture 10" descr="Download our apps | Discovery - Discovery">
            <a:extLst>
              <a:ext uri="{FF2B5EF4-FFF2-40B4-BE49-F238E27FC236}">
                <a16:creationId xmlns:a16="http://schemas.microsoft.com/office/drawing/2014/main" id="{B2D0BE0C-D8AB-D552-899A-6DFD15789D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3" t="9556" r="11002" b="9352"/>
          <a:stretch/>
        </p:blipFill>
        <p:spPr bwMode="auto">
          <a:xfrm>
            <a:off x="7827273" y="3195667"/>
            <a:ext cx="143483" cy="14787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6" name="TextBox 125">
            <a:extLst>
              <a:ext uri="{FF2B5EF4-FFF2-40B4-BE49-F238E27FC236}">
                <a16:creationId xmlns:a16="http://schemas.microsoft.com/office/drawing/2014/main" id="{742646F3-4254-8BE2-8FE5-BC67CEA27712}"/>
              </a:ext>
            </a:extLst>
          </p:cNvPr>
          <p:cNvSpPr txBox="1"/>
          <p:nvPr/>
        </p:nvSpPr>
        <p:spPr>
          <a:xfrm>
            <a:off x="1688962" y="2510653"/>
            <a:ext cx="594536" cy="54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lnSpc>
                <a:spcPct val="110000"/>
              </a:lnSpc>
              <a:defRPr/>
            </a:pPr>
            <a:r>
              <a:rPr lang="en-ZA" sz="900" dirty="0">
                <a:solidFill>
                  <a:srgbClr val="F8116A"/>
                </a:solidFill>
                <a:latin typeface="Open Sans"/>
              </a:rPr>
              <a:t>TEAM VITALITY</a:t>
            </a:r>
          </a:p>
        </p:txBody>
      </p:sp>
      <p:sp>
        <p:nvSpPr>
          <p:cNvPr id="127" name="TextBox 245">
            <a:extLst>
              <a:ext uri="{FF2B5EF4-FFF2-40B4-BE49-F238E27FC236}">
                <a16:creationId xmlns:a16="http://schemas.microsoft.com/office/drawing/2014/main" id="{EA51F5DD-9CC7-AAC0-5557-D571675C5FB0}"/>
              </a:ext>
            </a:extLst>
          </p:cNvPr>
          <p:cNvSpPr txBox="1"/>
          <p:nvPr/>
        </p:nvSpPr>
        <p:spPr>
          <a:xfrm>
            <a:off x="662029" y="1785032"/>
            <a:ext cx="1263394" cy="21274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algn="ctr" defTabSz="967710">
              <a:defRPr sz="900">
                <a:solidFill>
                  <a:srgbClr val="F5822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54000" indent="-54000" algn="l" defTabSz="725783">
              <a:buFont typeface="Arial" panose="020B0604020202020204" pitchFamily="34" charset="0"/>
              <a:buChar char="•"/>
              <a:defRPr/>
            </a:pPr>
            <a:r>
              <a:rPr lang="en-ZA" sz="825" dirty="0">
                <a:solidFill>
                  <a:srgbClr val="F8116A"/>
                </a:solidFill>
                <a:latin typeface="Open Sans"/>
              </a:rPr>
              <a:t>Instant gym activation</a:t>
            </a:r>
          </a:p>
          <a:p>
            <a:pPr marL="54000" indent="-54000" algn="l" defTabSz="725783">
              <a:buFont typeface="Arial" panose="020B0604020202020204" pitchFamily="34" charset="0"/>
              <a:buChar char="•"/>
              <a:defRPr/>
            </a:pPr>
            <a:r>
              <a:rPr lang="en-ZA" sz="825" dirty="0">
                <a:solidFill>
                  <a:srgbClr val="F8116A"/>
                </a:solidFill>
                <a:latin typeface="Open Sans"/>
              </a:rPr>
              <a:t>Pay as you gym</a:t>
            </a:r>
          </a:p>
          <a:p>
            <a:pPr marL="54000" indent="-54000" algn="l" defTabSz="725783">
              <a:buFont typeface="Arial" panose="020B0604020202020204" pitchFamily="34" charset="0"/>
              <a:buChar char="•"/>
              <a:defRPr/>
            </a:pPr>
            <a:endParaRPr lang="en-ZA" sz="825" dirty="0">
              <a:solidFill>
                <a:srgbClr val="F8116A"/>
              </a:solidFill>
              <a:latin typeface="Open Sans"/>
            </a:endParaRPr>
          </a:p>
        </p:txBody>
      </p:sp>
      <p:pic>
        <p:nvPicPr>
          <p:cNvPr id="128" name="Picture 127">
            <a:extLst>
              <a:ext uri="{FF2B5EF4-FFF2-40B4-BE49-F238E27FC236}">
                <a16:creationId xmlns:a16="http://schemas.microsoft.com/office/drawing/2014/main" id="{38F92088-11A9-E3C9-B517-AF3D7122782D}"/>
              </a:ext>
            </a:extLst>
          </p:cNvPr>
          <p:cNvPicPr>
            <a:picLocks noChangeAspect="1"/>
          </p:cNvPicPr>
          <p:nvPr/>
        </p:nvPicPr>
        <p:blipFill rotWithShape="1">
          <a:blip r:embed="rId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15" b="27317"/>
          <a:stretch/>
        </p:blipFill>
        <p:spPr>
          <a:xfrm>
            <a:off x="3352427" y="4437183"/>
            <a:ext cx="701427" cy="346099"/>
          </a:xfrm>
          <a:prstGeom prst="rect">
            <a:avLst/>
          </a:prstGeom>
        </p:spPr>
      </p:pic>
      <p:pic>
        <p:nvPicPr>
          <p:cNvPr id="129" name="Picture 128">
            <a:extLst>
              <a:ext uri="{FF2B5EF4-FFF2-40B4-BE49-F238E27FC236}">
                <a16:creationId xmlns:a16="http://schemas.microsoft.com/office/drawing/2014/main" id="{87A4BB0C-A6C5-171C-F574-DB304B290411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0828" y="2287398"/>
            <a:ext cx="418442" cy="150639"/>
          </a:xfrm>
          <a:prstGeom prst="rect">
            <a:avLst/>
          </a:prstGeom>
        </p:spPr>
      </p:pic>
      <p:pic>
        <p:nvPicPr>
          <p:cNvPr id="130" name="Picture 129">
            <a:extLst>
              <a:ext uri="{FF2B5EF4-FFF2-40B4-BE49-F238E27FC236}">
                <a16:creationId xmlns:a16="http://schemas.microsoft.com/office/drawing/2014/main" id="{88F050B1-13A7-636C-FE59-4CE51BEF8507}"/>
              </a:ext>
            </a:extLst>
          </p:cNvPr>
          <p:cNvPicPr>
            <a:picLocks noChangeAspect="1"/>
          </p:cNvPicPr>
          <p:nvPr/>
        </p:nvPicPr>
        <p:blipFill rotWithShape="1">
          <a:blip r:embed="rId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15" b="27317"/>
          <a:stretch/>
        </p:blipFill>
        <p:spPr>
          <a:xfrm>
            <a:off x="8234161" y="1989152"/>
            <a:ext cx="593687" cy="292938"/>
          </a:xfrm>
          <a:prstGeom prst="rect">
            <a:avLst/>
          </a:prstGeom>
        </p:spPr>
      </p:pic>
      <p:sp>
        <p:nvSpPr>
          <p:cNvPr id="132" name="TextBox 245">
            <a:extLst>
              <a:ext uri="{FF2B5EF4-FFF2-40B4-BE49-F238E27FC236}">
                <a16:creationId xmlns:a16="http://schemas.microsoft.com/office/drawing/2014/main" id="{A733C8AB-51C3-96F3-3963-925F1F6F7BEA}"/>
              </a:ext>
            </a:extLst>
          </p:cNvPr>
          <p:cNvSpPr txBox="1"/>
          <p:nvPr/>
        </p:nvSpPr>
        <p:spPr>
          <a:xfrm>
            <a:off x="6225932" y="2788867"/>
            <a:ext cx="1192877" cy="16377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R="0" lvl="0" indent="0" defTabSz="96771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F8116A"/>
                </a:solidFill>
                <a:effectLst/>
                <a:uLnTx/>
                <a:uFillTx/>
                <a:latin typeface="Open San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25783">
              <a:defRPr/>
            </a:pPr>
            <a:r>
              <a:rPr lang="en-ZA" sz="900"/>
              <a:t>Miles discount</a:t>
            </a:r>
          </a:p>
        </p:txBody>
      </p:sp>
      <p:pic>
        <p:nvPicPr>
          <p:cNvPr id="133" name="Picture 10" descr="Here are OneDayOnly's Black Friday 2020 plans">
            <a:extLst>
              <a:ext uri="{FF2B5EF4-FFF2-40B4-BE49-F238E27FC236}">
                <a16:creationId xmlns:a16="http://schemas.microsoft.com/office/drawing/2014/main" id="{F6975F82-3DC7-6F6D-D25A-48284F5EC8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5" t="29810" r="9588" b="28759"/>
          <a:stretch/>
        </p:blipFill>
        <p:spPr bwMode="auto">
          <a:xfrm>
            <a:off x="7757724" y="1877642"/>
            <a:ext cx="292913" cy="102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6" name="Picture 135" descr="Nespresso Brand Book by Nely Grigelova - issuu">
            <a:extLst>
              <a:ext uri="{FF2B5EF4-FFF2-40B4-BE49-F238E27FC236}">
                <a16:creationId xmlns:a16="http://schemas.microsoft.com/office/drawing/2014/main" id="{17A0AF01-158C-711D-D8F3-4320B24952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83" b="30169"/>
          <a:stretch/>
        </p:blipFill>
        <p:spPr bwMode="auto">
          <a:xfrm>
            <a:off x="8413582" y="1916084"/>
            <a:ext cx="441097" cy="11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" name="Picture 136">
            <a:extLst>
              <a:ext uri="{FF2B5EF4-FFF2-40B4-BE49-F238E27FC236}">
                <a16:creationId xmlns:a16="http://schemas.microsoft.com/office/drawing/2014/main" id="{7549E841-8AF4-9680-4ADB-6DEBC2EAB82A}"/>
              </a:ext>
            </a:extLst>
          </p:cNvPr>
          <p:cNvPicPr>
            <a:picLocks noChangeAspect="1"/>
          </p:cNvPicPr>
          <p:nvPr/>
        </p:nvPicPr>
        <p:blipFill rotWithShape="1">
          <a:blip r:embed="rId37"/>
          <a:srcRect l="77701" t="-17681" b="-1"/>
          <a:stretch/>
        </p:blipFill>
        <p:spPr>
          <a:xfrm>
            <a:off x="7479123" y="1689734"/>
            <a:ext cx="93958" cy="100412"/>
          </a:xfrm>
          <a:prstGeom prst="rect">
            <a:avLst/>
          </a:prstGeom>
        </p:spPr>
      </p:pic>
      <p:pic>
        <p:nvPicPr>
          <p:cNvPr id="140" name="Picture 4" descr="Image result for babies r us logo">
            <a:extLst>
              <a:ext uri="{FF2B5EF4-FFF2-40B4-BE49-F238E27FC236}">
                <a16:creationId xmlns:a16="http://schemas.microsoft.com/office/drawing/2014/main" id="{0B854DFB-166C-C7C0-C844-031DE88664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8107" y="4580219"/>
            <a:ext cx="749007" cy="15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2" name="Picture 2" descr="Image result for toys r us logo">
            <a:extLst>
              <a:ext uri="{FF2B5EF4-FFF2-40B4-BE49-F238E27FC236}">
                <a16:creationId xmlns:a16="http://schemas.microsoft.com/office/drawing/2014/main" id="{4FD4C2CC-B657-D80A-9957-D2A588D9F9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987" y="4555052"/>
            <a:ext cx="744779" cy="20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3" name="Group 142">
            <a:extLst>
              <a:ext uri="{FF2B5EF4-FFF2-40B4-BE49-F238E27FC236}">
                <a16:creationId xmlns:a16="http://schemas.microsoft.com/office/drawing/2014/main" id="{33748112-48E7-D202-EEEB-C3F9F19BA216}"/>
              </a:ext>
            </a:extLst>
          </p:cNvPr>
          <p:cNvGrpSpPr/>
          <p:nvPr/>
        </p:nvGrpSpPr>
        <p:grpSpPr>
          <a:xfrm>
            <a:off x="7838827" y="2034104"/>
            <a:ext cx="390014" cy="185304"/>
            <a:chOff x="2821710" y="6193852"/>
            <a:chExt cx="778384" cy="369827"/>
          </a:xfrm>
        </p:grpSpPr>
        <p:pic>
          <p:nvPicPr>
            <p:cNvPr id="144" name="Picture 4" descr="Image result for babies r us logo">
              <a:extLst>
                <a:ext uri="{FF2B5EF4-FFF2-40B4-BE49-F238E27FC236}">
                  <a16:creationId xmlns:a16="http://schemas.microsoft.com/office/drawing/2014/main" id="{C43E6BB9-B0B8-BAA4-A22E-6478C5FD30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5422" y="6401568"/>
              <a:ext cx="764672" cy="1621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5" name="Picture 2" descr="Image result for toys r us logo">
              <a:extLst>
                <a:ext uri="{FF2B5EF4-FFF2-40B4-BE49-F238E27FC236}">
                  <a16:creationId xmlns:a16="http://schemas.microsoft.com/office/drawing/2014/main" id="{6A0F4E87-BE9E-ED72-4C40-4B720630F6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21710" y="6193852"/>
              <a:ext cx="764672" cy="2110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6" name="TextBox 245">
            <a:extLst>
              <a:ext uri="{FF2B5EF4-FFF2-40B4-BE49-F238E27FC236}">
                <a16:creationId xmlns:a16="http://schemas.microsoft.com/office/drawing/2014/main" id="{FB930B2C-41EC-0603-8DE9-CFDCBEEEBD74}"/>
              </a:ext>
            </a:extLst>
          </p:cNvPr>
          <p:cNvSpPr txBox="1"/>
          <p:nvPr/>
        </p:nvSpPr>
        <p:spPr>
          <a:xfrm>
            <a:off x="634250" y="3355132"/>
            <a:ext cx="1102316" cy="21274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algn="ctr" defTabSz="967710">
              <a:defRPr sz="900">
                <a:solidFill>
                  <a:srgbClr val="F5822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algn="l" defTabSz="725783">
              <a:defRPr/>
            </a:pPr>
            <a:r>
              <a:rPr lang="en-ZA" sz="825">
                <a:solidFill>
                  <a:srgbClr val="F8116A"/>
                </a:solidFill>
                <a:latin typeface="Open Sans"/>
              </a:rPr>
              <a:t>Vitality </a:t>
            </a:r>
          </a:p>
          <a:p>
            <a:pPr algn="l" defTabSz="725783">
              <a:defRPr/>
            </a:pPr>
            <a:r>
              <a:rPr lang="en-ZA" sz="825">
                <a:solidFill>
                  <a:srgbClr val="F8116A"/>
                </a:solidFill>
                <a:latin typeface="Open Sans"/>
              </a:rPr>
              <a:t>HealthyWeight Programme</a:t>
            </a:r>
          </a:p>
        </p:txBody>
      </p:sp>
      <p:pic>
        <p:nvPicPr>
          <p:cNvPr id="147" name="Picture 14" descr="SAA Logo">
            <a:extLst>
              <a:ext uri="{FF2B5EF4-FFF2-40B4-BE49-F238E27FC236}">
                <a16:creationId xmlns:a16="http://schemas.microsoft.com/office/drawing/2014/main" id="{0C63F53B-2B6E-92F7-B44C-FCEBD3A216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521" y="3533848"/>
            <a:ext cx="412596" cy="225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8" name="Picture 2">
            <a:extLst>
              <a:ext uri="{FF2B5EF4-FFF2-40B4-BE49-F238E27FC236}">
                <a16:creationId xmlns:a16="http://schemas.microsoft.com/office/drawing/2014/main" id="{A6454AC6-CF39-D9B0-3675-4ED78F128B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5020" y="3829438"/>
            <a:ext cx="749732" cy="125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0" name="Picture 10" descr="Download our apps | Discovery - Discovery">
            <a:extLst>
              <a:ext uri="{FF2B5EF4-FFF2-40B4-BE49-F238E27FC236}">
                <a16:creationId xmlns:a16="http://schemas.microsoft.com/office/drawing/2014/main" id="{E0291455-9B8A-1F81-6EEB-C6EF968048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3" t="9556" r="11002" b="9352"/>
          <a:stretch/>
        </p:blipFill>
        <p:spPr bwMode="auto">
          <a:xfrm>
            <a:off x="4180618" y="2489400"/>
            <a:ext cx="143483" cy="14787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1" name="Picture 150">
            <a:extLst>
              <a:ext uri="{FF2B5EF4-FFF2-40B4-BE49-F238E27FC236}">
                <a16:creationId xmlns:a16="http://schemas.microsoft.com/office/drawing/2014/main" id="{AEDADDDD-E509-FDE6-092C-8D9CBD1B0B35}"/>
              </a:ext>
            </a:extLst>
          </p:cNvPr>
          <p:cNvPicPr>
            <a:picLocks noChangeAspect="1"/>
          </p:cNvPicPr>
          <p:nvPr/>
        </p:nvPicPr>
        <p:blipFill rotWithShape="1">
          <a:blip r:embed="rId78"/>
          <a:srcRect l="10270" t="9972" r="10398" b="5790"/>
          <a:stretch/>
        </p:blipFill>
        <p:spPr>
          <a:xfrm>
            <a:off x="5855484" y="2499426"/>
            <a:ext cx="356721" cy="361343"/>
          </a:xfrm>
          <a:prstGeom prst="ellipse">
            <a:avLst/>
          </a:prstGeom>
          <a:effectLst/>
        </p:spPr>
      </p:pic>
      <p:grpSp>
        <p:nvGrpSpPr>
          <p:cNvPr id="152" name="Group 151">
            <a:extLst>
              <a:ext uri="{FF2B5EF4-FFF2-40B4-BE49-F238E27FC236}">
                <a16:creationId xmlns:a16="http://schemas.microsoft.com/office/drawing/2014/main" id="{29A8DE74-D30C-F4FC-323B-BCFB10DF81E6}"/>
              </a:ext>
            </a:extLst>
          </p:cNvPr>
          <p:cNvGrpSpPr/>
          <p:nvPr/>
        </p:nvGrpSpPr>
        <p:grpSpPr>
          <a:xfrm>
            <a:off x="347425" y="3219773"/>
            <a:ext cx="255072" cy="517256"/>
            <a:chOff x="4471748" y="2777845"/>
            <a:chExt cx="1675052" cy="3396808"/>
          </a:xfrm>
        </p:grpSpPr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B30D259C-5C75-C48F-D2FC-B7BE06548EAA}"/>
                </a:ext>
              </a:extLst>
            </p:cNvPr>
            <p:cNvSpPr/>
            <p:nvPr/>
          </p:nvSpPr>
          <p:spPr>
            <a:xfrm>
              <a:off x="6012647" y="6042504"/>
              <a:ext cx="120796" cy="127084"/>
            </a:xfrm>
            <a:prstGeom prst="rect">
              <a:avLst/>
            </a:prstGeom>
            <a:solidFill>
              <a:srgbClr val="1E1F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ZA" sz="1350">
                <a:solidFill>
                  <a:srgbClr val="E0E0E0"/>
                </a:solidFill>
                <a:latin typeface="Open Sans"/>
              </a:endParaRPr>
            </a:p>
          </p:txBody>
        </p: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8FD4172B-8086-DBC3-0375-0B48CDB62EE2}"/>
                </a:ext>
              </a:extLst>
            </p:cNvPr>
            <p:cNvGrpSpPr/>
            <p:nvPr/>
          </p:nvGrpSpPr>
          <p:grpSpPr>
            <a:xfrm>
              <a:off x="4549658" y="3041650"/>
              <a:ext cx="1515220" cy="3035300"/>
              <a:chOff x="4549658" y="3052620"/>
              <a:chExt cx="1515220" cy="3035300"/>
            </a:xfrm>
          </p:grpSpPr>
          <p:pic>
            <p:nvPicPr>
              <p:cNvPr id="158" name="Picture 157" descr="Graphical user interface, application, chat or text message&#10;&#10;Description automatically generated">
                <a:extLst>
                  <a:ext uri="{FF2B5EF4-FFF2-40B4-BE49-F238E27FC236}">
                    <a16:creationId xmlns:a16="http://schemas.microsoft.com/office/drawing/2014/main" id="{49A20F5D-2447-853F-9994-5122E3FD258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9"/>
              <a:srcRect t="96961" b="37"/>
              <a:stretch/>
            </p:blipFill>
            <p:spPr>
              <a:xfrm>
                <a:off x="4549658" y="5747186"/>
                <a:ext cx="1514592" cy="340734"/>
              </a:xfrm>
              <a:prstGeom prst="round2SameRect">
                <a:avLst>
                  <a:gd name="adj1" fmla="val 0"/>
                  <a:gd name="adj2" fmla="val 19843"/>
                </a:avLst>
              </a:prstGeom>
            </p:spPr>
          </p:pic>
          <p:pic>
            <p:nvPicPr>
              <p:cNvPr id="159" name="Picture 158" descr="Graphical user interface, application&#10;&#10;Description automatically generated">
                <a:extLst>
                  <a:ext uri="{FF2B5EF4-FFF2-40B4-BE49-F238E27FC236}">
                    <a16:creationId xmlns:a16="http://schemas.microsoft.com/office/drawing/2014/main" id="{CC8B120E-A4FC-5641-F50D-6341DD46721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t="6021"/>
              <a:stretch/>
            </p:blipFill>
            <p:spPr>
              <a:xfrm>
                <a:off x="4549811" y="3052620"/>
                <a:ext cx="1515067" cy="2748102"/>
              </a:xfrm>
              <a:prstGeom prst="rect">
                <a:avLst/>
              </a:prstGeom>
            </p:spPr>
          </p:pic>
        </p:grpSp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97CEF586-260F-58A6-785C-9BF25E6EFD19}"/>
                </a:ext>
              </a:extLst>
            </p:cNvPr>
            <p:cNvGrpSpPr/>
            <p:nvPr/>
          </p:nvGrpSpPr>
          <p:grpSpPr>
            <a:xfrm>
              <a:off x="4471748" y="2777845"/>
              <a:ext cx="1675052" cy="3396808"/>
              <a:chOff x="3457715" y="2706163"/>
              <a:chExt cx="1512021" cy="3066186"/>
            </a:xfrm>
          </p:grpSpPr>
          <p:pic>
            <p:nvPicPr>
              <p:cNvPr id="156" name="Picture 155" descr="Graphical user interface, application&#10;&#10;Description automatically generated">
                <a:extLst>
                  <a:ext uri="{FF2B5EF4-FFF2-40B4-BE49-F238E27FC236}">
                    <a16:creationId xmlns:a16="http://schemas.microsoft.com/office/drawing/2014/main" id="{E4A8716C-B05A-1310-A983-6E861381500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b="93898"/>
              <a:stretch/>
            </p:blipFill>
            <p:spPr>
              <a:xfrm>
                <a:off x="3535944" y="2795022"/>
                <a:ext cx="1352864" cy="159299"/>
              </a:xfrm>
              <a:prstGeom prst="round2SameRect">
                <a:avLst>
                  <a:gd name="adj1" fmla="val 50000"/>
                  <a:gd name="adj2" fmla="val 0"/>
                </a:avLst>
              </a:prstGeom>
            </p:spPr>
          </p:pic>
          <p:pic>
            <p:nvPicPr>
              <p:cNvPr id="157" name="4C4EFFE4-44FD-472C-AC87-C16AFE1CAF02">
                <a:extLst>
                  <a:ext uri="{FF2B5EF4-FFF2-40B4-BE49-F238E27FC236}">
                    <a16:creationId xmlns:a16="http://schemas.microsoft.com/office/drawing/2014/main" id="{85BAA018-6561-9063-781E-E453F61B240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57715" y="2706163"/>
                <a:ext cx="1512021" cy="3066186"/>
              </a:xfrm>
              <a:prstGeom prst="round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87EA7BF-E631-1B1B-ABA5-8AAF0E7FF57B}"/>
              </a:ext>
            </a:extLst>
          </p:cNvPr>
          <p:cNvGrpSpPr/>
          <p:nvPr/>
        </p:nvGrpSpPr>
        <p:grpSpPr>
          <a:xfrm>
            <a:off x="342547" y="3933849"/>
            <a:ext cx="686643" cy="250750"/>
            <a:chOff x="7791506" y="4221088"/>
            <a:chExt cx="1758762" cy="656364"/>
          </a:xfrm>
          <a:effectLst/>
        </p:grpSpPr>
        <p:pic>
          <p:nvPicPr>
            <p:cNvPr id="42" name="Picture 41" descr="Text&#10;&#10;Description automatically generated">
              <a:extLst>
                <a:ext uri="{FF2B5EF4-FFF2-40B4-BE49-F238E27FC236}">
                  <a16:creationId xmlns:a16="http://schemas.microsoft.com/office/drawing/2014/main" id="{3FDE8EDB-F8CF-F6E2-9BA9-767C3F11B8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0"/>
            <a:srcRect r="70943"/>
            <a:stretch/>
          </p:blipFill>
          <p:spPr>
            <a:xfrm>
              <a:off x="7791506" y="4221088"/>
              <a:ext cx="511046" cy="656364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2B57FB61-D565-D8FA-6B7B-6104266AC9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1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82">
                      <a14:imgEffect>
                        <a14:brightnessContrast bright="-100000" contrast="-100000"/>
                      </a14:imgEffect>
                    </a14:imgLayer>
                  </a14:imgProps>
                </a:ext>
              </a:extLst>
            </a:blip>
            <a:srcRect l="29057"/>
            <a:stretch/>
          </p:blipFill>
          <p:spPr>
            <a:xfrm>
              <a:off x="8302550" y="4221088"/>
              <a:ext cx="1247718" cy="656364"/>
            </a:xfrm>
            <a:prstGeom prst="rect">
              <a:avLst/>
            </a:prstGeom>
            <a:effectLst/>
          </p:spPr>
        </p:pic>
      </p:grpSp>
      <p:pic>
        <p:nvPicPr>
          <p:cNvPr id="1026" name="Picture 2" descr="Makro Logo Clipart Jpg Free Download Personal Loans - Makro South Africa  Logo, HD Png Download , Transparent Png Image - PNGitem">
            <a:extLst>
              <a:ext uri="{FF2B5EF4-FFF2-40B4-BE49-F238E27FC236}">
                <a16:creationId xmlns:a16="http://schemas.microsoft.com/office/drawing/2014/main" id="{4E751D70-AA9F-73CB-44E4-13425E0E89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7296" y="2338316"/>
            <a:ext cx="502370" cy="12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5" name="Picture 6">
            <a:extLst>
              <a:ext uri="{FF2B5EF4-FFF2-40B4-BE49-F238E27FC236}">
                <a16:creationId xmlns:a16="http://schemas.microsoft.com/office/drawing/2014/main" id="{13E3E355-7A16-EF3E-A751-EB700B376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193" y="2218387"/>
            <a:ext cx="330295" cy="165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4" name="Picture 133" descr="A picture containing circle&#10;&#10;Description automatically generated">
            <a:extLst>
              <a:ext uri="{FF2B5EF4-FFF2-40B4-BE49-F238E27FC236}">
                <a16:creationId xmlns:a16="http://schemas.microsoft.com/office/drawing/2014/main" id="{2EA83683-6F21-4C39-A1E1-FE3AD7B02FEC}"/>
              </a:ext>
            </a:extLst>
          </p:cNvPr>
          <p:cNvPicPr>
            <a:picLocks noChangeAspect="1"/>
          </p:cNvPicPr>
          <p:nvPr/>
        </p:nvPicPr>
        <p:blipFill>
          <a:blip r:embed="rId85"/>
          <a:stretch>
            <a:fillRect/>
          </a:stretch>
        </p:blipFill>
        <p:spPr>
          <a:xfrm>
            <a:off x="8158798" y="2205394"/>
            <a:ext cx="262853" cy="262853"/>
          </a:xfrm>
          <a:prstGeom prst="rect">
            <a:avLst/>
          </a:prstGeom>
        </p:spPr>
      </p:pic>
      <p:pic>
        <p:nvPicPr>
          <p:cNvPr id="162" name="Picture 161">
            <a:extLst>
              <a:ext uri="{FF2B5EF4-FFF2-40B4-BE49-F238E27FC236}">
                <a16:creationId xmlns:a16="http://schemas.microsoft.com/office/drawing/2014/main" id="{D67C1754-7384-4EC7-5168-A1FD1B7E46BE}"/>
              </a:ext>
            </a:extLst>
          </p:cNvPr>
          <p:cNvPicPr>
            <a:picLocks noChangeAspect="1"/>
          </p:cNvPicPr>
          <p:nvPr/>
        </p:nvPicPr>
        <p:blipFill>
          <a:blip r:embed="rId86"/>
          <a:stretch>
            <a:fillRect/>
          </a:stretch>
        </p:blipFill>
        <p:spPr>
          <a:xfrm>
            <a:off x="7038255" y="3119866"/>
            <a:ext cx="827825" cy="268319"/>
          </a:xfrm>
          <a:prstGeom prst="rect">
            <a:avLst/>
          </a:prstGeom>
        </p:spPr>
      </p:pic>
      <p:pic>
        <p:nvPicPr>
          <p:cNvPr id="2" name="Picture 1" descr="A blue and black logo&#10;&#10;Description automatically generated">
            <a:extLst>
              <a:ext uri="{FF2B5EF4-FFF2-40B4-BE49-F238E27FC236}">
                <a16:creationId xmlns:a16="http://schemas.microsoft.com/office/drawing/2014/main" id="{86F69579-1DD6-7815-B7DC-4F852C39DA1A}"/>
              </a:ext>
            </a:extLst>
          </p:cNvPr>
          <p:cNvPicPr>
            <a:picLocks noChangeAspect="1"/>
          </p:cNvPicPr>
          <p:nvPr/>
        </p:nvPicPr>
        <p:blipFill>
          <a:blip r:embed="rId87"/>
          <a:stretch>
            <a:fillRect/>
          </a:stretch>
        </p:blipFill>
        <p:spPr>
          <a:xfrm>
            <a:off x="1578097" y="3092833"/>
            <a:ext cx="1048379" cy="157834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419CB69E-3C16-2ED6-F611-325EAB6D306E}"/>
              </a:ext>
            </a:extLst>
          </p:cNvPr>
          <p:cNvGrpSpPr/>
          <p:nvPr/>
        </p:nvGrpSpPr>
        <p:grpSpPr>
          <a:xfrm>
            <a:off x="2938096" y="1668353"/>
            <a:ext cx="824093" cy="397551"/>
            <a:chOff x="514758" y="2693611"/>
            <a:chExt cx="1774402" cy="837661"/>
          </a:xfrm>
        </p:grpSpPr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54732A70-4EA1-E9E0-0AB3-7215615A6E47}"/>
                </a:ext>
              </a:extLst>
            </p:cNvPr>
            <p:cNvGrpSpPr/>
            <p:nvPr/>
          </p:nvGrpSpPr>
          <p:grpSpPr>
            <a:xfrm>
              <a:off x="1011593" y="2752895"/>
              <a:ext cx="952604" cy="267833"/>
              <a:chOff x="1011593" y="2752895"/>
              <a:chExt cx="952604" cy="267833"/>
            </a:xfrm>
          </p:grpSpPr>
          <p:sp>
            <p:nvSpPr>
              <p:cNvPr id="171" name="Freeform: Shape 170">
                <a:extLst>
                  <a:ext uri="{FF2B5EF4-FFF2-40B4-BE49-F238E27FC236}">
                    <a16:creationId xmlns:a16="http://schemas.microsoft.com/office/drawing/2014/main" id="{00475E19-5AEC-3F72-02F9-95410FC96F29}"/>
                  </a:ext>
                </a:extLst>
              </p:cNvPr>
              <p:cNvSpPr/>
              <p:nvPr/>
            </p:nvSpPr>
            <p:spPr>
              <a:xfrm>
                <a:off x="1011593" y="2836841"/>
                <a:ext cx="805336" cy="117911"/>
              </a:xfrm>
              <a:custGeom>
                <a:avLst/>
                <a:gdLst>
                  <a:gd name="connsiteX0" fmla="*/ 799762 w 805336"/>
                  <a:gd name="connsiteY0" fmla="*/ 115401 h 117911"/>
                  <a:gd name="connsiteX1" fmla="*/ 805336 w 805336"/>
                  <a:gd name="connsiteY1" fmla="*/ 94763 h 117911"/>
                  <a:gd name="connsiteX2" fmla="*/ 793379 w 805336"/>
                  <a:gd name="connsiteY2" fmla="*/ 61232 h 117911"/>
                  <a:gd name="connsiteX3" fmla="*/ 793252 w 805336"/>
                  <a:gd name="connsiteY3" fmla="*/ 42594 h 117911"/>
                  <a:gd name="connsiteX4" fmla="*/ 781550 w 805336"/>
                  <a:gd name="connsiteY4" fmla="*/ 43275 h 117911"/>
                  <a:gd name="connsiteX5" fmla="*/ 778997 w 805336"/>
                  <a:gd name="connsiteY5" fmla="*/ 35658 h 117911"/>
                  <a:gd name="connsiteX6" fmla="*/ 741083 w 805336"/>
                  <a:gd name="connsiteY6" fmla="*/ 41956 h 117911"/>
                  <a:gd name="connsiteX7" fmla="*/ 716190 w 805336"/>
                  <a:gd name="connsiteY7" fmla="*/ 16851 h 117911"/>
                  <a:gd name="connsiteX8" fmla="*/ 716999 w 805336"/>
                  <a:gd name="connsiteY8" fmla="*/ 0 h 117911"/>
                  <a:gd name="connsiteX9" fmla="*/ 0 w 805336"/>
                  <a:gd name="connsiteY9" fmla="*/ 117911 h 117911"/>
                  <a:gd name="connsiteX10" fmla="*/ 799762 w 805336"/>
                  <a:gd name="connsiteY10" fmla="*/ 115443 h 117911"/>
                  <a:gd name="connsiteX11" fmla="*/ 799719 w 805336"/>
                  <a:gd name="connsiteY11" fmla="*/ 115443 h 117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5336" h="117911">
                    <a:moveTo>
                      <a:pt x="799762" y="115401"/>
                    </a:moveTo>
                    <a:lnTo>
                      <a:pt x="805336" y="94763"/>
                    </a:lnTo>
                    <a:lnTo>
                      <a:pt x="793379" y="61232"/>
                    </a:lnTo>
                    <a:lnTo>
                      <a:pt x="793252" y="42594"/>
                    </a:lnTo>
                    <a:lnTo>
                      <a:pt x="781550" y="43275"/>
                    </a:lnTo>
                    <a:lnTo>
                      <a:pt x="778997" y="35658"/>
                    </a:lnTo>
                    <a:lnTo>
                      <a:pt x="741083" y="41956"/>
                    </a:lnTo>
                    <a:lnTo>
                      <a:pt x="716190" y="16851"/>
                    </a:lnTo>
                    <a:lnTo>
                      <a:pt x="716999" y="0"/>
                    </a:lnTo>
                    <a:cubicBezTo>
                      <a:pt x="573088" y="11106"/>
                      <a:pt x="343947" y="40126"/>
                      <a:pt x="0" y="117911"/>
                    </a:cubicBezTo>
                    <a:cubicBezTo>
                      <a:pt x="449433" y="94423"/>
                      <a:pt x="681510" y="102848"/>
                      <a:pt x="799762" y="115443"/>
                    </a:cubicBezTo>
                    <a:lnTo>
                      <a:pt x="799719" y="115443"/>
                    </a:lnTo>
                    <a:close/>
                  </a:path>
                </a:pathLst>
              </a:custGeom>
              <a:solidFill>
                <a:srgbClr val="F37321"/>
              </a:solidFill>
              <a:ln w="42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/>
                <a:endParaRPr lang="en-ZA" sz="1350">
                  <a:solidFill>
                    <a:srgbClr val="FFFFFF"/>
                  </a:solidFill>
                  <a:latin typeface="Open Sans"/>
                </a:endParaRPr>
              </a:p>
            </p:txBody>
          </p:sp>
          <p:sp>
            <p:nvSpPr>
              <p:cNvPr id="172" name="Freeform: Shape 171">
                <a:extLst>
                  <a:ext uri="{FF2B5EF4-FFF2-40B4-BE49-F238E27FC236}">
                    <a16:creationId xmlns:a16="http://schemas.microsoft.com/office/drawing/2014/main" id="{30DAAA02-679A-B009-8682-D09B90793899}"/>
                  </a:ext>
                </a:extLst>
              </p:cNvPr>
              <p:cNvSpPr/>
              <p:nvPr/>
            </p:nvSpPr>
            <p:spPr>
              <a:xfrm>
                <a:off x="1286308" y="2752895"/>
                <a:ext cx="651170" cy="117051"/>
              </a:xfrm>
              <a:custGeom>
                <a:avLst/>
                <a:gdLst>
                  <a:gd name="connsiteX0" fmla="*/ 480198 w 651170"/>
                  <a:gd name="connsiteY0" fmla="*/ 23395 h 117051"/>
                  <a:gd name="connsiteX1" fmla="*/ 526111 w 651170"/>
                  <a:gd name="connsiteY1" fmla="*/ 21182 h 117051"/>
                  <a:gd name="connsiteX2" fmla="*/ 529260 w 651170"/>
                  <a:gd name="connsiteY2" fmla="*/ 35352 h 117051"/>
                  <a:gd name="connsiteX3" fmla="*/ 553216 w 651170"/>
                  <a:gd name="connsiteY3" fmla="*/ 47479 h 117051"/>
                  <a:gd name="connsiteX4" fmla="*/ 556365 w 651170"/>
                  <a:gd name="connsiteY4" fmla="*/ 37139 h 117051"/>
                  <a:gd name="connsiteX5" fmla="*/ 597173 w 651170"/>
                  <a:gd name="connsiteY5" fmla="*/ 46330 h 117051"/>
                  <a:gd name="connsiteX6" fmla="*/ 602492 w 651170"/>
                  <a:gd name="connsiteY6" fmla="*/ 59223 h 117051"/>
                  <a:gd name="connsiteX7" fmla="*/ 651171 w 651170"/>
                  <a:gd name="connsiteY7" fmla="*/ 53819 h 117051"/>
                  <a:gd name="connsiteX8" fmla="*/ 548068 w 651170"/>
                  <a:gd name="connsiteY8" fmla="*/ 76 h 117051"/>
                  <a:gd name="connsiteX9" fmla="*/ 386967 w 651170"/>
                  <a:gd name="connsiteY9" fmla="*/ 25139 h 117051"/>
                  <a:gd name="connsiteX10" fmla="*/ 0 w 651170"/>
                  <a:gd name="connsiteY10" fmla="*/ 117051 h 117051"/>
                  <a:gd name="connsiteX11" fmla="*/ 447475 w 651170"/>
                  <a:gd name="connsiteY11" fmla="*/ 60585 h 117051"/>
                  <a:gd name="connsiteX12" fmla="*/ 480198 w 651170"/>
                  <a:gd name="connsiteY12" fmla="*/ 23395 h 117051"/>
                  <a:gd name="connsiteX13" fmla="*/ 480198 w 651170"/>
                  <a:gd name="connsiteY13" fmla="*/ 23395 h 117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51170" h="117051">
                    <a:moveTo>
                      <a:pt x="480198" y="23395"/>
                    </a:moveTo>
                    <a:lnTo>
                      <a:pt x="526111" y="21182"/>
                    </a:lnTo>
                    <a:lnTo>
                      <a:pt x="529260" y="35352"/>
                    </a:lnTo>
                    <a:lnTo>
                      <a:pt x="553216" y="47479"/>
                    </a:lnTo>
                    <a:lnTo>
                      <a:pt x="556365" y="37139"/>
                    </a:lnTo>
                    <a:lnTo>
                      <a:pt x="597173" y="46330"/>
                    </a:lnTo>
                    <a:lnTo>
                      <a:pt x="602492" y="59223"/>
                    </a:lnTo>
                    <a:cubicBezTo>
                      <a:pt x="639512" y="57351"/>
                      <a:pt x="651171" y="53819"/>
                      <a:pt x="651171" y="53819"/>
                    </a:cubicBezTo>
                    <a:cubicBezTo>
                      <a:pt x="627682" y="21267"/>
                      <a:pt x="591300" y="1438"/>
                      <a:pt x="548068" y="76"/>
                    </a:cubicBezTo>
                    <a:cubicBezTo>
                      <a:pt x="508792" y="-1158"/>
                      <a:pt x="450794" y="12842"/>
                      <a:pt x="386967" y="25139"/>
                    </a:cubicBezTo>
                    <a:cubicBezTo>
                      <a:pt x="214589" y="58372"/>
                      <a:pt x="0" y="117051"/>
                      <a:pt x="0" y="117051"/>
                    </a:cubicBezTo>
                    <a:cubicBezTo>
                      <a:pt x="243439" y="77308"/>
                      <a:pt x="374541" y="64159"/>
                      <a:pt x="447475" y="60585"/>
                    </a:cubicBezTo>
                    <a:lnTo>
                      <a:pt x="480198" y="23395"/>
                    </a:lnTo>
                    <a:lnTo>
                      <a:pt x="480198" y="23395"/>
                    </a:lnTo>
                    <a:close/>
                  </a:path>
                </a:pathLst>
              </a:custGeom>
              <a:solidFill>
                <a:srgbClr val="F37321"/>
              </a:solidFill>
              <a:ln w="42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/>
                <a:endParaRPr lang="en-ZA" sz="1350">
                  <a:solidFill>
                    <a:srgbClr val="FFFFFF"/>
                  </a:solidFill>
                  <a:latin typeface="Open Sans"/>
                </a:endParaRPr>
              </a:p>
            </p:txBody>
          </p:sp>
          <p:sp>
            <p:nvSpPr>
              <p:cNvPr id="173" name="Freeform: Shape 172">
                <a:extLst>
                  <a:ext uri="{FF2B5EF4-FFF2-40B4-BE49-F238E27FC236}">
                    <a16:creationId xmlns:a16="http://schemas.microsoft.com/office/drawing/2014/main" id="{D47356E7-F5AD-B968-DB7D-83039A118179}"/>
                  </a:ext>
                </a:extLst>
              </p:cNvPr>
              <p:cNvSpPr/>
              <p:nvPr/>
            </p:nvSpPr>
            <p:spPr>
              <a:xfrm>
                <a:off x="1881310" y="2822416"/>
                <a:ext cx="82887" cy="153952"/>
              </a:xfrm>
              <a:custGeom>
                <a:avLst/>
                <a:gdLst>
                  <a:gd name="connsiteX0" fmla="*/ 64168 w 82887"/>
                  <a:gd name="connsiteY0" fmla="*/ 85 h 153952"/>
                  <a:gd name="connsiteX1" fmla="*/ 14170 w 82887"/>
                  <a:gd name="connsiteY1" fmla="*/ 5872 h 153952"/>
                  <a:gd name="connsiteX2" fmla="*/ 30084 w 82887"/>
                  <a:gd name="connsiteY2" fmla="*/ 44297 h 153952"/>
                  <a:gd name="connsiteX3" fmla="*/ 53786 w 82887"/>
                  <a:gd name="connsiteY3" fmla="*/ 39360 h 153952"/>
                  <a:gd name="connsiteX4" fmla="*/ 48722 w 82887"/>
                  <a:gd name="connsiteY4" fmla="*/ 60764 h 153952"/>
                  <a:gd name="connsiteX5" fmla="*/ 17021 w 82887"/>
                  <a:gd name="connsiteY5" fmla="*/ 89316 h 153952"/>
                  <a:gd name="connsiteX6" fmla="*/ 21106 w 82887"/>
                  <a:gd name="connsiteY6" fmla="*/ 123443 h 153952"/>
                  <a:gd name="connsiteX7" fmla="*/ 0 w 82887"/>
                  <a:gd name="connsiteY7" fmla="*/ 138634 h 153952"/>
                  <a:gd name="connsiteX8" fmla="*/ 0 w 82887"/>
                  <a:gd name="connsiteY8" fmla="*/ 139783 h 153952"/>
                  <a:gd name="connsiteX9" fmla="*/ 48509 w 82887"/>
                  <a:gd name="connsiteY9" fmla="*/ 153953 h 153952"/>
                  <a:gd name="connsiteX10" fmla="*/ 82848 w 82887"/>
                  <a:gd name="connsiteY10" fmla="*/ 68466 h 153952"/>
                  <a:gd name="connsiteX11" fmla="*/ 64168 w 82887"/>
                  <a:gd name="connsiteY11" fmla="*/ 0 h 153952"/>
                  <a:gd name="connsiteX12" fmla="*/ 64168 w 82887"/>
                  <a:gd name="connsiteY12" fmla="*/ 0 h 15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2887" h="153952">
                    <a:moveTo>
                      <a:pt x="64168" y="85"/>
                    </a:moveTo>
                    <a:cubicBezTo>
                      <a:pt x="64168" y="85"/>
                      <a:pt x="40680" y="3574"/>
                      <a:pt x="14170" y="5872"/>
                    </a:cubicBezTo>
                    <a:lnTo>
                      <a:pt x="30084" y="44297"/>
                    </a:lnTo>
                    <a:lnTo>
                      <a:pt x="53786" y="39360"/>
                    </a:lnTo>
                    <a:lnTo>
                      <a:pt x="48722" y="60764"/>
                    </a:lnTo>
                    <a:lnTo>
                      <a:pt x="17021" y="89316"/>
                    </a:lnTo>
                    <a:lnTo>
                      <a:pt x="21106" y="123443"/>
                    </a:lnTo>
                    <a:lnTo>
                      <a:pt x="0" y="138634"/>
                    </a:lnTo>
                    <a:lnTo>
                      <a:pt x="0" y="139783"/>
                    </a:lnTo>
                    <a:cubicBezTo>
                      <a:pt x="39318" y="147357"/>
                      <a:pt x="48509" y="153953"/>
                      <a:pt x="48509" y="153953"/>
                    </a:cubicBezTo>
                    <a:cubicBezTo>
                      <a:pt x="68977" y="131230"/>
                      <a:pt x="81827" y="101444"/>
                      <a:pt x="82848" y="68466"/>
                    </a:cubicBezTo>
                    <a:cubicBezTo>
                      <a:pt x="83572" y="45105"/>
                      <a:pt x="74125" y="19446"/>
                      <a:pt x="64168" y="0"/>
                    </a:cubicBezTo>
                    <a:lnTo>
                      <a:pt x="64168" y="0"/>
                    </a:lnTo>
                    <a:close/>
                  </a:path>
                </a:pathLst>
              </a:custGeom>
              <a:solidFill>
                <a:srgbClr val="F37321"/>
              </a:solidFill>
              <a:ln w="42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/>
                <a:endParaRPr lang="en-ZA" sz="1350">
                  <a:solidFill>
                    <a:srgbClr val="FFFFFF"/>
                  </a:solidFill>
                  <a:latin typeface="Open Sans"/>
                </a:endParaRPr>
              </a:p>
            </p:txBody>
          </p:sp>
          <p:sp>
            <p:nvSpPr>
              <p:cNvPr id="174" name="Freeform: Shape 173">
                <a:extLst>
                  <a:ext uri="{FF2B5EF4-FFF2-40B4-BE49-F238E27FC236}">
                    <a16:creationId xmlns:a16="http://schemas.microsoft.com/office/drawing/2014/main" id="{78C99AB7-D68F-790C-0AF2-D5D752C53EE4}"/>
                  </a:ext>
                </a:extLst>
              </p:cNvPr>
              <p:cNvSpPr/>
              <p:nvPr/>
            </p:nvSpPr>
            <p:spPr>
              <a:xfrm>
                <a:off x="1374432" y="2961497"/>
                <a:ext cx="540323" cy="59231"/>
              </a:xfrm>
              <a:custGeom>
                <a:avLst/>
                <a:gdLst>
                  <a:gd name="connsiteX0" fmla="*/ 497474 w 540323"/>
                  <a:gd name="connsiteY0" fmla="*/ 20106 h 59231"/>
                  <a:gd name="connsiteX1" fmla="*/ 476453 w 540323"/>
                  <a:gd name="connsiteY1" fmla="*/ 43850 h 59231"/>
                  <a:gd name="connsiteX2" fmla="*/ 451135 w 540323"/>
                  <a:gd name="connsiteY2" fmla="*/ 44446 h 59231"/>
                  <a:gd name="connsiteX3" fmla="*/ 440454 w 540323"/>
                  <a:gd name="connsiteY3" fmla="*/ 10659 h 59231"/>
                  <a:gd name="connsiteX4" fmla="*/ 440241 w 540323"/>
                  <a:gd name="connsiteY4" fmla="*/ 9936 h 59231"/>
                  <a:gd name="connsiteX5" fmla="*/ 0 w 540323"/>
                  <a:gd name="connsiteY5" fmla="*/ 14915 h 59231"/>
                  <a:gd name="connsiteX6" fmla="*/ 376541 w 540323"/>
                  <a:gd name="connsiteY6" fmla="*/ 48020 h 59231"/>
                  <a:gd name="connsiteX7" fmla="*/ 451603 w 540323"/>
                  <a:gd name="connsiteY7" fmla="*/ 59169 h 59231"/>
                  <a:gd name="connsiteX8" fmla="*/ 540323 w 540323"/>
                  <a:gd name="connsiteY8" fmla="*/ 29169 h 59231"/>
                  <a:gd name="connsiteX9" fmla="*/ 499048 w 540323"/>
                  <a:gd name="connsiteY9" fmla="*/ 19170 h 59231"/>
                  <a:gd name="connsiteX10" fmla="*/ 497474 w 540323"/>
                  <a:gd name="connsiteY10" fmla="*/ 20148 h 59231"/>
                  <a:gd name="connsiteX11" fmla="*/ 497474 w 540323"/>
                  <a:gd name="connsiteY11" fmla="*/ 20148 h 59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40323" h="59231">
                    <a:moveTo>
                      <a:pt x="497474" y="20106"/>
                    </a:moveTo>
                    <a:lnTo>
                      <a:pt x="476453" y="43850"/>
                    </a:lnTo>
                    <a:lnTo>
                      <a:pt x="451135" y="44446"/>
                    </a:lnTo>
                    <a:lnTo>
                      <a:pt x="440454" y="10659"/>
                    </a:lnTo>
                    <a:lnTo>
                      <a:pt x="440241" y="9936"/>
                    </a:lnTo>
                    <a:cubicBezTo>
                      <a:pt x="354457" y="-659"/>
                      <a:pt x="211057" y="-7595"/>
                      <a:pt x="0" y="14915"/>
                    </a:cubicBezTo>
                    <a:cubicBezTo>
                      <a:pt x="0" y="14915"/>
                      <a:pt x="255141" y="14915"/>
                      <a:pt x="376541" y="48020"/>
                    </a:cubicBezTo>
                    <a:cubicBezTo>
                      <a:pt x="417476" y="59169"/>
                      <a:pt x="439816" y="58828"/>
                      <a:pt x="451603" y="59169"/>
                    </a:cubicBezTo>
                    <a:cubicBezTo>
                      <a:pt x="485176" y="60190"/>
                      <a:pt x="516196" y="48828"/>
                      <a:pt x="540323" y="29169"/>
                    </a:cubicBezTo>
                    <a:cubicBezTo>
                      <a:pt x="540323" y="29169"/>
                      <a:pt x="527005" y="24659"/>
                      <a:pt x="499048" y="19170"/>
                    </a:cubicBezTo>
                    <a:lnTo>
                      <a:pt x="497474" y="20148"/>
                    </a:lnTo>
                    <a:lnTo>
                      <a:pt x="497474" y="20148"/>
                    </a:lnTo>
                    <a:close/>
                  </a:path>
                </a:pathLst>
              </a:custGeom>
              <a:solidFill>
                <a:srgbClr val="F37321"/>
              </a:solidFill>
              <a:ln w="42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/>
                <a:endParaRPr lang="en-ZA" sz="1350">
                  <a:solidFill>
                    <a:srgbClr val="FFFFFF"/>
                  </a:solidFill>
                  <a:latin typeface="Open Sans"/>
                </a:endParaRPr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D2144122-1B2C-3ABB-F5EC-088DCAEC561E}"/>
                </a:ext>
              </a:extLst>
            </p:cNvPr>
            <p:cNvGrpSpPr/>
            <p:nvPr/>
          </p:nvGrpSpPr>
          <p:grpSpPr>
            <a:xfrm>
              <a:off x="514758" y="2693611"/>
              <a:ext cx="1774402" cy="837661"/>
              <a:chOff x="514758" y="2693611"/>
              <a:chExt cx="1774402" cy="837661"/>
            </a:xfrm>
            <a:solidFill>
              <a:schemeClr val="bg1"/>
            </a:solidFill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3B1092FB-CBE4-6135-8343-CFBF910B4C8E}"/>
                  </a:ext>
                </a:extLst>
              </p:cNvPr>
              <p:cNvSpPr/>
              <p:nvPr/>
            </p:nvSpPr>
            <p:spPr>
              <a:xfrm>
                <a:off x="700539" y="3208234"/>
                <a:ext cx="268757" cy="173866"/>
              </a:xfrm>
              <a:custGeom>
                <a:avLst/>
                <a:gdLst>
                  <a:gd name="connsiteX0" fmla="*/ 136932 w 268757"/>
                  <a:gd name="connsiteY0" fmla="*/ 85 h 173866"/>
                  <a:gd name="connsiteX1" fmla="*/ 0 w 268757"/>
                  <a:gd name="connsiteY1" fmla="*/ 173186 h 173866"/>
                  <a:gd name="connsiteX2" fmla="*/ 55105 w 268757"/>
                  <a:gd name="connsiteY2" fmla="*/ 173101 h 173866"/>
                  <a:gd name="connsiteX3" fmla="*/ 74849 w 268757"/>
                  <a:gd name="connsiteY3" fmla="*/ 147570 h 173866"/>
                  <a:gd name="connsiteX4" fmla="*/ 200036 w 268757"/>
                  <a:gd name="connsiteY4" fmla="*/ 147400 h 173866"/>
                  <a:gd name="connsiteX5" fmla="*/ 212376 w 268757"/>
                  <a:gd name="connsiteY5" fmla="*/ 173867 h 173866"/>
                  <a:gd name="connsiteX6" fmla="*/ 268757 w 268757"/>
                  <a:gd name="connsiteY6" fmla="*/ 173782 h 173866"/>
                  <a:gd name="connsiteX7" fmla="*/ 190930 w 268757"/>
                  <a:gd name="connsiteY7" fmla="*/ 0 h 173866"/>
                  <a:gd name="connsiteX8" fmla="*/ 136974 w 268757"/>
                  <a:gd name="connsiteY8" fmla="*/ 85 h 173866"/>
                  <a:gd name="connsiteX9" fmla="*/ 136974 w 268757"/>
                  <a:gd name="connsiteY9" fmla="*/ 85 h 173866"/>
                  <a:gd name="connsiteX10" fmla="*/ 100039 w 268757"/>
                  <a:gd name="connsiteY10" fmla="*/ 115656 h 173866"/>
                  <a:gd name="connsiteX11" fmla="*/ 155357 w 268757"/>
                  <a:gd name="connsiteY11" fmla="*/ 45020 h 173866"/>
                  <a:gd name="connsiteX12" fmla="*/ 186079 w 268757"/>
                  <a:gd name="connsiteY12" fmla="*/ 115528 h 173866"/>
                  <a:gd name="connsiteX13" fmla="*/ 100039 w 268757"/>
                  <a:gd name="connsiteY13" fmla="*/ 115656 h 173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8757" h="173866">
                    <a:moveTo>
                      <a:pt x="136932" y="85"/>
                    </a:moveTo>
                    <a:lnTo>
                      <a:pt x="0" y="173186"/>
                    </a:lnTo>
                    <a:lnTo>
                      <a:pt x="55105" y="173101"/>
                    </a:lnTo>
                    <a:lnTo>
                      <a:pt x="74849" y="147570"/>
                    </a:lnTo>
                    <a:lnTo>
                      <a:pt x="200036" y="147400"/>
                    </a:lnTo>
                    <a:lnTo>
                      <a:pt x="212376" y="173867"/>
                    </a:lnTo>
                    <a:lnTo>
                      <a:pt x="268757" y="173782"/>
                    </a:lnTo>
                    <a:lnTo>
                      <a:pt x="190930" y="0"/>
                    </a:lnTo>
                    <a:lnTo>
                      <a:pt x="136974" y="85"/>
                    </a:lnTo>
                    <a:lnTo>
                      <a:pt x="136974" y="85"/>
                    </a:lnTo>
                    <a:close/>
                    <a:moveTo>
                      <a:pt x="100039" y="115656"/>
                    </a:moveTo>
                    <a:lnTo>
                      <a:pt x="155357" y="45020"/>
                    </a:lnTo>
                    <a:lnTo>
                      <a:pt x="186079" y="115528"/>
                    </a:lnTo>
                    <a:lnTo>
                      <a:pt x="100039" y="115656"/>
                    </a:lnTo>
                    <a:close/>
                  </a:path>
                </a:pathLst>
              </a:custGeom>
              <a:grpFill/>
              <a:ln w="42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/>
                <a:endParaRPr lang="en-ZA" sz="1350">
                  <a:solidFill>
                    <a:srgbClr val="FFFFFF"/>
                  </a:solidFill>
                  <a:latin typeface="Open Sans"/>
                </a:endParaRPr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CFABA543-2219-664E-C80D-BFCF12738501}"/>
                  </a:ext>
                </a:extLst>
              </p:cNvPr>
              <p:cNvSpPr/>
              <p:nvPr/>
            </p:nvSpPr>
            <p:spPr>
              <a:xfrm>
                <a:off x="969211" y="3208574"/>
                <a:ext cx="234402" cy="173186"/>
              </a:xfrm>
              <a:custGeom>
                <a:avLst/>
                <a:gdLst>
                  <a:gd name="connsiteX0" fmla="*/ 222716 w 234402"/>
                  <a:gd name="connsiteY0" fmla="*/ 17064 h 173186"/>
                  <a:gd name="connsiteX1" fmla="*/ 177399 w 234402"/>
                  <a:gd name="connsiteY1" fmla="*/ 0 h 173186"/>
                  <a:gd name="connsiteX2" fmla="*/ 30254 w 234402"/>
                  <a:gd name="connsiteY2" fmla="*/ 213 h 173186"/>
                  <a:gd name="connsiteX3" fmla="*/ 0 w 234402"/>
                  <a:gd name="connsiteY3" fmla="*/ 173186 h 173186"/>
                  <a:gd name="connsiteX4" fmla="*/ 147144 w 234402"/>
                  <a:gd name="connsiteY4" fmla="*/ 172974 h 173186"/>
                  <a:gd name="connsiteX5" fmla="*/ 198504 w 234402"/>
                  <a:gd name="connsiteY5" fmla="*/ 155527 h 173186"/>
                  <a:gd name="connsiteX6" fmla="*/ 223270 w 234402"/>
                  <a:gd name="connsiteY6" fmla="*/ 115784 h 173186"/>
                  <a:gd name="connsiteX7" fmla="*/ 233524 w 234402"/>
                  <a:gd name="connsiteY7" fmla="*/ 57105 h 173186"/>
                  <a:gd name="connsiteX8" fmla="*/ 222716 w 234402"/>
                  <a:gd name="connsiteY8" fmla="*/ 17106 h 173186"/>
                  <a:gd name="connsiteX9" fmla="*/ 222716 w 234402"/>
                  <a:gd name="connsiteY9" fmla="*/ 17106 h 173186"/>
                  <a:gd name="connsiteX10" fmla="*/ 183526 w 234402"/>
                  <a:gd name="connsiteY10" fmla="*/ 64126 h 173186"/>
                  <a:gd name="connsiteX11" fmla="*/ 175867 w 234402"/>
                  <a:gd name="connsiteY11" fmla="*/ 107997 h 173186"/>
                  <a:gd name="connsiteX12" fmla="*/ 164080 w 234402"/>
                  <a:gd name="connsiteY12" fmla="*/ 126805 h 173186"/>
                  <a:gd name="connsiteX13" fmla="*/ 141485 w 234402"/>
                  <a:gd name="connsiteY13" fmla="*/ 133996 h 173186"/>
                  <a:gd name="connsiteX14" fmla="*/ 55488 w 234402"/>
                  <a:gd name="connsiteY14" fmla="*/ 134124 h 173186"/>
                  <a:gd name="connsiteX15" fmla="*/ 72296 w 234402"/>
                  <a:gd name="connsiteY15" fmla="*/ 38212 h 173186"/>
                  <a:gd name="connsiteX16" fmla="*/ 158293 w 234402"/>
                  <a:gd name="connsiteY16" fmla="*/ 38084 h 173186"/>
                  <a:gd name="connsiteX17" fmla="*/ 178505 w 234402"/>
                  <a:gd name="connsiteY17" fmla="*/ 45361 h 173186"/>
                  <a:gd name="connsiteX18" fmla="*/ 183526 w 234402"/>
                  <a:gd name="connsiteY18" fmla="*/ 64296 h 173186"/>
                  <a:gd name="connsiteX19" fmla="*/ 183526 w 234402"/>
                  <a:gd name="connsiteY19" fmla="*/ 64211 h 173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4402" h="173186">
                    <a:moveTo>
                      <a:pt x="222716" y="17064"/>
                    </a:moveTo>
                    <a:cubicBezTo>
                      <a:pt x="212972" y="5702"/>
                      <a:pt x="197909" y="-42"/>
                      <a:pt x="177399" y="0"/>
                    </a:cubicBezTo>
                    <a:lnTo>
                      <a:pt x="30254" y="213"/>
                    </a:lnTo>
                    <a:lnTo>
                      <a:pt x="0" y="173186"/>
                    </a:lnTo>
                    <a:lnTo>
                      <a:pt x="147144" y="172974"/>
                    </a:lnTo>
                    <a:cubicBezTo>
                      <a:pt x="167356" y="172974"/>
                      <a:pt x="184420" y="167187"/>
                      <a:pt x="198504" y="155527"/>
                    </a:cubicBezTo>
                    <a:cubicBezTo>
                      <a:pt x="212419" y="143996"/>
                      <a:pt x="220631" y="130720"/>
                      <a:pt x="223270" y="115784"/>
                    </a:cubicBezTo>
                    <a:lnTo>
                      <a:pt x="233524" y="57105"/>
                    </a:lnTo>
                    <a:cubicBezTo>
                      <a:pt x="236248" y="41616"/>
                      <a:pt x="232631" y="28340"/>
                      <a:pt x="222716" y="17106"/>
                    </a:cubicBezTo>
                    <a:lnTo>
                      <a:pt x="222716" y="17106"/>
                    </a:lnTo>
                    <a:close/>
                    <a:moveTo>
                      <a:pt x="183526" y="64126"/>
                    </a:moveTo>
                    <a:lnTo>
                      <a:pt x="175867" y="107997"/>
                    </a:lnTo>
                    <a:cubicBezTo>
                      <a:pt x="174463" y="115826"/>
                      <a:pt x="170548" y="122082"/>
                      <a:pt x="164080" y="126805"/>
                    </a:cubicBezTo>
                    <a:cubicBezTo>
                      <a:pt x="157867" y="131443"/>
                      <a:pt x="150421" y="133826"/>
                      <a:pt x="141485" y="133996"/>
                    </a:cubicBezTo>
                    <a:lnTo>
                      <a:pt x="55488" y="134124"/>
                    </a:lnTo>
                    <a:lnTo>
                      <a:pt x="72296" y="38212"/>
                    </a:lnTo>
                    <a:lnTo>
                      <a:pt x="158293" y="38084"/>
                    </a:lnTo>
                    <a:cubicBezTo>
                      <a:pt x="167059" y="38084"/>
                      <a:pt x="173824" y="40552"/>
                      <a:pt x="178505" y="45361"/>
                    </a:cubicBezTo>
                    <a:cubicBezTo>
                      <a:pt x="183228" y="49871"/>
                      <a:pt x="184930" y="56169"/>
                      <a:pt x="183526" y="64296"/>
                    </a:cubicBezTo>
                    <a:lnTo>
                      <a:pt x="183526" y="64211"/>
                    </a:lnTo>
                    <a:close/>
                  </a:path>
                </a:pathLst>
              </a:custGeom>
              <a:grpFill/>
              <a:ln w="42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/>
                <a:endParaRPr lang="en-ZA" sz="1350">
                  <a:solidFill>
                    <a:srgbClr val="FFFFFF"/>
                  </a:solidFill>
                  <a:latin typeface="Open Sans"/>
                </a:endParaRPr>
              </a:p>
            </p:txBody>
          </p:sp>
          <p:sp>
            <p:nvSpPr>
              <p:cNvPr id="149" name="Freeform: Shape 148">
                <a:extLst>
                  <a:ext uri="{FF2B5EF4-FFF2-40B4-BE49-F238E27FC236}">
                    <a16:creationId xmlns:a16="http://schemas.microsoft.com/office/drawing/2014/main" id="{374BED94-3134-C853-7140-43555B4A291E}"/>
                  </a:ext>
                </a:extLst>
              </p:cNvPr>
              <p:cNvSpPr/>
              <p:nvPr/>
            </p:nvSpPr>
            <p:spPr>
              <a:xfrm>
                <a:off x="1200012" y="3208276"/>
                <a:ext cx="222929" cy="173228"/>
              </a:xfrm>
              <a:custGeom>
                <a:avLst/>
                <a:gdLst>
                  <a:gd name="connsiteX0" fmla="*/ 60807 w 222929"/>
                  <a:gd name="connsiteY0" fmla="*/ 103656 h 173228"/>
                  <a:gd name="connsiteX1" fmla="*/ 155527 w 222929"/>
                  <a:gd name="connsiteY1" fmla="*/ 103486 h 173228"/>
                  <a:gd name="connsiteX2" fmla="*/ 178462 w 222929"/>
                  <a:gd name="connsiteY2" fmla="*/ 68253 h 173228"/>
                  <a:gd name="connsiteX3" fmla="*/ 66934 w 222929"/>
                  <a:gd name="connsiteY3" fmla="*/ 68423 h 173228"/>
                  <a:gd name="connsiteX4" fmla="*/ 72168 w 222929"/>
                  <a:gd name="connsiteY4" fmla="*/ 38722 h 173228"/>
                  <a:gd name="connsiteX5" fmla="*/ 216589 w 222929"/>
                  <a:gd name="connsiteY5" fmla="*/ 38509 h 173228"/>
                  <a:gd name="connsiteX6" fmla="*/ 222929 w 222929"/>
                  <a:gd name="connsiteY6" fmla="*/ 0 h 173228"/>
                  <a:gd name="connsiteX7" fmla="*/ 30254 w 222929"/>
                  <a:gd name="connsiteY7" fmla="*/ 255 h 173228"/>
                  <a:gd name="connsiteX8" fmla="*/ 0 w 222929"/>
                  <a:gd name="connsiteY8" fmla="*/ 173229 h 173228"/>
                  <a:gd name="connsiteX9" fmla="*/ 191909 w 222929"/>
                  <a:gd name="connsiteY9" fmla="*/ 172931 h 173228"/>
                  <a:gd name="connsiteX10" fmla="*/ 198590 w 222929"/>
                  <a:gd name="connsiteY10" fmla="*/ 134421 h 173228"/>
                  <a:gd name="connsiteX11" fmla="*/ 55317 w 222929"/>
                  <a:gd name="connsiteY11" fmla="*/ 134677 h 173228"/>
                  <a:gd name="connsiteX12" fmla="*/ 60722 w 222929"/>
                  <a:gd name="connsiteY12" fmla="*/ 103699 h 173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2929" h="173228">
                    <a:moveTo>
                      <a:pt x="60807" y="103656"/>
                    </a:moveTo>
                    <a:lnTo>
                      <a:pt x="155527" y="103486"/>
                    </a:lnTo>
                    <a:lnTo>
                      <a:pt x="178462" y="68253"/>
                    </a:lnTo>
                    <a:lnTo>
                      <a:pt x="66934" y="68423"/>
                    </a:lnTo>
                    <a:lnTo>
                      <a:pt x="72168" y="38722"/>
                    </a:lnTo>
                    <a:lnTo>
                      <a:pt x="216589" y="38509"/>
                    </a:lnTo>
                    <a:lnTo>
                      <a:pt x="222929" y="0"/>
                    </a:lnTo>
                    <a:lnTo>
                      <a:pt x="30254" y="255"/>
                    </a:lnTo>
                    <a:lnTo>
                      <a:pt x="0" y="173229"/>
                    </a:lnTo>
                    <a:lnTo>
                      <a:pt x="191909" y="172931"/>
                    </a:lnTo>
                    <a:lnTo>
                      <a:pt x="198590" y="134421"/>
                    </a:lnTo>
                    <a:lnTo>
                      <a:pt x="55317" y="134677"/>
                    </a:lnTo>
                    <a:lnTo>
                      <a:pt x="60722" y="103699"/>
                    </a:lnTo>
                    <a:close/>
                  </a:path>
                </a:pathLst>
              </a:custGeom>
              <a:grpFill/>
              <a:ln w="42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/>
                <a:endParaRPr lang="en-ZA" sz="1350">
                  <a:solidFill>
                    <a:srgbClr val="FFFFFF"/>
                  </a:solidFill>
                  <a:latin typeface="Open Sans"/>
                </a:endParaRPr>
              </a:p>
            </p:txBody>
          </p:sp>
          <p:sp>
            <p:nvSpPr>
              <p:cNvPr id="160" name="Freeform: Shape 159">
                <a:extLst>
                  <a:ext uri="{FF2B5EF4-FFF2-40B4-BE49-F238E27FC236}">
                    <a16:creationId xmlns:a16="http://schemas.microsoft.com/office/drawing/2014/main" id="{2BABD248-EF7A-3437-582F-6B5E51383E3D}"/>
                  </a:ext>
                </a:extLst>
              </p:cNvPr>
              <p:cNvSpPr/>
              <p:nvPr/>
            </p:nvSpPr>
            <p:spPr>
              <a:xfrm>
                <a:off x="1408857" y="3208234"/>
                <a:ext cx="200419" cy="173186"/>
              </a:xfrm>
              <a:custGeom>
                <a:avLst/>
                <a:gdLst>
                  <a:gd name="connsiteX0" fmla="*/ 79019 w 200419"/>
                  <a:gd name="connsiteY0" fmla="*/ 128 h 173186"/>
                  <a:gd name="connsiteX1" fmla="*/ 30339 w 200419"/>
                  <a:gd name="connsiteY1" fmla="*/ 0 h 173186"/>
                  <a:gd name="connsiteX2" fmla="*/ 0 w 200419"/>
                  <a:gd name="connsiteY2" fmla="*/ 173186 h 173186"/>
                  <a:gd name="connsiteX3" fmla="*/ 179867 w 200419"/>
                  <a:gd name="connsiteY3" fmla="*/ 172931 h 173186"/>
                  <a:gd name="connsiteX4" fmla="*/ 200419 w 200419"/>
                  <a:gd name="connsiteY4" fmla="*/ 133868 h 173186"/>
                  <a:gd name="connsiteX5" fmla="*/ 55573 w 200419"/>
                  <a:gd name="connsiteY5" fmla="*/ 134038 h 173186"/>
                  <a:gd name="connsiteX6" fmla="*/ 79019 w 200419"/>
                  <a:gd name="connsiteY6" fmla="*/ 128 h 173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0419" h="173186">
                    <a:moveTo>
                      <a:pt x="79019" y="128"/>
                    </a:moveTo>
                    <a:lnTo>
                      <a:pt x="30339" y="0"/>
                    </a:lnTo>
                    <a:lnTo>
                      <a:pt x="0" y="173186"/>
                    </a:lnTo>
                    <a:lnTo>
                      <a:pt x="179867" y="172931"/>
                    </a:lnTo>
                    <a:lnTo>
                      <a:pt x="200419" y="133868"/>
                    </a:lnTo>
                    <a:lnTo>
                      <a:pt x="55573" y="134038"/>
                    </a:lnTo>
                    <a:lnTo>
                      <a:pt x="79019" y="128"/>
                    </a:lnTo>
                    <a:close/>
                  </a:path>
                </a:pathLst>
              </a:custGeom>
              <a:grpFill/>
              <a:ln w="42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/>
                <a:endParaRPr lang="en-ZA" sz="1350">
                  <a:solidFill>
                    <a:srgbClr val="FFFFFF"/>
                  </a:solidFill>
                  <a:latin typeface="Open Sans"/>
                </a:endParaRPr>
              </a:p>
            </p:txBody>
          </p:sp>
          <p:sp>
            <p:nvSpPr>
              <p:cNvPr id="163" name="Freeform: Shape 162">
                <a:extLst>
                  <a:ext uri="{FF2B5EF4-FFF2-40B4-BE49-F238E27FC236}">
                    <a16:creationId xmlns:a16="http://schemas.microsoft.com/office/drawing/2014/main" id="{BE4C9B7B-04C8-3BB4-0A89-D1449A7FD9E5}"/>
                  </a:ext>
                </a:extLst>
              </p:cNvPr>
              <p:cNvSpPr/>
              <p:nvPr/>
            </p:nvSpPr>
            <p:spPr>
              <a:xfrm>
                <a:off x="522034" y="3208276"/>
                <a:ext cx="240100" cy="173867"/>
              </a:xfrm>
              <a:custGeom>
                <a:avLst/>
                <a:gdLst>
                  <a:gd name="connsiteX0" fmla="*/ 239184 w 240100"/>
                  <a:gd name="connsiteY0" fmla="*/ 58807 h 173867"/>
                  <a:gd name="connsiteX1" fmla="*/ 228376 w 240100"/>
                  <a:gd name="connsiteY1" fmla="*/ 17319 h 173867"/>
                  <a:gd name="connsiteX2" fmla="*/ 184377 w 240100"/>
                  <a:gd name="connsiteY2" fmla="*/ 0 h 173867"/>
                  <a:gd name="connsiteX3" fmla="*/ 30254 w 240100"/>
                  <a:gd name="connsiteY3" fmla="*/ 213 h 173867"/>
                  <a:gd name="connsiteX4" fmla="*/ 0 w 240100"/>
                  <a:gd name="connsiteY4" fmla="*/ 173186 h 173867"/>
                  <a:gd name="connsiteX5" fmla="*/ 48594 w 240100"/>
                  <a:gd name="connsiteY5" fmla="*/ 173867 h 173867"/>
                  <a:gd name="connsiteX6" fmla="*/ 58168 w 240100"/>
                  <a:gd name="connsiteY6" fmla="*/ 119103 h 173867"/>
                  <a:gd name="connsiteX7" fmla="*/ 163527 w 240100"/>
                  <a:gd name="connsiteY7" fmla="*/ 118975 h 173867"/>
                  <a:gd name="connsiteX8" fmla="*/ 213653 w 240100"/>
                  <a:gd name="connsiteY8" fmla="*/ 101061 h 173867"/>
                  <a:gd name="connsiteX9" fmla="*/ 239141 w 240100"/>
                  <a:gd name="connsiteY9" fmla="*/ 58807 h 173867"/>
                  <a:gd name="connsiteX10" fmla="*/ 239141 w 240100"/>
                  <a:gd name="connsiteY10" fmla="*/ 58807 h 173867"/>
                  <a:gd name="connsiteX11" fmla="*/ 191100 w 240100"/>
                  <a:gd name="connsiteY11" fmla="*/ 59275 h 173867"/>
                  <a:gd name="connsiteX12" fmla="*/ 182122 w 240100"/>
                  <a:gd name="connsiteY12" fmla="*/ 74253 h 173867"/>
                  <a:gd name="connsiteX13" fmla="*/ 164335 w 240100"/>
                  <a:gd name="connsiteY13" fmla="*/ 80551 h 173867"/>
                  <a:gd name="connsiteX14" fmla="*/ 64849 w 240100"/>
                  <a:gd name="connsiteY14" fmla="*/ 80679 h 173867"/>
                  <a:gd name="connsiteX15" fmla="*/ 72210 w 240100"/>
                  <a:gd name="connsiteY15" fmla="*/ 38595 h 173867"/>
                  <a:gd name="connsiteX16" fmla="*/ 172080 w 240100"/>
                  <a:gd name="connsiteY16" fmla="*/ 38467 h 173867"/>
                  <a:gd name="connsiteX17" fmla="*/ 187228 w 240100"/>
                  <a:gd name="connsiteY17" fmla="*/ 44637 h 173867"/>
                  <a:gd name="connsiteX18" fmla="*/ 191015 w 240100"/>
                  <a:gd name="connsiteY18" fmla="*/ 59318 h 173867"/>
                  <a:gd name="connsiteX19" fmla="*/ 191015 w 240100"/>
                  <a:gd name="connsiteY19" fmla="*/ 59318 h 173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0100" h="173867">
                    <a:moveTo>
                      <a:pt x="239184" y="58807"/>
                    </a:moveTo>
                    <a:cubicBezTo>
                      <a:pt x="241992" y="42807"/>
                      <a:pt x="238333" y="28936"/>
                      <a:pt x="228376" y="17319"/>
                    </a:cubicBezTo>
                    <a:cubicBezTo>
                      <a:pt x="218376" y="5702"/>
                      <a:pt x="203696" y="-42"/>
                      <a:pt x="184377" y="0"/>
                    </a:cubicBezTo>
                    <a:lnTo>
                      <a:pt x="30254" y="213"/>
                    </a:lnTo>
                    <a:lnTo>
                      <a:pt x="0" y="173186"/>
                    </a:lnTo>
                    <a:lnTo>
                      <a:pt x="48594" y="173867"/>
                    </a:lnTo>
                    <a:lnTo>
                      <a:pt x="58168" y="119103"/>
                    </a:lnTo>
                    <a:lnTo>
                      <a:pt x="163527" y="118975"/>
                    </a:lnTo>
                    <a:cubicBezTo>
                      <a:pt x="182590" y="118975"/>
                      <a:pt x="199313" y="113018"/>
                      <a:pt x="213653" y="101061"/>
                    </a:cubicBezTo>
                    <a:cubicBezTo>
                      <a:pt x="227737" y="89104"/>
                      <a:pt x="236290" y="75019"/>
                      <a:pt x="239141" y="58807"/>
                    </a:cubicBezTo>
                    <a:lnTo>
                      <a:pt x="239141" y="58807"/>
                    </a:lnTo>
                    <a:close/>
                    <a:moveTo>
                      <a:pt x="191100" y="59275"/>
                    </a:moveTo>
                    <a:cubicBezTo>
                      <a:pt x="190122" y="64892"/>
                      <a:pt x="187100" y="69956"/>
                      <a:pt x="182122" y="74253"/>
                    </a:cubicBezTo>
                    <a:cubicBezTo>
                      <a:pt x="176973" y="78508"/>
                      <a:pt x="171101" y="80551"/>
                      <a:pt x="164335" y="80551"/>
                    </a:cubicBezTo>
                    <a:lnTo>
                      <a:pt x="64849" y="80679"/>
                    </a:lnTo>
                    <a:lnTo>
                      <a:pt x="72210" y="38595"/>
                    </a:lnTo>
                    <a:lnTo>
                      <a:pt x="172080" y="38467"/>
                    </a:lnTo>
                    <a:cubicBezTo>
                      <a:pt x="178845" y="38467"/>
                      <a:pt x="183867" y="40510"/>
                      <a:pt x="187228" y="44637"/>
                    </a:cubicBezTo>
                    <a:cubicBezTo>
                      <a:pt x="190717" y="48765"/>
                      <a:pt x="191994" y="53701"/>
                      <a:pt x="191015" y="59318"/>
                    </a:cubicBezTo>
                    <a:lnTo>
                      <a:pt x="191015" y="59318"/>
                    </a:lnTo>
                    <a:close/>
                  </a:path>
                </a:pathLst>
              </a:custGeom>
              <a:grpFill/>
              <a:ln w="42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/>
                <a:endParaRPr lang="en-ZA" sz="1350">
                  <a:solidFill>
                    <a:srgbClr val="FFFFFF"/>
                  </a:solidFill>
                  <a:latin typeface="Open Sans"/>
                </a:endParaRPr>
              </a:p>
            </p:txBody>
          </p:sp>
          <p:sp>
            <p:nvSpPr>
              <p:cNvPr id="164" name="Freeform: Shape 163">
                <a:extLst>
                  <a:ext uri="{FF2B5EF4-FFF2-40B4-BE49-F238E27FC236}">
                    <a16:creationId xmlns:a16="http://schemas.microsoft.com/office/drawing/2014/main" id="{6AB4A53C-FD8F-6179-548B-D597D3E10107}"/>
                  </a:ext>
                </a:extLst>
              </p:cNvPr>
              <p:cNvSpPr/>
              <p:nvPr/>
            </p:nvSpPr>
            <p:spPr>
              <a:xfrm>
                <a:off x="514758" y="3018538"/>
                <a:ext cx="267778" cy="173313"/>
              </a:xfrm>
              <a:custGeom>
                <a:avLst/>
                <a:gdLst>
                  <a:gd name="connsiteX0" fmla="*/ 74806 w 267778"/>
                  <a:gd name="connsiteY0" fmla="*/ 147612 h 173313"/>
                  <a:gd name="connsiteX1" fmla="*/ 199994 w 267778"/>
                  <a:gd name="connsiteY1" fmla="*/ 147442 h 173313"/>
                  <a:gd name="connsiteX2" fmla="*/ 211398 w 267778"/>
                  <a:gd name="connsiteY2" fmla="*/ 173314 h 173313"/>
                  <a:gd name="connsiteX3" fmla="*/ 267779 w 267778"/>
                  <a:gd name="connsiteY3" fmla="*/ 173229 h 173313"/>
                  <a:gd name="connsiteX4" fmla="*/ 190888 w 267778"/>
                  <a:gd name="connsiteY4" fmla="*/ 0 h 173313"/>
                  <a:gd name="connsiteX5" fmla="*/ 136932 w 267778"/>
                  <a:gd name="connsiteY5" fmla="*/ 85 h 173313"/>
                  <a:gd name="connsiteX6" fmla="*/ 0 w 267778"/>
                  <a:gd name="connsiteY6" fmla="*/ 173186 h 173313"/>
                  <a:gd name="connsiteX7" fmla="*/ 55105 w 267778"/>
                  <a:gd name="connsiteY7" fmla="*/ 173101 h 173313"/>
                  <a:gd name="connsiteX8" fmla="*/ 74849 w 267778"/>
                  <a:gd name="connsiteY8" fmla="*/ 147570 h 173313"/>
                  <a:gd name="connsiteX9" fmla="*/ 74849 w 267778"/>
                  <a:gd name="connsiteY9" fmla="*/ 147570 h 173313"/>
                  <a:gd name="connsiteX10" fmla="*/ 155314 w 267778"/>
                  <a:gd name="connsiteY10" fmla="*/ 45020 h 173313"/>
                  <a:gd name="connsiteX11" fmla="*/ 186037 w 267778"/>
                  <a:gd name="connsiteY11" fmla="*/ 115528 h 173313"/>
                  <a:gd name="connsiteX12" fmla="*/ 99997 w 267778"/>
                  <a:gd name="connsiteY12" fmla="*/ 115656 h 173313"/>
                  <a:gd name="connsiteX13" fmla="*/ 155314 w 267778"/>
                  <a:gd name="connsiteY13" fmla="*/ 45020 h 17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7778" h="173313">
                    <a:moveTo>
                      <a:pt x="74806" y="147612"/>
                    </a:moveTo>
                    <a:lnTo>
                      <a:pt x="199994" y="147442"/>
                    </a:lnTo>
                    <a:lnTo>
                      <a:pt x="211398" y="173314"/>
                    </a:lnTo>
                    <a:lnTo>
                      <a:pt x="267779" y="173229"/>
                    </a:lnTo>
                    <a:lnTo>
                      <a:pt x="190888" y="0"/>
                    </a:lnTo>
                    <a:lnTo>
                      <a:pt x="136932" y="85"/>
                    </a:lnTo>
                    <a:lnTo>
                      <a:pt x="0" y="173186"/>
                    </a:lnTo>
                    <a:lnTo>
                      <a:pt x="55105" y="173101"/>
                    </a:lnTo>
                    <a:lnTo>
                      <a:pt x="74849" y="147570"/>
                    </a:lnTo>
                    <a:lnTo>
                      <a:pt x="74849" y="147570"/>
                    </a:lnTo>
                    <a:close/>
                    <a:moveTo>
                      <a:pt x="155314" y="45020"/>
                    </a:moveTo>
                    <a:lnTo>
                      <a:pt x="186037" y="115528"/>
                    </a:lnTo>
                    <a:lnTo>
                      <a:pt x="99997" y="115656"/>
                    </a:lnTo>
                    <a:lnTo>
                      <a:pt x="155314" y="45020"/>
                    </a:lnTo>
                    <a:close/>
                  </a:path>
                </a:pathLst>
              </a:custGeom>
              <a:grpFill/>
              <a:ln w="42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/>
                <a:endParaRPr lang="en-ZA" sz="1350">
                  <a:solidFill>
                    <a:srgbClr val="FFFFFF"/>
                  </a:solidFill>
                  <a:latin typeface="Open Sans"/>
                </a:endParaRPr>
              </a:p>
            </p:txBody>
          </p:sp>
          <p:sp>
            <p:nvSpPr>
              <p:cNvPr id="165" name="Freeform: Shape 164">
                <a:extLst>
                  <a:ext uri="{FF2B5EF4-FFF2-40B4-BE49-F238E27FC236}">
                    <a16:creationId xmlns:a16="http://schemas.microsoft.com/office/drawing/2014/main" id="{E0ADFBAD-248B-C974-F115-EAFD04826747}"/>
                  </a:ext>
                </a:extLst>
              </p:cNvPr>
              <p:cNvSpPr/>
              <p:nvPr/>
            </p:nvSpPr>
            <p:spPr>
              <a:xfrm>
                <a:off x="1301937" y="3018410"/>
                <a:ext cx="424697" cy="173952"/>
              </a:xfrm>
              <a:custGeom>
                <a:avLst/>
                <a:gdLst>
                  <a:gd name="connsiteX0" fmla="*/ 347763 w 424697"/>
                  <a:gd name="connsiteY0" fmla="*/ 170 h 173952"/>
                  <a:gd name="connsiteX1" fmla="*/ 293808 w 424697"/>
                  <a:gd name="connsiteY1" fmla="*/ 255 h 173952"/>
                  <a:gd name="connsiteX2" fmla="*/ 187981 w 424697"/>
                  <a:gd name="connsiteY2" fmla="*/ 134038 h 173952"/>
                  <a:gd name="connsiteX3" fmla="*/ 76198 w 424697"/>
                  <a:gd name="connsiteY3" fmla="*/ 134251 h 173952"/>
                  <a:gd name="connsiteX4" fmla="*/ 56113 w 424697"/>
                  <a:gd name="connsiteY4" fmla="*/ 127145 h 173952"/>
                  <a:gd name="connsiteX5" fmla="*/ 51049 w 424697"/>
                  <a:gd name="connsiteY5" fmla="*/ 108380 h 173952"/>
                  <a:gd name="connsiteX6" fmla="*/ 58709 w 424697"/>
                  <a:gd name="connsiteY6" fmla="*/ 64509 h 173952"/>
                  <a:gd name="connsiteX7" fmla="*/ 70198 w 424697"/>
                  <a:gd name="connsiteY7" fmla="*/ 45573 h 173952"/>
                  <a:gd name="connsiteX8" fmla="*/ 92963 w 424697"/>
                  <a:gd name="connsiteY8" fmla="*/ 38297 h 173952"/>
                  <a:gd name="connsiteX9" fmla="*/ 200449 w 424697"/>
                  <a:gd name="connsiteY9" fmla="*/ 38126 h 173952"/>
                  <a:gd name="connsiteX10" fmla="*/ 220236 w 424697"/>
                  <a:gd name="connsiteY10" fmla="*/ 128 h 173952"/>
                  <a:gd name="connsiteX11" fmla="*/ 87133 w 424697"/>
                  <a:gd name="connsiteY11" fmla="*/ 340 h 173952"/>
                  <a:gd name="connsiteX12" fmla="*/ 35816 w 424697"/>
                  <a:gd name="connsiteY12" fmla="*/ 17531 h 173952"/>
                  <a:gd name="connsiteX13" fmla="*/ 10966 w 424697"/>
                  <a:gd name="connsiteY13" fmla="*/ 57956 h 173952"/>
                  <a:gd name="connsiteX14" fmla="*/ 838 w 424697"/>
                  <a:gd name="connsiteY14" fmla="*/ 115784 h 173952"/>
                  <a:gd name="connsiteX15" fmla="*/ 11774 w 424697"/>
                  <a:gd name="connsiteY15" fmla="*/ 155910 h 173952"/>
                  <a:gd name="connsiteX16" fmla="*/ 56879 w 424697"/>
                  <a:gd name="connsiteY16" fmla="*/ 173229 h 173952"/>
                  <a:gd name="connsiteX17" fmla="*/ 157003 w 424697"/>
                  <a:gd name="connsiteY17" fmla="*/ 173016 h 173952"/>
                  <a:gd name="connsiteX18" fmla="*/ 156833 w 424697"/>
                  <a:gd name="connsiteY18" fmla="*/ 173229 h 173952"/>
                  <a:gd name="connsiteX19" fmla="*/ 211938 w 424697"/>
                  <a:gd name="connsiteY19" fmla="*/ 173144 h 173952"/>
                  <a:gd name="connsiteX20" fmla="*/ 231682 w 424697"/>
                  <a:gd name="connsiteY20" fmla="*/ 147612 h 173952"/>
                  <a:gd name="connsiteX21" fmla="*/ 356869 w 424697"/>
                  <a:gd name="connsiteY21" fmla="*/ 147442 h 173952"/>
                  <a:gd name="connsiteX22" fmla="*/ 368316 w 424697"/>
                  <a:gd name="connsiteY22" fmla="*/ 173952 h 173952"/>
                  <a:gd name="connsiteX23" fmla="*/ 424697 w 424697"/>
                  <a:gd name="connsiteY23" fmla="*/ 173867 h 173952"/>
                  <a:gd name="connsiteX24" fmla="*/ 347763 w 424697"/>
                  <a:gd name="connsiteY24" fmla="*/ 0 h 173952"/>
                  <a:gd name="connsiteX25" fmla="*/ 347763 w 424697"/>
                  <a:gd name="connsiteY25" fmla="*/ 85 h 173952"/>
                  <a:gd name="connsiteX26" fmla="*/ 256915 w 424697"/>
                  <a:gd name="connsiteY26" fmla="*/ 115784 h 173952"/>
                  <a:gd name="connsiteX27" fmla="*/ 312233 w 424697"/>
                  <a:gd name="connsiteY27" fmla="*/ 45148 h 173952"/>
                  <a:gd name="connsiteX28" fmla="*/ 342955 w 424697"/>
                  <a:gd name="connsiteY28" fmla="*/ 115656 h 173952"/>
                  <a:gd name="connsiteX29" fmla="*/ 256915 w 424697"/>
                  <a:gd name="connsiteY29" fmla="*/ 115784 h 17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24697" h="173952">
                    <a:moveTo>
                      <a:pt x="347763" y="170"/>
                    </a:moveTo>
                    <a:lnTo>
                      <a:pt x="293808" y="255"/>
                    </a:lnTo>
                    <a:lnTo>
                      <a:pt x="187981" y="134038"/>
                    </a:lnTo>
                    <a:lnTo>
                      <a:pt x="76198" y="134251"/>
                    </a:lnTo>
                    <a:cubicBezTo>
                      <a:pt x="67602" y="134124"/>
                      <a:pt x="60964" y="131826"/>
                      <a:pt x="56113" y="127145"/>
                    </a:cubicBezTo>
                    <a:cubicBezTo>
                      <a:pt x="51432" y="122507"/>
                      <a:pt x="49730" y="116167"/>
                      <a:pt x="51049" y="108380"/>
                    </a:cubicBezTo>
                    <a:lnTo>
                      <a:pt x="58709" y="64509"/>
                    </a:lnTo>
                    <a:cubicBezTo>
                      <a:pt x="60113" y="56679"/>
                      <a:pt x="63857" y="50424"/>
                      <a:pt x="70198" y="45573"/>
                    </a:cubicBezTo>
                    <a:cubicBezTo>
                      <a:pt x="76836" y="40765"/>
                      <a:pt x="84453" y="38297"/>
                      <a:pt x="92963" y="38297"/>
                    </a:cubicBezTo>
                    <a:lnTo>
                      <a:pt x="200449" y="38126"/>
                    </a:lnTo>
                    <a:lnTo>
                      <a:pt x="220236" y="128"/>
                    </a:lnTo>
                    <a:lnTo>
                      <a:pt x="87133" y="340"/>
                    </a:lnTo>
                    <a:cubicBezTo>
                      <a:pt x="66921" y="340"/>
                      <a:pt x="49815" y="6127"/>
                      <a:pt x="35816" y="17531"/>
                    </a:cubicBezTo>
                    <a:cubicBezTo>
                      <a:pt x="21944" y="28893"/>
                      <a:pt x="13689" y="42339"/>
                      <a:pt x="10966" y="57956"/>
                    </a:cubicBezTo>
                    <a:lnTo>
                      <a:pt x="838" y="115784"/>
                    </a:lnTo>
                    <a:cubicBezTo>
                      <a:pt x="-1800" y="130975"/>
                      <a:pt x="1774" y="144293"/>
                      <a:pt x="11774" y="155910"/>
                    </a:cubicBezTo>
                    <a:cubicBezTo>
                      <a:pt x="21986" y="167527"/>
                      <a:pt x="36965" y="173271"/>
                      <a:pt x="56879" y="173229"/>
                    </a:cubicBezTo>
                    <a:lnTo>
                      <a:pt x="157003" y="173016"/>
                    </a:lnTo>
                    <a:lnTo>
                      <a:pt x="156833" y="173229"/>
                    </a:lnTo>
                    <a:lnTo>
                      <a:pt x="211938" y="173144"/>
                    </a:lnTo>
                    <a:lnTo>
                      <a:pt x="231682" y="147612"/>
                    </a:lnTo>
                    <a:lnTo>
                      <a:pt x="356869" y="147442"/>
                    </a:lnTo>
                    <a:lnTo>
                      <a:pt x="368316" y="173952"/>
                    </a:lnTo>
                    <a:lnTo>
                      <a:pt x="424697" y="173867"/>
                    </a:lnTo>
                    <a:lnTo>
                      <a:pt x="347763" y="0"/>
                    </a:lnTo>
                    <a:lnTo>
                      <a:pt x="347763" y="85"/>
                    </a:lnTo>
                    <a:close/>
                    <a:moveTo>
                      <a:pt x="256915" y="115784"/>
                    </a:moveTo>
                    <a:lnTo>
                      <a:pt x="312233" y="45148"/>
                    </a:lnTo>
                    <a:lnTo>
                      <a:pt x="342955" y="115656"/>
                    </a:lnTo>
                    <a:lnTo>
                      <a:pt x="256915" y="115784"/>
                    </a:lnTo>
                    <a:close/>
                  </a:path>
                </a:pathLst>
              </a:custGeom>
              <a:grpFill/>
              <a:ln w="42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/>
                <a:endParaRPr lang="en-ZA" sz="1350">
                  <a:solidFill>
                    <a:srgbClr val="FFFFFF"/>
                  </a:solidFill>
                  <a:latin typeface="Open Sans"/>
                </a:endParaRPr>
              </a:p>
            </p:txBody>
          </p: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id="{0558F3B1-1F8F-95D4-1D1A-A69503A43889}"/>
                  </a:ext>
                </a:extLst>
              </p:cNvPr>
              <p:cNvSpPr/>
              <p:nvPr/>
            </p:nvSpPr>
            <p:spPr>
              <a:xfrm>
                <a:off x="782621" y="3018623"/>
                <a:ext cx="446567" cy="173909"/>
              </a:xfrm>
              <a:custGeom>
                <a:avLst/>
                <a:gdLst>
                  <a:gd name="connsiteX0" fmla="*/ 48509 w 446567"/>
                  <a:gd name="connsiteY0" fmla="*/ 173824 h 173909"/>
                  <a:gd name="connsiteX1" fmla="*/ 59530 w 446567"/>
                  <a:gd name="connsiteY1" fmla="*/ 110975 h 173909"/>
                  <a:gd name="connsiteX2" fmla="*/ 152889 w 446567"/>
                  <a:gd name="connsiteY2" fmla="*/ 110805 h 173909"/>
                  <a:gd name="connsiteX3" fmla="*/ 174505 w 446567"/>
                  <a:gd name="connsiteY3" fmla="*/ 72296 h 173909"/>
                  <a:gd name="connsiteX4" fmla="*/ 66253 w 446567"/>
                  <a:gd name="connsiteY4" fmla="*/ 72466 h 173909"/>
                  <a:gd name="connsiteX5" fmla="*/ 72168 w 446567"/>
                  <a:gd name="connsiteY5" fmla="*/ 38765 h 173909"/>
                  <a:gd name="connsiteX6" fmla="*/ 223908 w 446567"/>
                  <a:gd name="connsiteY6" fmla="*/ 38552 h 173909"/>
                  <a:gd name="connsiteX7" fmla="*/ 200334 w 446567"/>
                  <a:gd name="connsiteY7" fmla="*/ 173186 h 173909"/>
                  <a:gd name="connsiteX8" fmla="*/ 249396 w 446567"/>
                  <a:gd name="connsiteY8" fmla="*/ 173101 h 173909"/>
                  <a:gd name="connsiteX9" fmla="*/ 272928 w 446567"/>
                  <a:gd name="connsiteY9" fmla="*/ 38637 h 173909"/>
                  <a:gd name="connsiteX10" fmla="*/ 380882 w 446567"/>
                  <a:gd name="connsiteY10" fmla="*/ 38509 h 173909"/>
                  <a:gd name="connsiteX11" fmla="*/ 393817 w 446567"/>
                  <a:gd name="connsiteY11" fmla="*/ 43871 h 173909"/>
                  <a:gd name="connsiteX12" fmla="*/ 396966 w 446567"/>
                  <a:gd name="connsiteY12" fmla="*/ 56594 h 173909"/>
                  <a:gd name="connsiteX13" fmla="*/ 389222 w 446567"/>
                  <a:gd name="connsiteY13" fmla="*/ 69360 h 173909"/>
                  <a:gd name="connsiteX14" fmla="*/ 374158 w 446567"/>
                  <a:gd name="connsiteY14" fmla="*/ 74849 h 173909"/>
                  <a:gd name="connsiteX15" fmla="*/ 273991 w 446567"/>
                  <a:gd name="connsiteY15" fmla="*/ 74976 h 173909"/>
                  <a:gd name="connsiteX16" fmla="*/ 359308 w 446567"/>
                  <a:gd name="connsiteY16" fmla="*/ 173910 h 173909"/>
                  <a:gd name="connsiteX17" fmla="*/ 425987 w 446567"/>
                  <a:gd name="connsiteY17" fmla="*/ 173824 h 173909"/>
                  <a:gd name="connsiteX18" fmla="*/ 364882 w 446567"/>
                  <a:gd name="connsiteY18" fmla="*/ 109401 h 173909"/>
                  <a:gd name="connsiteX19" fmla="*/ 376626 w 446567"/>
                  <a:gd name="connsiteY19" fmla="*/ 109401 h 173909"/>
                  <a:gd name="connsiteX20" fmla="*/ 422285 w 446567"/>
                  <a:gd name="connsiteY20" fmla="*/ 93018 h 173909"/>
                  <a:gd name="connsiteX21" fmla="*/ 445731 w 446567"/>
                  <a:gd name="connsiteY21" fmla="*/ 54211 h 173909"/>
                  <a:gd name="connsiteX22" fmla="*/ 435731 w 446567"/>
                  <a:gd name="connsiteY22" fmla="*/ 16000 h 173909"/>
                  <a:gd name="connsiteX23" fmla="*/ 395307 w 446567"/>
                  <a:gd name="connsiteY23" fmla="*/ 0 h 173909"/>
                  <a:gd name="connsiteX24" fmla="*/ 232248 w 446567"/>
                  <a:gd name="connsiteY24" fmla="*/ 213 h 173909"/>
                  <a:gd name="connsiteX25" fmla="*/ 232248 w 446567"/>
                  <a:gd name="connsiteY25" fmla="*/ 0 h 173909"/>
                  <a:gd name="connsiteX26" fmla="*/ 30297 w 446567"/>
                  <a:gd name="connsiteY26" fmla="*/ 298 h 173909"/>
                  <a:gd name="connsiteX27" fmla="*/ 0 w 446567"/>
                  <a:gd name="connsiteY27" fmla="*/ 173271 h 173909"/>
                  <a:gd name="connsiteX28" fmla="*/ 48637 w 446567"/>
                  <a:gd name="connsiteY28" fmla="*/ 173867 h 173909"/>
                  <a:gd name="connsiteX29" fmla="*/ 48637 w 446567"/>
                  <a:gd name="connsiteY29" fmla="*/ 173782 h 173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46567" h="173909">
                    <a:moveTo>
                      <a:pt x="48509" y="173824"/>
                    </a:moveTo>
                    <a:lnTo>
                      <a:pt x="59530" y="110975"/>
                    </a:lnTo>
                    <a:lnTo>
                      <a:pt x="152889" y="110805"/>
                    </a:lnTo>
                    <a:lnTo>
                      <a:pt x="174505" y="72296"/>
                    </a:lnTo>
                    <a:lnTo>
                      <a:pt x="66253" y="72466"/>
                    </a:lnTo>
                    <a:lnTo>
                      <a:pt x="72168" y="38765"/>
                    </a:lnTo>
                    <a:lnTo>
                      <a:pt x="223908" y="38552"/>
                    </a:lnTo>
                    <a:lnTo>
                      <a:pt x="200334" y="173186"/>
                    </a:lnTo>
                    <a:lnTo>
                      <a:pt x="249396" y="173101"/>
                    </a:lnTo>
                    <a:lnTo>
                      <a:pt x="272928" y="38637"/>
                    </a:lnTo>
                    <a:lnTo>
                      <a:pt x="380882" y="38509"/>
                    </a:lnTo>
                    <a:cubicBezTo>
                      <a:pt x="386669" y="38509"/>
                      <a:pt x="390881" y="40254"/>
                      <a:pt x="393817" y="43871"/>
                    </a:cubicBezTo>
                    <a:cubicBezTo>
                      <a:pt x="396753" y="47275"/>
                      <a:pt x="397860" y="51530"/>
                      <a:pt x="396966" y="56594"/>
                    </a:cubicBezTo>
                    <a:cubicBezTo>
                      <a:pt x="396115" y="61530"/>
                      <a:pt x="393477" y="65785"/>
                      <a:pt x="389222" y="69360"/>
                    </a:cubicBezTo>
                    <a:cubicBezTo>
                      <a:pt x="384796" y="73062"/>
                      <a:pt x="379818" y="74849"/>
                      <a:pt x="374158" y="74849"/>
                    </a:cubicBezTo>
                    <a:lnTo>
                      <a:pt x="273991" y="74976"/>
                    </a:lnTo>
                    <a:lnTo>
                      <a:pt x="359308" y="173910"/>
                    </a:lnTo>
                    <a:lnTo>
                      <a:pt x="425987" y="173824"/>
                    </a:lnTo>
                    <a:lnTo>
                      <a:pt x="364882" y="109401"/>
                    </a:lnTo>
                    <a:lnTo>
                      <a:pt x="376626" y="109401"/>
                    </a:lnTo>
                    <a:cubicBezTo>
                      <a:pt x="394158" y="109401"/>
                      <a:pt x="409349" y="103869"/>
                      <a:pt x="422285" y="93018"/>
                    </a:cubicBezTo>
                    <a:cubicBezTo>
                      <a:pt x="435348" y="81870"/>
                      <a:pt x="443135" y="69019"/>
                      <a:pt x="445731" y="54211"/>
                    </a:cubicBezTo>
                    <a:cubicBezTo>
                      <a:pt x="448284" y="39531"/>
                      <a:pt x="445007" y="26808"/>
                      <a:pt x="435731" y="16000"/>
                    </a:cubicBezTo>
                    <a:cubicBezTo>
                      <a:pt x="426582" y="5319"/>
                      <a:pt x="413093" y="0"/>
                      <a:pt x="395307" y="0"/>
                    </a:cubicBezTo>
                    <a:lnTo>
                      <a:pt x="232248" y="213"/>
                    </a:lnTo>
                    <a:lnTo>
                      <a:pt x="232248" y="0"/>
                    </a:lnTo>
                    <a:lnTo>
                      <a:pt x="30297" y="298"/>
                    </a:lnTo>
                    <a:lnTo>
                      <a:pt x="0" y="173271"/>
                    </a:lnTo>
                    <a:lnTo>
                      <a:pt x="48637" y="173867"/>
                    </a:lnTo>
                    <a:lnTo>
                      <a:pt x="48637" y="173782"/>
                    </a:lnTo>
                    <a:close/>
                  </a:path>
                </a:pathLst>
              </a:custGeom>
              <a:grpFill/>
              <a:ln w="42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/>
                <a:endParaRPr lang="en-ZA" sz="1350">
                  <a:solidFill>
                    <a:srgbClr val="FFFFFF"/>
                  </a:solidFill>
                  <a:latin typeface="Open Sans"/>
                </a:endParaRPr>
              </a:p>
            </p:txBody>
          </p:sp>
          <p:sp>
            <p:nvSpPr>
              <p:cNvPr id="167" name="Freeform: Shape 166">
                <a:extLst>
                  <a:ext uri="{FF2B5EF4-FFF2-40B4-BE49-F238E27FC236}">
                    <a16:creationId xmlns:a16="http://schemas.microsoft.com/office/drawing/2014/main" id="{29B13DD0-0234-B593-23EE-3B3CBCC6255C}"/>
                  </a:ext>
                </a:extLst>
              </p:cNvPr>
              <p:cNvSpPr/>
              <p:nvPr/>
            </p:nvSpPr>
            <p:spPr>
              <a:xfrm>
                <a:off x="1223118" y="3018538"/>
                <a:ext cx="78848" cy="173143"/>
              </a:xfrm>
              <a:custGeom>
                <a:avLst/>
                <a:gdLst>
                  <a:gd name="connsiteX0" fmla="*/ 48552 w 78848"/>
                  <a:gd name="connsiteY0" fmla="*/ 173144 h 173143"/>
                  <a:gd name="connsiteX1" fmla="*/ 78849 w 78848"/>
                  <a:gd name="connsiteY1" fmla="*/ 0 h 173143"/>
                  <a:gd name="connsiteX2" fmla="*/ 30254 w 78848"/>
                  <a:gd name="connsiteY2" fmla="*/ 0 h 173143"/>
                  <a:gd name="connsiteX3" fmla="*/ 0 w 78848"/>
                  <a:gd name="connsiteY3" fmla="*/ 173016 h 173143"/>
                  <a:gd name="connsiteX4" fmla="*/ 48552 w 78848"/>
                  <a:gd name="connsiteY4" fmla="*/ 173144 h 173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848" h="173143">
                    <a:moveTo>
                      <a:pt x="48552" y="173144"/>
                    </a:moveTo>
                    <a:lnTo>
                      <a:pt x="78849" y="0"/>
                    </a:lnTo>
                    <a:lnTo>
                      <a:pt x="30254" y="0"/>
                    </a:lnTo>
                    <a:cubicBezTo>
                      <a:pt x="30254" y="0"/>
                      <a:pt x="0" y="173016"/>
                      <a:pt x="0" y="173016"/>
                    </a:cubicBezTo>
                    <a:lnTo>
                      <a:pt x="48552" y="173144"/>
                    </a:lnTo>
                    <a:close/>
                  </a:path>
                </a:pathLst>
              </a:custGeom>
              <a:grpFill/>
              <a:ln w="42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/>
                <a:endParaRPr lang="en-ZA" sz="1350">
                  <a:solidFill>
                    <a:srgbClr val="FFFFFF"/>
                  </a:solidFill>
                  <a:latin typeface="Open Sans"/>
                </a:endParaRPr>
              </a:p>
            </p:txBody>
          </p:sp>
          <p:sp>
            <p:nvSpPr>
              <p:cNvPr id="168" name="Freeform: Shape 167">
                <a:extLst>
                  <a:ext uri="{FF2B5EF4-FFF2-40B4-BE49-F238E27FC236}">
                    <a16:creationId xmlns:a16="http://schemas.microsoft.com/office/drawing/2014/main" id="{D99A5CBC-9E4E-6A33-A27D-B075F7D3C920}"/>
                  </a:ext>
                </a:extLst>
              </p:cNvPr>
              <p:cNvSpPr/>
              <p:nvPr/>
            </p:nvSpPr>
            <p:spPr>
              <a:xfrm>
                <a:off x="1545080" y="2693611"/>
                <a:ext cx="744080" cy="837661"/>
              </a:xfrm>
              <a:custGeom>
                <a:avLst/>
                <a:gdLst>
                  <a:gd name="connsiteX0" fmla="*/ 636476 w 744080"/>
                  <a:gd name="connsiteY0" fmla="*/ 71955 h 837661"/>
                  <a:gd name="connsiteX1" fmla="*/ 633029 w 744080"/>
                  <a:gd name="connsiteY1" fmla="*/ 69147 h 837661"/>
                  <a:gd name="connsiteX2" fmla="*/ 330102 w 744080"/>
                  <a:gd name="connsiteY2" fmla="*/ 45786 h 837661"/>
                  <a:gd name="connsiteX3" fmla="*/ 406738 w 744080"/>
                  <a:gd name="connsiteY3" fmla="*/ 100423 h 837661"/>
                  <a:gd name="connsiteX4" fmla="*/ 409249 w 744080"/>
                  <a:gd name="connsiteY4" fmla="*/ 96338 h 837661"/>
                  <a:gd name="connsiteX5" fmla="*/ 438525 w 744080"/>
                  <a:gd name="connsiteY5" fmla="*/ 93274 h 837661"/>
                  <a:gd name="connsiteX6" fmla="*/ 441588 w 744080"/>
                  <a:gd name="connsiteY6" fmla="*/ 122550 h 837661"/>
                  <a:gd name="connsiteX7" fmla="*/ 424185 w 744080"/>
                  <a:gd name="connsiteY7" fmla="*/ 130166 h 837661"/>
                  <a:gd name="connsiteX8" fmla="*/ 437248 w 744080"/>
                  <a:gd name="connsiteY8" fmla="*/ 183314 h 837661"/>
                  <a:gd name="connsiteX9" fmla="*/ 450694 w 744080"/>
                  <a:gd name="connsiteY9" fmla="*/ 187867 h 837661"/>
                  <a:gd name="connsiteX10" fmla="*/ 453758 w 744080"/>
                  <a:gd name="connsiteY10" fmla="*/ 217142 h 837661"/>
                  <a:gd name="connsiteX11" fmla="*/ 434397 w 744080"/>
                  <a:gd name="connsiteY11" fmla="*/ 224504 h 837661"/>
                  <a:gd name="connsiteX12" fmla="*/ 324571 w 744080"/>
                  <a:gd name="connsiteY12" fmla="*/ 342117 h 837661"/>
                  <a:gd name="connsiteX13" fmla="*/ 324911 w 744080"/>
                  <a:gd name="connsiteY13" fmla="*/ 342330 h 837661"/>
                  <a:gd name="connsiteX14" fmla="*/ 327975 w 744080"/>
                  <a:gd name="connsiteY14" fmla="*/ 371606 h 837661"/>
                  <a:gd name="connsiteX15" fmla="*/ 298699 w 744080"/>
                  <a:gd name="connsiteY15" fmla="*/ 374669 h 837661"/>
                  <a:gd name="connsiteX16" fmla="*/ 294359 w 744080"/>
                  <a:gd name="connsiteY16" fmla="*/ 347394 h 837661"/>
                  <a:gd name="connsiteX17" fmla="*/ 282955 w 744080"/>
                  <a:gd name="connsiteY17" fmla="*/ 347862 h 837661"/>
                  <a:gd name="connsiteX18" fmla="*/ 211808 w 744080"/>
                  <a:gd name="connsiteY18" fmla="*/ 337309 h 837661"/>
                  <a:gd name="connsiteX19" fmla="*/ 209340 w 744080"/>
                  <a:gd name="connsiteY19" fmla="*/ 404371 h 837661"/>
                  <a:gd name="connsiteX20" fmla="*/ 193851 w 744080"/>
                  <a:gd name="connsiteY20" fmla="*/ 527601 h 837661"/>
                  <a:gd name="connsiteX21" fmla="*/ 187171 w 744080"/>
                  <a:gd name="connsiteY21" fmla="*/ 529814 h 837661"/>
                  <a:gd name="connsiteX22" fmla="*/ 164788 w 744080"/>
                  <a:gd name="connsiteY22" fmla="*/ 557430 h 837661"/>
                  <a:gd name="connsiteX23" fmla="*/ 165469 w 744080"/>
                  <a:gd name="connsiteY23" fmla="*/ 566408 h 837661"/>
                  <a:gd name="connsiteX24" fmla="*/ 3985 w 744080"/>
                  <a:gd name="connsiteY24" fmla="*/ 765551 h 837661"/>
                  <a:gd name="connsiteX25" fmla="*/ 6581 w 744080"/>
                  <a:gd name="connsiteY25" fmla="*/ 790614 h 837661"/>
                  <a:gd name="connsiteX26" fmla="*/ 59643 w 744080"/>
                  <a:gd name="connsiteY26" fmla="*/ 833677 h 837661"/>
                  <a:gd name="connsiteX27" fmla="*/ 84706 w 744080"/>
                  <a:gd name="connsiteY27" fmla="*/ 831081 h 837661"/>
                  <a:gd name="connsiteX28" fmla="*/ 246190 w 744080"/>
                  <a:gd name="connsiteY28" fmla="*/ 631981 h 837661"/>
                  <a:gd name="connsiteX29" fmla="*/ 255254 w 744080"/>
                  <a:gd name="connsiteY29" fmla="*/ 630917 h 837661"/>
                  <a:gd name="connsiteX30" fmla="*/ 277636 w 744080"/>
                  <a:gd name="connsiteY30" fmla="*/ 603301 h 837661"/>
                  <a:gd name="connsiteX31" fmla="*/ 278445 w 744080"/>
                  <a:gd name="connsiteY31" fmla="*/ 596407 h 837661"/>
                  <a:gd name="connsiteX32" fmla="*/ 395888 w 744080"/>
                  <a:gd name="connsiteY32" fmla="*/ 555770 h 837661"/>
                  <a:gd name="connsiteX33" fmla="*/ 683964 w 744080"/>
                  <a:gd name="connsiteY33" fmla="*/ 422923 h 837661"/>
                  <a:gd name="connsiteX34" fmla="*/ 636348 w 744080"/>
                  <a:gd name="connsiteY34" fmla="*/ 71955 h 837661"/>
                  <a:gd name="connsiteX35" fmla="*/ 636476 w 744080"/>
                  <a:gd name="connsiteY35" fmla="*/ 71955 h 837661"/>
                  <a:gd name="connsiteX36" fmla="*/ 611625 w 744080"/>
                  <a:gd name="connsiteY36" fmla="*/ 175654 h 837661"/>
                  <a:gd name="connsiteX37" fmla="*/ 640901 w 744080"/>
                  <a:gd name="connsiteY37" fmla="*/ 172591 h 837661"/>
                  <a:gd name="connsiteX38" fmla="*/ 643965 w 744080"/>
                  <a:gd name="connsiteY38" fmla="*/ 201866 h 837661"/>
                  <a:gd name="connsiteX39" fmla="*/ 614689 w 744080"/>
                  <a:gd name="connsiteY39" fmla="*/ 204930 h 837661"/>
                  <a:gd name="connsiteX40" fmla="*/ 611625 w 744080"/>
                  <a:gd name="connsiteY40" fmla="*/ 175654 h 837661"/>
                  <a:gd name="connsiteX41" fmla="*/ 602477 w 744080"/>
                  <a:gd name="connsiteY41" fmla="*/ 252971 h 837661"/>
                  <a:gd name="connsiteX42" fmla="*/ 573201 w 744080"/>
                  <a:gd name="connsiteY42" fmla="*/ 256035 h 837661"/>
                  <a:gd name="connsiteX43" fmla="*/ 570137 w 744080"/>
                  <a:gd name="connsiteY43" fmla="*/ 226759 h 837661"/>
                  <a:gd name="connsiteX44" fmla="*/ 599413 w 744080"/>
                  <a:gd name="connsiteY44" fmla="*/ 223695 h 837661"/>
                  <a:gd name="connsiteX45" fmla="*/ 602477 w 744080"/>
                  <a:gd name="connsiteY45" fmla="*/ 252971 h 837661"/>
                  <a:gd name="connsiteX46" fmla="*/ 561031 w 744080"/>
                  <a:gd name="connsiteY46" fmla="*/ 304076 h 837661"/>
                  <a:gd name="connsiteX47" fmla="*/ 531756 w 744080"/>
                  <a:gd name="connsiteY47" fmla="*/ 307140 h 837661"/>
                  <a:gd name="connsiteX48" fmla="*/ 528692 w 744080"/>
                  <a:gd name="connsiteY48" fmla="*/ 277864 h 837661"/>
                  <a:gd name="connsiteX49" fmla="*/ 557968 w 744080"/>
                  <a:gd name="connsiteY49" fmla="*/ 274800 h 837661"/>
                  <a:gd name="connsiteX50" fmla="*/ 561031 w 744080"/>
                  <a:gd name="connsiteY50" fmla="*/ 304076 h 837661"/>
                  <a:gd name="connsiteX51" fmla="*/ 557968 w 744080"/>
                  <a:gd name="connsiteY51" fmla="*/ 132124 h 837661"/>
                  <a:gd name="connsiteX52" fmla="*/ 587243 w 744080"/>
                  <a:gd name="connsiteY52" fmla="*/ 129060 h 837661"/>
                  <a:gd name="connsiteX53" fmla="*/ 590307 w 744080"/>
                  <a:gd name="connsiteY53" fmla="*/ 158336 h 837661"/>
                  <a:gd name="connsiteX54" fmla="*/ 561031 w 744080"/>
                  <a:gd name="connsiteY54" fmla="*/ 161399 h 837661"/>
                  <a:gd name="connsiteX55" fmla="*/ 557968 w 744080"/>
                  <a:gd name="connsiteY55" fmla="*/ 132124 h 837661"/>
                  <a:gd name="connsiteX56" fmla="*/ 548819 w 744080"/>
                  <a:gd name="connsiteY56" fmla="*/ 209440 h 837661"/>
                  <a:gd name="connsiteX57" fmla="*/ 519543 w 744080"/>
                  <a:gd name="connsiteY57" fmla="*/ 212504 h 837661"/>
                  <a:gd name="connsiteX58" fmla="*/ 516480 w 744080"/>
                  <a:gd name="connsiteY58" fmla="*/ 183229 h 837661"/>
                  <a:gd name="connsiteX59" fmla="*/ 545755 w 744080"/>
                  <a:gd name="connsiteY59" fmla="*/ 180165 h 837661"/>
                  <a:gd name="connsiteX60" fmla="*/ 548819 w 744080"/>
                  <a:gd name="connsiteY60" fmla="*/ 209440 h 837661"/>
                  <a:gd name="connsiteX61" fmla="*/ 507373 w 744080"/>
                  <a:gd name="connsiteY61" fmla="*/ 260545 h 837661"/>
                  <a:gd name="connsiteX62" fmla="*/ 478098 w 744080"/>
                  <a:gd name="connsiteY62" fmla="*/ 263609 h 837661"/>
                  <a:gd name="connsiteX63" fmla="*/ 475034 w 744080"/>
                  <a:gd name="connsiteY63" fmla="*/ 234333 h 837661"/>
                  <a:gd name="connsiteX64" fmla="*/ 504310 w 744080"/>
                  <a:gd name="connsiteY64" fmla="*/ 231270 h 837661"/>
                  <a:gd name="connsiteX65" fmla="*/ 507373 w 744080"/>
                  <a:gd name="connsiteY65" fmla="*/ 260545 h 837661"/>
                  <a:gd name="connsiteX66" fmla="*/ 504310 w 744080"/>
                  <a:gd name="connsiteY66" fmla="*/ 88593 h 837661"/>
                  <a:gd name="connsiteX67" fmla="*/ 533585 w 744080"/>
                  <a:gd name="connsiteY67" fmla="*/ 85529 h 837661"/>
                  <a:gd name="connsiteX68" fmla="*/ 536649 w 744080"/>
                  <a:gd name="connsiteY68" fmla="*/ 114805 h 837661"/>
                  <a:gd name="connsiteX69" fmla="*/ 507373 w 744080"/>
                  <a:gd name="connsiteY69" fmla="*/ 117869 h 837661"/>
                  <a:gd name="connsiteX70" fmla="*/ 504310 w 744080"/>
                  <a:gd name="connsiteY70" fmla="*/ 88593 h 837661"/>
                  <a:gd name="connsiteX71" fmla="*/ 462864 w 744080"/>
                  <a:gd name="connsiteY71" fmla="*/ 139698 h 837661"/>
                  <a:gd name="connsiteX72" fmla="*/ 492140 w 744080"/>
                  <a:gd name="connsiteY72" fmla="*/ 136634 h 837661"/>
                  <a:gd name="connsiteX73" fmla="*/ 495204 w 744080"/>
                  <a:gd name="connsiteY73" fmla="*/ 165910 h 837661"/>
                  <a:gd name="connsiteX74" fmla="*/ 465928 w 744080"/>
                  <a:gd name="connsiteY74" fmla="*/ 168974 h 837661"/>
                  <a:gd name="connsiteX75" fmla="*/ 462864 w 744080"/>
                  <a:gd name="connsiteY75" fmla="*/ 139698 h 837661"/>
                  <a:gd name="connsiteX76" fmla="*/ 433589 w 744080"/>
                  <a:gd name="connsiteY76" fmla="*/ 285396 h 837661"/>
                  <a:gd name="connsiteX77" fmla="*/ 462864 w 744080"/>
                  <a:gd name="connsiteY77" fmla="*/ 282332 h 837661"/>
                  <a:gd name="connsiteX78" fmla="*/ 465928 w 744080"/>
                  <a:gd name="connsiteY78" fmla="*/ 311608 h 837661"/>
                  <a:gd name="connsiteX79" fmla="*/ 436652 w 744080"/>
                  <a:gd name="connsiteY79" fmla="*/ 314671 h 837661"/>
                  <a:gd name="connsiteX80" fmla="*/ 433589 w 744080"/>
                  <a:gd name="connsiteY80" fmla="*/ 285396 h 837661"/>
                  <a:gd name="connsiteX81" fmla="*/ 260062 w 744080"/>
                  <a:gd name="connsiteY81" fmla="*/ 551685 h 837661"/>
                  <a:gd name="connsiteX82" fmla="*/ 238786 w 744080"/>
                  <a:gd name="connsiteY82" fmla="*/ 534707 h 837661"/>
                  <a:gd name="connsiteX83" fmla="*/ 270062 w 744080"/>
                  <a:gd name="connsiteY83" fmla="*/ 422285 h 837661"/>
                  <a:gd name="connsiteX84" fmla="*/ 367293 w 744080"/>
                  <a:gd name="connsiteY84" fmla="*/ 500325 h 837661"/>
                  <a:gd name="connsiteX85" fmla="*/ 260062 w 744080"/>
                  <a:gd name="connsiteY85" fmla="*/ 551685 h 837661"/>
                  <a:gd name="connsiteX86" fmla="*/ 383037 w 744080"/>
                  <a:gd name="connsiteY86" fmla="*/ 413860 h 837661"/>
                  <a:gd name="connsiteX87" fmla="*/ 353761 w 744080"/>
                  <a:gd name="connsiteY87" fmla="*/ 416923 h 837661"/>
                  <a:gd name="connsiteX88" fmla="*/ 350697 w 744080"/>
                  <a:gd name="connsiteY88" fmla="*/ 387648 h 837661"/>
                  <a:gd name="connsiteX89" fmla="*/ 379973 w 744080"/>
                  <a:gd name="connsiteY89" fmla="*/ 384584 h 837661"/>
                  <a:gd name="connsiteX90" fmla="*/ 383037 w 744080"/>
                  <a:gd name="connsiteY90" fmla="*/ 413860 h 837661"/>
                  <a:gd name="connsiteX91" fmla="*/ 395207 w 744080"/>
                  <a:gd name="connsiteY91" fmla="*/ 365776 h 837661"/>
                  <a:gd name="connsiteX92" fmla="*/ 392143 w 744080"/>
                  <a:gd name="connsiteY92" fmla="*/ 336500 h 837661"/>
                  <a:gd name="connsiteX93" fmla="*/ 421419 w 744080"/>
                  <a:gd name="connsiteY93" fmla="*/ 333437 h 837661"/>
                  <a:gd name="connsiteX94" fmla="*/ 424483 w 744080"/>
                  <a:gd name="connsiteY94" fmla="*/ 362712 h 837661"/>
                  <a:gd name="connsiteX95" fmla="*/ 395207 w 744080"/>
                  <a:gd name="connsiteY95" fmla="*/ 365776 h 837661"/>
                  <a:gd name="connsiteX96" fmla="*/ 436652 w 744080"/>
                  <a:gd name="connsiteY96" fmla="*/ 457348 h 837661"/>
                  <a:gd name="connsiteX97" fmla="*/ 407377 w 744080"/>
                  <a:gd name="connsiteY97" fmla="*/ 460411 h 837661"/>
                  <a:gd name="connsiteX98" fmla="*/ 404313 w 744080"/>
                  <a:gd name="connsiteY98" fmla="*/ 431136 h 837661"/>
                  <a:gd name="connsiteX99" fmla="*/ 433589 w 744080"/>
                  <a:gd name="connsiteY99" fmla="*/ 428072 h 837661"/>
                  <a:gd name="connsiteX100" fmla="*/ 436652 w 744080"/>
                  <a:gd name="connsiteY100" fmla="*/ 457348 h 837661"/>
                  <a:gd name="connsiteX101" fmla="*/ 478098 w 744080"/>
                  <a:gd name="connsiteY101" fmla="*/ 406243 h 837661"/>
                  <a:gd name="connsiteX102" fmla="*/ 448822 w 744080"/>
                  <a:gd name="connsiteY102" fmla="*/ 409307 h 837661"/>
                  <a:gd name="connsiteX103" fmla="*/ 445758 w 744080"/>
                  <a:gd name="connsiteY103" fmla="*/ 380031 h 837661"/>
                  <a:gd name="connsiteX104" fmla="*/ 475034 w 744080"/>
                  <a:gd name="connsiteY104" fmla="*/ 376967 h 837661"/>
                  <a:gd name="connsiteX105" fmla="*/ 478098 w 744080"/>
                  <a:gd name="connsiteY105" fmla="*/ 406243 h 837661"/>
                  <a:gd name="connsiteX106" fmla="*/ 487246 w 744080"/>
                  <a:gd name="connsiteY106" fmla="*/ 328926 h 837661"/>
                  <a:gd name="connsiteX107" fmla="*/ 516522 w 744080"/>
                  <a:gd name="connsiteY107" fmla="*/ 325862 h 837661"/>
                  <a:gd name="connsiteX108" fmla="*/ 519586 w 744080"/>
                  <a:gd name="connsiteY108" fmla="*/ 355138 h 837661"/>
                  <a:gd name="connsiteX109" fmla="*/ 490310 w 744080"/>
                  <a:gd name="connsiteY109" fmla="*/ 358202 h 837661"/>
                  <a:gd name="connsiteX110" fmla="*/ 487246 w 744080"/>
                  <a:gd name="connsiteY110" fmla="*/ 328926 h 837661"/>
                  <a:gd name="connsiteX111" fmla="*/ 531756 w 744080"/>
                  <a:gd name="connsiteY111" fmla="*/ 449773 h 837661"/>
                  <a:gd name="connsiteX112" fmla="*/ 502480 w 744080"/>
                  <a:gd name="connsiteY112" fmla="*/ 452837 h 837661"/>
                  <a:gd name="connsiteX113" fmla="*/ 499416 w 744080"/>
                  <a:gd name="connsiteY113" fmla="*/ 423562 h 837661"/>
                  <a:gd name="connsiteX114" fmla="*/ 528692 w 744080"/>
                  <a:gd name="connsiteY114" fmla="*/ 420498 h 837661"/>
                  <a:gd name="connsiteX115" fmla="*/ 531756 w 744080"/>
                  <a:gd name="connsiteY115" fmla="*/ 449773 h 837661"/>
                  <a:gd name="connsiteX116" fmla="*/ 573201 w 744080"/>
                  <a:gd name="connsiteY116" fmla="*/ 398669 h 837661"/>
                  <a:gd name="connsiteX117" fmla="*/ 543925 w 744080"/>
                  <a:gd name="connsiteY117" fmla="*/ 401732 h 837661"/>
                  <a:gd name="connsiteX118" fmla="*/ 540862 w 744080"/>
                  <a:gd name="connsiteY118" fmla="*/ 372457 h 837661"/>
                  <a:gd name="connsiteX119" fmla="*/ 570137 w 744080"/>
                  <a:gd name="connsiteY119" fmla="*/ 369393 h 837661"/>
                  <a:gd name="connsiteX120" fmla="*/ 573201 w 744080"/>
                  <a:gd name="connsiteY120" fmla="*/ 398669 h 837661"/>
                  <a:gd name="connsiteX121" fmla="*/ 614647 w 744080"/>
                  <a:gd name="connsiteY121" fmla="*/ 347564 h 837661"/>
                  <a:gd name="connsiteX122" fmla="*/ 585371 w 744080"/>
                  <a:gd name="connsiteY122" fmla="*/ 350628 h 837661"/>
                  <a:gd name="connsiteX123" fmla="*/ 582307 w 744080"/>
                  <a:gd name="connsiteY123" fmla="*/ 321352 h 837661"/>
                  <a:gd name="connsiteX124" fmla="*/ 611583 w 744080"/>
                  <a:gd name="connsiteY124" fmla="*/ 318288 h 837661"/>
                  <a:gd name="connsiteX125" fmla="*/ 614647 w 744080"/>
                  <a:gd name="connsiteY125" fmla="*/ 347564 h 837661"/>
                  <a:gd name="connsiteX126" fmla="*/ 656092 w 744080"/>
                  <a:gd name="connsiteY126" fmla="*/ 296459 h 837661"/>
                  <a:gd name="connsiteX127" fmla="*/ 626817 w 744080"/>
                  <a:gd name="connsiteY127" fmla="*/ 299523 h 837661"/>
                  <a:gd name="connsiteX128" fmla="*/ 623753 w 744080"/>
                  <a:gd name="connsiteY128" fmla="*/ 270247 h 837661"/>
                  <a:gd name="connsiteX129" fmla="*/ 653028 w 744080"/>
                  <a:gd name="connsiteY129" fmla="*/ 267183 h 837661"/>
                  <a:gd name="connsiteX130" fmla="*/ 656092 w 744080"/>
                  <a:gd name="connsiteY130" fmla="*/ 296459 h 837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</a:cxnLst>
                <a:rect l="l" t="t" r="r" b="b"/>
                <a:pathLst>
                  <a:path w="744080" h="837661">
                    <a:moveTo>
                      <a:pt x="636476" y="71955"/>
                    </a:moveTo>
                    <a:lnTo>
                      <a:pt x="633029" y="69147"/>
                    </a:lnTo>
                    <a:cubicBezTo>
                      <a:pt x="528394" y="-15702"/>
                      <a:pt x="418057" y="-21233"/>
                      <a:pt x="330102" y="45786"/>
                    </a:cubicBezTo>
                    <a:cubicBezTo>
                      <a:pt x="360995" y="55701"/>
                      <a:pt x="387718" y="75019"/>
                      <a:pt x="406738" y="100423"/>
                    </a:cubicBezTo>
                    <a:cubicBezTo>
                      <a:pt x="407419" y="98976"/>
                      <a:pt x="408270" y="97614"/>
                      <a:pt x="409249" y="96338"/>
                    </a:cubicBezTo>
                    <a:cubicBezTo>
                      <a:pt x="416525" y="87402"/>
                      <a:pt x="429589" y="86040"/>
                      <a:pt x="438525" y="93274"/>
                    </a:cubicBezTo>
                    <a:cubicBezTo>
                      <a:pt x="447460" y="100550"/>
                      <a:pt x="448822" y="113614"/>
                      <a:pt x="441588" y="122550"/>
                    </a:cubicBezTo>
                    <a:cubicBezTo>
                      <a:pt x="437205" y="127954"/>
                      <a:pt x="430652" y="130549"/>
                      <a:pt x="424185" y="130166"/>
                    </a:cubicBezTo>
                    <a:cubicBezTo>
                      <a:pt x="431504" y="146549"/>
                      <a:pt x="436056" y="164506"/>
                      <a:pt x="437248" y="183314"/>
                    </a:cubicBezTo>
                    <a:cubicBezTo>
                      <a:pt x="441971" y="183229"/>
                      <a:pt x="446737" y="184675"/>
                      <a:pt x="450694" y="187867"/>
                    </a:cubicBezTo>
                    <a:cubicBezTo>
                      <a:pt x="459630" y="195143"/>
                      <a:pt x="460992" y="208206"/>
                      <a:pt x="453758" y="217142"/>
                    </a:cubicBezTo>
                    <a:cubicBezTo>
                      <a:pt x="448907" y="223100"/>
                      <a:pt x="441503" y="225610"/>
                      <a:pt x="434397" y="224504"/>
                    </a:cubicBezTo>
                    <a:cubicBezTo>
                      <a:pt x="422695" y="281311"/>
                      <a:pt x="379888" y="326671"/>
                      <a:pt x="324571" y="342117"/>
                    </a:cubicBezTo>
                    <a:cubicBezTo>
                      <a:pt x="324698" y="342202"/>
                      <a:pt x="324783" y="342245"/>
                      <a:pt x="324911" y="342330"/>
                    </a:cubicBezTo>
                    <a:cubicBezTo>
                      <a:pt x="333847" y="349606"/>
                      <a:pt x="335209" y="362670"/>
                      <a:pt x="327975" y="371606"/>
                    </a:cubicBezTo>
                    <a:cubicBezTo>
                      <a:pt x="320698" y="380542"/>
                      <a:pt x="307635" y="381903"/>
                      <a:pt x="298699" y="374669"/>
                    </a:cubicBezTo>
                    <a:cubicBezTo>
                      <a:pt x="290402" y="367946"/>
                      <a:pt x="288700" y="356202"/>
                      <a:pt x="294359" y="347394"/>
                    </a:cubicBezTo>
                    <a:cubicBezTo>
                      <a:pt x="290572" y="347692"/>
                      <a:pt x="286785" y="347862"/>
                      <a:pt x="282955" y="347862"/>
                    </a:cubicBezTo>
                    <a:cubicBezTo>
                      <a:pt x="254658" y="347862"/>
                      <a:pt x="231212" y="344117"/>
                      <a:pt x="211808" y="337309"/>
                    </a:cubicBezTo>
                    <a:cubicBezTo>
                      <a:pt x="210404" y="361819"/>
                      <a:pt x="209851" y="384712"/>
                      <a:pt x="209340" y="404371"/>
                    </a:cubicBezTo>
                    <a:cubicBezTo>
                      <a:pt x="207511" y="477560"/>
                      <a:pt x="195043" y="523431"/>
                      <a:pt x="193851" y="527601"/>
                    </a:cubicBezTo>
                    <a:cubicBezTo>
                      <a:pt x="191426" y="527005"/>
                      <a:pt x="188830" y="527771"/>
                      <a:pt x="187171" y="529814"/>
                    </a:cubicBezTo>
                    <a:lnTo>
                      <a:pt x="164788" y="557430"/>
                    </a:lnTo>
                    <a:cubicBezTo>
                      <a:pt x="162576" y="560153"/>
                      <a:pt x="162959" y="564068"/>
                      <a:pt x="165469" y="566408"/>
                    </a:cubicBezTo>
                    <a:lnTo>
                      <a:pt x="3985" y="765551"/>
                    </a:lnTo>
                    <a:cubicBezTo>
                      <a:pt x="-2227" y="773210"/>
                      <a:pt x="-1036" y="784444"/>
                      <a:pt x="6581" y="790614"/>
                    </a:cubicBezTo>
                    <a:lnTo>
                      <a:pt x="59643" y="833677"/>
                    </a:lnTo>
                    <a:cubicBezTo>
                      <a:pt x="67302" y="839889"/>
                      <a:pt x="78493" y="838698"/>
                      <a:pt x="84706" y="831081"/>
                    </a:cubicBezTo>
                    <a:lnTo>
                      <a:pt x="246190" y="631981"/>
                    </a:lnTo>
                    <a:cubicBezTo>
                      <a:pt x="248999" y="634151"/>
                      <a:pt x="252998" y="633683"/>
                      <a:pt x="255254" y="630917"/>
                    </a:cubicBezTo>
                    <a:lnTo>
                      <a:pt x="277636" y="603301"/>
                    </a:lnTo>
                    <a:cubicBezTo>
                      <a:pt x="279253" y="601301"/>
                      <a:pt x="279466" y="598620"/>
                      <a:pt x="278445" y="596407"/>
                    </a:cubicBezTo>
                    <a:cubicBezTo>
                      <a:pt x="281934" y="594578"/>
                      <a:pt x="324358" y="572706"/>
                      <a:pt x="395888" y="555770"/>
                    </a:cubicBezTo>
                    <a:cubicBezTo>
                      <a:pt x="478523" y="536154"/>
                      <a:pt x="619115" y="502878"/>
                      <a:pt x="683964" y="422923"/>
                    </a:cubicBezTo>
                    <a:cubicBezTo>
                      <a:pt x="777493" y="307608"/>
                      <a:pt x="762089" y="173952"/>
                      <a:pt x="636348" y="71955"/>
                    </a:cubicBezTo>
                    <a:lnTo>
                      <a:pt x="636476" y="71955"/>
                    </a:lnTo>
                    <a:close/>
                    <a:moveTo>
                      <a:pt x="611625" y="175654"/>
                    </a:moveTo>
                    <a:cubicBezTo>
                      <a:pt x="618902" y="166718"/>
                      <a:pt x="631965" y="165357"/>
                      <a:pt x="640901" y="172591"/>
                    </a:cubicBezTo>
                    <a:cubicBezTo>
                      <a:pt x="649837" y="179867"/>
                      <a:pt x="651199" y="192930"/>
                      <a:pt x="643965" y="201866"/>
                    </a:cubicBezTo>
                    <a:cubicBezTo>
                      <a:pt x="636689" y="210802"/>
                      <a:pt x="623625" y="212164"/>
                      <a:pt x="614689" y="204930"/>
                    </a:cubicBezTo>
                    <a:cubicBezTo>
                      <a:pt x="605753" y="197654"/>
                      <a:pt x="604392" y="184590"/>
                      <a:pt x="611625" y="175654"/>
                    </a:cubicBezTo>
                    <a:close/>
                    <a:moveTo>
                      <a:pt x="602477" y="252971"/>
                    </a:moveTo>
                    <a:cubicBezTo>
                      <a:pt x="595243" y="261907"/>
                      <a:pt x="582137" y="263269"/>
                      <a:pt x="573201" y="256035"/>
                    </a:cubicBezTo>
                    <a:cubicBezTo>
                      <a:pt x="564265" y="248801"/>
                      <a:pt x="562904" y="235695"/>
                      <a:pt x="570137" y="226759"/>
                    </a:cubicBezTo>
                    <a:cubicBezTo>
                      <a:pt x="577414" y="217823"/>
                      <a:pt x="590477" y="216462"/>
                      <a:pt x="599413" y="223695"/>
                    </a:cubicBezTo>
                    <a:cubicBezTo>
                      <a:pt x="608349" y="230972"/>
                      <a:pt x="609711" y="244035"/>
                      <a:pt x="602477" y="252971"/>
                    </a:cubicBezTo>
                    <a:close/>
                    <a:moveTo>
                      <a:pt x="561031" y="304076"/>
                    </a:moveTo>
                    <a:cubicBezTo>
                      <a:pt x="553755" y="313012"/>
                      <a:pt x="540692" y="314373"/>
                      <a:pt x="531756" y="307140"/>
                    </a:cubicBezTo>
                    <a:cubicBezTo>
                      <a:pt x="522820" y="299863"/>
                      <a:pt x="521458" y="286800"/>
                      <a:pt x="528692" y="277864"/>
                    </a:cubicBezTo>
                    <a:cubicBezTo>
                      <a:pt x="535968" y="268928"/>
                      <a:pt x="549032" y="267566"/>
                      <a:pt x="557968" y="274800"/>
                    </a:cubicBezTo>
                    <a:cubicBezTo>
                      <a:pt x="566903" y="282077"/>
                      <a:pt x="568265" y="295140"/>
                      <a:pt x="561031" y="304076"/>
                    </a:cubicBezTo>
                    <a:close/>
                    <a:moveTo>
                      <a:pt x="557968" y="132124"/>
                    </a:moveTo>
                    <a:cubicBezTo>
                      <a:pt x="565244" y="123188"/>
                      <a:pt x="578307" y="121826"/>
                      <a:pt x="587243" y="129060"/>
                    </a:cubicBezTo>
                    <a:cubicBezTo>
                      <a:pt x="596179" y="136336"/>
                      <a:pt x="597541" y="149400"/>
                      <a:pt x="590307" y="158336"/>
                    </a:cubicBezTo>
                    <a:cubicBezTo>
                      <a:pt x="583031" y="167272"/>
                      <a:pt x="569967" y="168633"/>
                      <a:pt x="561031" y="161399"/>
                    </a:cubicBezTo>
                    <a:cubicBezTo>
                      <a:pt x="552095" y="154123"/>
                      <a:pt x="550734" y="141060"/>
                      <a:pt x="557968" y="132124"/>
                    </a:cubicBezTo>
                    <a:close/>
                    <a:moveTo>
                      <a:pt x="548819" y="209440"/>
                    </a:moveTo>
                    <a:cubicBezTo>
                      <a:pt x="541585" y="218376"/>
                      <a:pt x="528479" y="219738"/>
                      <a:pt x="519543" y="212504"/>
                    </a:cubicBezTo>
                    <a:cubicBezTo>
                      <a:pt x="510607" y="205228"/>
                      <a:pt x="509246" y="192164"/>
                      <a:pt x="516480" y="183229"/>
                    </a:cubicBezTo>
                    <a:cubicBezTo>
                      <a:pt x="523713" y="174293"/>
                      <a:pt x="536819" y="172931"/>
                      <a:pt x="545755" y="180165"/>
                    </a:cubicBezTo>
                    <a:cubicBezTo>
                      <a:pt x="554691" y="187441"/>
                      <a:pt x="556053" y="200505"/>
                      <a:pt x="548819" y="209440"/>
                    </a:cubicBezTo>
                    <a:close/>
                    <a:moveTo>
                      <a:pt x="507373" y="260545"/>
                    </a:moveTo>
                    <a:cubicBezTo>
                      <a:pt x="500097" y="269481"/>
                      <a:pt x="487034" y="270843"/>
                      <a:pt x="478098" y="263609"/>
                    </a:cubicBezTo>
                    <a:cubicBezTo>
                      <a:pt x="469162" y="256333"/>
                      <a:pt x="467800" y="243269"/>
                      <a:pt x="475034" y="234333"/>
                    </a:cubicBezTo>
                    <a:cubicBezTo>
                      <a:pt x="482268" y="225397"/>
                      <a:pt x="495374" y="224036"/>
                      <a:pt x="504310" y="231270"/>
                    </a:cubicBezTo>
                    <a:cubicBezTo>
                      <a:pt x="513246" y="238546"/>
                      <a:pt x="514607" y="251609"/>
                      <a:pt x="507373" y="260545"/>
                    </a:cubicBezTo>
                    <a:close/>
                    <a:moveTo>
                      <a:pt x="504310" y="88593"/>
                    </a:moveTo>
                    <a:cubicBezTo>
                      <a:pt x="511586" y="79657"/>
                      <a:pt x="524649" y="78296"/>
                      <a:pt x="533585" y="85529"/>
                    </a:cubicBezTo>
                    <a:cubicBezTo>
                      <a:pt x="542521" y="92806"/>
                      <a:pt x="543883" y="105869"/>
                      <a:pt x="536649" y="114805"/>
                    </a:cubicBezTo>
                    <a:cubicBezTo>
                      <a:pt x="529373" y="123741"/>
                      <a:pt x="516309" y="125103"/>
                      <a:pt x="507373" y="117869"/>
                    </a:cubicBezTo>
                    <a:cubicBezTo>
                      <a:pt x="498438" y="110592"/>
                      <a:pt x="497076" y="97529"/>
                      <a:pt x="504310" y="88593"/>
                    </a:cubicBezTo>
                    <a:close/>
                    <a:moveTo>
                      <a:pt x="462864" y="139698"/>
                    </a:moveTo>
                    <a:cubicBezTo>
                      <a:pt x="470098" y="130762"/>
                      <a:pt x="483204" y="129400"/>
                      <a:pt x="492140" y="136634"/>
                    </a:cubicBezTo>
                    <a:cubicBezTo>
                      <a:pt x="501076" y="143911"/>
                      <a:pt x="502437" y="156974"/>
                      <a:pt x="495204" y="165910"/>
                    </a:cubicBezTo>
                    <a:cubicBezTo>
                      <a:pt x="487970" y="174846"/>
                      <a:pt x="474864" y="176207"/>
                      <a:pt x="465928" y="168974"/>
                    </a:cubicBezTo>
                    <a:cubicBezTo>
                      <a:pt x="456992" y="161740"/>
                      <a:pt x="455630" y="148634"/>
                      <a:pt x="462864" y="139698"/>
                    </a:cubicBezTo>
                    <a:close/>
                    <a:moveTo>
                      <a:pt x="433589" y="285396"/>
                    </a:moveTo>
                    <a:cubicBezTo>
                      <a:pt x="440865" y="276460"/>
                      <a:pt x="453928" y="275098"/>
                      <a:pt x="462864" y="282332"/>
                    </a:cubicBezTo>
                    <a:cubicBezTo>
                      <a:pt x="471800" y="289608"/>
                      <a:pt x="473162" y="302672"/>
                      <a:pt x="465928" y="311608"/>
                    </a:cubicBezTo>
                    <a:cubicBezTo>
                      <a:pt x="458652" y="320543"/>
                      <a:pt x="445588" y="321905"/>
                      <a:pt x="436652" y="314671"/>
                    </a:cubicBezTo>
                    <a:cubicBezTo>
                      <a:pt x="427716" y="307437"/>
                      <a:pt x="426355" y="294331"/>
                      <a:pt x="433589" y="285396"/>
                    </a:cubicBezTo>
                    <a:close/>
                    <a:moveTo>
                      <a:pt x="260062" y="551685"/>
                    </a:moveTo>
                    <a:lnTo>
                      <a:pt x="238786" y="534707"/>
                    </a:lnTo>
                    <a:lnTo>
                      <a:pt x="270062" y="422285"/>
                    </a:lnTo>
                    <a:lnTo>
                      <a:pt x="367293" y="500325"/>
                    </a:lnTo>
                    <a:lnTo>
                      <a:pt x="260062" y="551685"/>
                    </a:lnTo>
                    <a:close/>
                    <a:moveTo>
                      <a:pt x="383037" y="413860"/>
                    </a:moveTo>
                    <a:cubicBezTo>
                      <a:pt x="375761" y="422796"/>
                      <a:pt x="362697" y="424157"/>
                      <a:pt x="353761" y="416923"/>
                    </a:cubicBezTo>
                    <a:cubicBezTo>
                      <a:pt x="344825" y="409690"/>
                      <a:pt x="343464" y="396584"/>
                      <a:pt x="350697" y="387648"/>
                    </a:cubicBezTo>
                    <a:cubicBezTo>
                      <a:pt x="357931" y="378712"/>
                      <a:pt x="371037" y="377350"/>
                      <a:pt x="379973" y="384584"/>
                    </a:cubicBezTo>
                    <a:cubicBezTo>
                      <a:pt x="388909" y="391860"/>
                      <a:pt x="390271" y="404924"/>
                      <a:pt x="383037" y="413860"/>
                    </a:cubicBezTo>
                    <a:close/>
                    <a:moveTo>
                      <a:pt x="395207" y="365776"/>
                    </a:moveTo>
                    <a:cubicBezTo>
                      <a:pt x="386271" y="358500"/>
                      <a:pt x="384909" y="345436"/>
                      <a:pt x="392143" y="336500"/>
                    </a:cubicBezTo>
                    <a:cubicBezTo>
                      <a:pt x="399377" y="327565"/>
                      <a:pt x="412483" y="326203"/>
                      <a:pt x="421419" y="333437"/>
                    </a:cubicBezTo>
                    <a:cubicBezTo>
                      <a:pt x="430355" y="340713"/>
                      <a:pt x="431716" y="353776"/>
                      <a:pt x="424483" y="362712"/>
                    </a:cubicBezTo>
                    <a:cubicBezTo>
                      <a:pt x="417249" y="371648"/>
                      <a:pt x="404143" y="373010"/>
                      <a:pt x="395207" y="365776"/>
                    </a:cubicBezTo>
                    <a:close/>
                    <a:moveTo>
                      <a:pt x="436652" y="457348"/>
                    </a:moveTo>
                    <a:cubicBezTo>
                      <a:pt x="429376" y="466284"/>
                      <a:pt x="416313" y="467645"/>
                      <a:pt x="407377" y="460411"/>
                    </a:cubicBezTo>
                    <a:cubicBezTo>
                      <a:pt x="398441" y="453135"/>
                      <a:pt x="397079" y="440072"/>
                      <a:pt x="404313" y="431136"/>
                    </a:cubicBezTo>
                    <a:cubicBezTo>
                      <a:pt x="411547" y="422200"/>
                      <a:pt x="424653" y="420838"/>
                      <a:pt x="433589" y="428072"/>
                    </a:cubicBezTo>
                    <a:cubicBezTo>
                      <a:pt x="442524" y="435306"/>
                      <a:pt x="443886" y="448412"/>
                      <a:pt x="436652" y="457348"/>
                    </a:cubicBezTo>
                    <a:close/>
                    <a:moveTo>
                      <a:pt x="478098" y="406243"/>
                    </a:moveTo>
                    <a:cubicBezTo>
                      <a:pt x="470864" y="415179"/>
                      <a:pt x="457758" y="416540"/>
                      <a:pt x="448822" y="409307"/>
                    </a:cubicBezTo>
                    <a:cubicBezTo>
                      <a:pt x="439886" y="402030"/>
                      <a:pt x="438525" y="388967"/>
                      <a:pt x="445758" y="380031"/>
                    </a:cubicBezTo>
                    <a:cubicBezTo>
                      <a:pt x="452992" y="371095"/>
                      <a:pt x="466098" y="369733"/>
                      <a:pt x="475034" y="376967"/>
                    </a:cubicBezTo>
                    <a:cubicBezTo>
                      <a:pt x="483970" y="384244"/>
                      <a:pt x="485332" y="397307"/>
                      <a:pt x="478098" y="406243"/>
                    </a:cubicBezTo>
                    <a:close/>
                    <a:moveTo>
                      <a:pt x="487246" y="328926"/>
                    </a:moveTo>
                    <a:cubicBezTo>
                      <a:pt x="494523" y="319990"/>
                      <a:pt x="507586" y="318629"/>
                      <a:pt x="516522" y="325862"/>
                    </a:cubicBezTo>
                    <a:cubicBezTo>
                      <a:pt x="525458" y="333139"/>
                      <a:pt x="526820" y="346202"/>
                      <a:pt x="519586" y="355138"/>
                    </a:cubicBezTo>
                    <a:cubicBezTo>
                      <a:pt x="512309" y="364074"/>
                      <a:pt x="499246" y="365436"/>
                      <a:pt x="490310" y="358202"/>
                    </a:cubicBezTo>
                    <a:cubicBezTo>
                      <a:pt x="481374" y="350925"/>
                      <a:pt x="480013" y="337862"/>
                      <a:pt x="487246" y="328926"/>
                    </a:cubicBezTo>
                    <a:close/>
                    <a:moveTo>
                      <a:pt x="531756" y="449773"/>
                    </a:moveTo>
                    <a:cubicBezTo>
                      <a:pt x="524522" y="458709"/>
                      <a:pt x="511416" y="460071"/>
                      <a:pt x="502480" y="452837"/>
                    </a:cubicBezTo>
                    <a:cubicBezTo>
                      <a:pt x="493544" y="445603"/>
                      <a:pt x="492182" y="432497"/>
                      <a:pt x="499416" y="423562"/>
                    </a:cubicBezTo>
                    <a:cubicBezTo>
                      <a:pt x="506650" y="414626"/>
                      <a:pt x="519756" y="413264"/>
                      <a:pt x="528692" y="420498"/>
                    </a:cubicBezTo>
                    <a:cubicBezTo>
                      <a:pt x="537628" y="427774"/>
                      <a:pt x="538989" y="440838"/>
                      <a:pt x="531756" y="449773"/>
                    </a:cubicBezTo>
                    <a:close/>
                    <a:moveTo>
                      <a:pt x="573201" y="398669"/>
                    </a:moveTo>
                    <a:cubicBezTo>
                      <a:pt x="565925" y="407605"/>
                      <a:pt x="552861" y="408966"/>
                      <a:pt x="543925" y="401732"/>
                    </a:cubicBezTo>
                    <a:cubicBezTo>
                      <a:pt x="534990" y="394456"/>
                      <a:pt x="533628" y="381393"/>
                      <a:pt x="540862" y="372457"/>
                    </a:cubicBezTo>
                    <a:cubicBezTo>
                      <a:pt x="548138" y="363521"/>
                      <a:pt x="561202" y="362159"/>
                      <a:pt x="570137" y="369393"/>
                    </a:cubicBezTo>
                    <a:cubicBezTo>
                      <a:pt x="579073" y="376669"/>
                      <a:pt x="580435" y="389733"/>
                      <a:pt x="573201" y="398669"/>
                    </a:cubicBezTo>
                    <a:close/>
                    <a:moveTo>
                      <a:pt x="614647" y="347564"/>
                    </a:moveTo>
                    <a:cubicBezTo>
                      <a:pt x="607413" y="356500"/>
                      <a:pt x="594307" y="357861"/>
                      <a:pt x="585371" y="350628"/>
                    </a:cubicBezTo>
                    <a:cubicBezTo>
                      <a:pt x="576435" y="343351"/>
                      <a:pt x="575073" y="330288"/>
                      <a:pt x="582307" y="321352"/>
                    </a:cubicBezTo>
                    <a:cubicBezTo>
                      <a:pt x="589584" y="312416"/>
                      <a:pt x="602647" y="311054"/>
                      <a:pt x="611583" y="318288"/>
                    </a:cubicBezTo>
                    <a:cubicBezTo>
                      <a:pt x="620519" y="325565"/>
                      <a:pt x="621880" y="338628"/>
                      <a:pt x="614647" y="347564"/>
                    </a:cubicBezTo>
                    <a:close/>
                    <a:moveTo>
                      <a:pt x="656092" y="296459"/>
                    </a:moveTo>
                    <a:cubicBezTo>
                      <a:pt x="648858" y="305395"/>
                      <a:pt x="635752" y="306757"/>
                      <a:pt x="626817" y="299523"/>
                    </a:cubicBezTo>
                    <a:cubicBezTo>
                      <a:pt x="617881" y="292289"/>
                      <a:pt x="616519" y="279183"/>
                      <a:pt x="623753" y="270247"/>
                    </a:cubicBezTo>
                    <a:cubicBezTo>
                      <a:pt x="631029" y="261311"/>
                      <a:pt x="644093" y="259950"/>
                      <a:pt x="653028" y="267183"/>
                    </a:cubicBezTo>
                    <a:cubicBezTo>
                      <a:pt x="661964" y="274460"/>
                      <a:pt x="663326" y="287523"/>
                      <a:pt x="656092" y="296459"/>
                    </a:cubicBezTo>
                    <a:close/>
                  </a:path>
                </a:pathLst>
              </a:custGeom>
              <a:grpFill/>
              <a:ln w="42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/>
                <a:endParaRPr lang="en-ZA" sz="1350">
                  <a:solidFill>
                    <a:srgbClr val="FFFFFF"/>
                  </a:solidFill>
                  <a:latin typeface="Open Sans"/>
                </a:endParaRPr>
              </a:p>
            </p:txBody>
          </p:sp>
          <p:sp>
            <p:nvSpPr>
              <p:cNvPr id="169" name="Freeform: Shape 168">
                <a:extLst>
                  <a:ext uri="{FF2B5EF4-FFF2-40B4-BE49-F238E27FC236}">
                    <a16:creationId xmlns:a16="http://schemas.microsoft.com/office/drawing/2014/main" id="{62869AD9-1887-DE44-B2EF-118AB341ED93}"/>
                  </a:ext>
                </a:extLst>
              </p:cNvPr>
              <p:cNvSpPr/>
              <p:nvPr/>
            </p:nvSpPr>
            <p:spPr>
              <a:xfrm>
                <a:off x="2185385" y="2696250"/>
                <a:ext cx="27999" cy="40466"/>
              </a:xfrm>
              <a:custGeom>
                <a:avLst/>
                <a:gdLst>
                  <a:gd name="connsiteX0" fmla="*/ 17319 w 27999"/>
                  <a:gd name="connsiteY0" fmla="*/ 40467 h 40466"/>
                  <a:gd name="connsiteX1" fmla="*/ 10766 w 27999"/>
                  <a:gd name="connsiteY1" fmla="*/ 40467 h 40466"/>
                  <a:gd name="connsiteX2" fmla="*/ 10766 w 27999"/>
                  <a:gd name="connsiteY2" fmla="*/ 5617 h 40466"/>
                  <a:gd name="connsiteX3" fmla="*/ 0 w 27999"/>
                  <a:gd name="connsiteY3" fmla="*/ 5617 h 40466"/>
                  <a:gd name="connsiteX4" fmla="*/ 0 w 27999"/>
                  <a:gd name="connsiteY4" fmla="*/ 0 h 40466"/>
                  <a:gd name="connsiteX5" fmla="*/ 27999 w 27999"/>
                  <a:gd name="connsiteY5" fmla="*/ 0 h 40466"/>
                  <a:gd name="connsiteX6" fmla="*/ 27999 w 27999"/>
                  <a:gd name="connsiteY6" fmla="*/ 5617 h 40466"/>
                  <a:gd name="connsiteX7" fmla="*/ 17319 w 27999"/>
                  <a:gd name="connsiteY7" fmla="*/ 5617 h 40466"/>
                  <a:gd name="connsiteX8" fmla="*/ 17319 w 27999"/>
                  <a:gd name="connsiteY8" fmla="*/ 40467 h 40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999" h="40466">
                    <a:moveTo>
                      <a:pt x="17319" y="40467"/>
                    </a:moveTo>
                    <a:lnTo>
                      <a:pt x="10766" y="40467"/>
                    </a:lnTo>
                    <a:lnTo>
                      <a:pt x="10766" y="5617"/>
                    </a:lnTo>
                    <a:lnTo>
                      <a:pt x="0" y="5617"/>
                    </a:lnTo>
                    <a:lnTo>
                      <a:pt x="0" y="0"/>
                    </a:lnTo>
                    <a:lnTo>
                      <a:pt x="27999" y="0"/>
                    </a:lnTo>
                    <a:lnTo>
                      <a:pt x="27999" y="5617"/>
                    </a:lnTo>
                    <a:lnTo>
                      <a:pt x="17319" y="5617"/>
                    </a:lnTo>
                    <a:lnTo>
                      <a:pt x="17319" y="40467"/>
                    </a:lnTo>
                    <a:close/>
                  </a:path>
                </a:pathLst>
              </a:custGeom>
              <a:grpFill/>
              <a:ln w="42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/>
                <a:endParaRPr lang="en-ZA" sz="1350">
                  <a:solidFill>
                    <a:srgbClr val="FFFFFF"/>
                  </a:solidFill>
                  <a:latin typeface="Open Sans"/>
                </a:endParaRPr>
              </a:p>
            </p:txBody>
          </p:sp>
          <p:sp>
            <p:nvSpPr>
              <p:cNvPr id="170" name="Freeform: Shape 169">
                <a:extLst>
                  <a:ext uri="{FF2B5EF4-FFF2-40B4-BE49-F238E27FC236}">
                    <a16:creationId xmlns:a16="http://schemas.microsoft.com/office/drawing/2014/main" id="{7FC21254-4ED3-341E-E232-C3AD1B623B14}"/>
                  </a:ext>
                </a:extLst>
              </p:cNvPr>
              <p:cNvSpPr/>
              <p:nvPr/>
            </p:nvSpPr>
            <p:spPr>
              <a:xfrm>
                <a:off x="2213427" y="2694633"/>
                <a:ext cx="47530" cy="43743"/>
              </a:xfrm>
              <a:custGeom>
                <a:avLst/>
                <a:gdLst>
                  <a:gd name="connsiteX0" fmla="*/ 36212 w 47530"/>
                  <a:gd name="connsiteY0" fmla="*/ 16595 h 43743"/>
                  <a:gd name="connsiteX1" fmla="*/ 34339 w 47530"/>
                  <a:gd name="connsiteY1" fmla="*/ 22170 h 43743"/>
                  <a:gd name="connsiteX2" fmla="*/ 23744 w 47530"/>
                  <a:gd name="connsiteY2" fmla="*/ 43743 h 43743"/>
                  <a:gd name="connsiteX3" fmla="*/ 13149 w 47530"/>
                  <a:gd name="connsiteY3" fmla="*/ 21744 h 43743"/>
                  <a:gd name="connsiteX4" fmla="*/ 11149 w 47530"/>
                  <a:gd name="connsiteY4" fmla="*/ 16595 h 43743"/>
                  <a:gd name="connsiteX5" fmla="*/ 10425 w 47530"/>
                  <a:gd name="connsiteY5" fmla="*/ 22170 h 43743"/>
                  <a:gd name="connsiteX6" fmla="*/ 6085 w 47530"/>
                  <a:gd name="connsiteY6" fmla="*/ 42084 h 43743"/>
                  <a:gd name="connsiteX7" fmla="*/ 0 w 47530"/>
                  <a:gd name="connsiteY7" fmla="*/ 42084 h 43743"/>
                  <a:gd name="connsiteX8" fmla="*/ 9574 w 47530"/>
                  <a:gd name="connsiteY8" fmla="*/ 0 h 43743"/>
                  <a:gd name="connsiteX9" fmla="*/ 21531 w 47530"/>
                  <a:gd name="connsiteY9" fmla="*/ 25403 h 43743"/>
                  <a:gd name="connsiteX10" fmla="*/ 23744 w 47530"/>
                  <a:gd name="connsiteY10" fmla="*/ 30893 h 43743"/>
                  <a:gd name="connsiteX11" fmla="*/ 26084 w 47530"/>
                  <a:gd name="connsiteY11" fmla="*/ 25403 h 43743"/>
                  <a:gd name="connsiteX12" fmla="*/ 37743 w 47530"/>
                  <a:gd name="connsiteY12" fmla="*/ 0 h 43743"/>
                  <a:gd name="connsiteX13" fmla="*/ 47530 w 47530"/>
                  <a:gd name="connsiteY13" fmla="*/ 42084 h 43743"/>
                  <a:gd name="connsiteX14" fmla="*/ 41403 w 47530"/>
                  <a:gd name="connsiteY14" fmla="*/ 42084 h 43743"/>
                  <a:gd name="connsiteX15" fmla="*/ 36935 w 47530"/>
                  <a:gd name="connsiteY15" fmla="*/ 22127 h 43743"/>
                  <a:gd name="connsiteX16" fmla="*/ 36212 w 47530"/>
                  <a:gd name="connsiteY16" fmla="*/ 16595 h 43743"/>
                  <a:gd name="connsiteX17" fmla="*/ 36297 w 47530"/>
                  <a:gd name="connsiteY17" fmla="*/ 16595 h 43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7530" h="43743">
                    <a:moveTo>
                      <a:pt x="36212" y="16595"/>
                    </a:moveTo>
                    <a:cubicBezTo>
                      <a:pt x="35871" y="18510"/>
                      <a:pt x="35233" y="20340"/>
                      <a:pt x="34339" y="22170"/>
                    </a:cubicBezTo>
                    <a:lnTo>
                      <a:pt x="23744" y="43743"/>
                    </a:lnTo>
                    <a:lnTo>
                      <a:pt x="13149" y="21744"/>
                    </a:lnTo>
                    <a:cubicBezTo>
                      <a:pt x="12382" y="20127"/>
                      <a:pt x="11659" y="18382"/>
                      <a:pt x="11149" y="16595"/>
                    </a:cubicBezTo>
                    <a:cubicBezTo>
                      <a:pt x="11149" y="18510"/>
                      <a:pt x="10808" y="20382"/>
                      <a:pt x="10425" y="22170"/>
                    </a:cubicBezTo>
                    <a:lnTo>
                      <a:pt x="6085" y="42084"/>
                    </a:lnTo>
                    <a:lnTo>
                      <a:pt x="0" y="42084"/>
                    </a:lnTo>
                    <a:lnTo>
                      <a:pt x="9574" y="0"/>
                    </a:lnTo>
                    <a:lnTo>
                      <a:pt x="21531" y="25403"/>
                    </a:lnTo>
                    <a:cubicBezTo>
                      <a:pt x="21872" y="26127"/>
                      <a:pt x="22595" y="27914"/>
                      <a:pt x="23744" y="30893"/>
                    </a:cubicBezTo>
                    <a:cubicBezTo>
                      <a:pt x="24510" y="28595"/>
                      <a:pt x="25446" y="26808"/>
                      <a:pt x="26084" y="25403"/>
                    </a:cubicBezTo>
                    <a:lnTo>
                      <a:pt x="37743" y="0"/>
                    </a:lnTo>
                    <a:lnTo>
                      <a:pt x="47530" y="42084"/>
                    </a:lnTo>
                    <a:lnTo>
                      <a:pt x="41403" y="42084"/>
                    </a:lnTo>
                    <a:lnTo>
                      <a:pt x="36935" y="22127"/>
                    </a:lnTo>
                    <a:cubicBezTo>
                      <a:pt x="36765" y="21404"/>
                      <a:pt x="36594" y="19616"/>
                      <a:pt x="36212" y="16595"/>
                    </a:cubicBezTo>
                    <a:lnTo>
                      <a:pt x="36297" y="16595"/>
                    </a:lnTo>
                    <a:close/>
                  </a:path>
                </a:pathLst>
              </a:custGeom>
              <a:grpFill/>
              <a:ln w="42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/>
                <a:endParaRPr lang="en-ZA" sz="1350">
                  <a:solidFill>
                    <a:srgbClr val="FFFFFF"/>
                  </a:solidFill>
                  <a:latin typeface="Open Sans"/>
                </a:endParaRPr>
              </a:p>
            </p:txBody>
          </p:sp>
        </p:grpSp>
      </p:grpSp>
      <p:pic>
        <p:nvPicPr>
          <p:cNvPr id="35" name="Picture 2" descr="Moove - Discovery">
            <a:extLst>
              <a:ext uri="{FF2B5EF4-FFF2-40B4-BE49-F238E27FC236}">
                <a16:creationId xmlns:a16="http://schemas.microsoft.com/office/drawing/2014/main" id="{517B3B33-A70F-629F-58EE-5E0619B56C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8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885" y="1326112"/>
            <a:ext cx="641369" cy="211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5" name="Picture 174" descr="A person running on a cellphone&#10;&#10;Description automatically generated">
            <a:extLst>
              <a:ext uri="{FF2B5EF4-FFF2-40B4-BE49-F238E27FC236}">
                <a16:creationId xmlns:a16="http://schemas.microsoft.com/office/drawing/2014/main" id="{905C673D-B1DC-114D-7AE8-FF8539433DF9}"/>
              </a:ext>
            </a:extLst>
          </p:cNvPr>
          <p:cNvPicPr>
            <a:picLocks noChangeAspect="1"/>
          </p:cNvPicPr>
          <p:nvPr/>
        </p:nvPicPr>
        <p:blipFill>
          <a:blip r:embed="rId89"/>
          <a:stretch>
            <a:fillRect/>
          </a:stretch>
        </p:blipFill>
        <p:spPr>
          <a:xfrm>
            <a:off x="3974803" y="2511871"/>
            <a:ext cx="2190951" cy="1654868"/>
          </a:xfrm>
          <a:prstGeom prst="rect">
            <a:avLst/>
          </a:prstGeom>
        </p:spPr>
      </p:pic>
      <p:pic>
        <p:nvPicPr>
          <p:cNvPr id="89" name="Picture 88" descr="A pink circle with white text&#10;&#10;Description automatically generated">
            <a:extLst>
              <a:ext uri="{FF2B5EF4-FFF2-40B4-BE49-F238E27FC236}">
                <a16:creationId xmlns:a16="http://schemas.microsoft.com/office/drawing/2014/main" id="{44E70AFF-0902-B549-CF1A-9135274E8327}"/>
              </a:ext>
            </a:extLst>
          </p:cNvPr>
          <p:cNvPicPr>
            <a:picLocks noChangeAspect="1"/>
          </p:cNvPicPr>
          <p:nvPr/>
        </p:nvPicPr>
        <p:blipFill>
          <a:blip r:embed="rId90"/>
          <a:stretch>
            <a:fillRect/>
          </a:stretch>
        </p:blipFill>
        <p:spPr>
          <a:xfrm>
            <a:off x="1822767" y="1585400"/>
            <a:ext cx="984107" cy="578524"/>
          </a:xfrm>
          <a:prstGeom prst="rect">
            <a:avLst/>
          </a:prstGeom>
        </p:spPr>
      </p:pic>
      <p:pic>
        <p:nvPicPr>
          <p:cNvPr id="76" name="Picture 75" descr="A logo with blue text&#10;&#10;Description automatically generated">
            <a:extLst>
              <a:ext uri="{FF2B5EF4-FFF2-40B4-BE49-F238E27FC236}">
                <a16:creationId xmlns:a16="http://schemas.microsoft.com/office/drawing/2014/main" id="{5209DF59-5798-B70C-DF46-E57354B7B4D8}"/>
              </a:ext>
            </a:extLst>
          </p:cNvPr>
          <p:cNvPicPr>
            <a:picLocks noChangeAspect="1"/>
          </p:cNvPicPr>
          <p:nvPr/>
        </p:nvPicPr>
        <p:blipFill>
          <a:blip r:embed="rId91"/>
          <a:stretch>
            <a:fillRect/>
          </a:stretch>
        </p:blipFill>
        <p:spPr>
          <a:xfrm>
            <a:off x="8239537" y="3241917"/>
            <a:ext cx="626396" cy="417597"/>
          </a:xfrm>
          <a:prstGeom prst="rect">
            <a:avLst/>
          </a:prstGeom>
        </p:spPr>
      </p:pic>
      <p:pic>
        <p:nvPicPr>
          <p:cNvPr id="94" name="Picture 93" descr="A logo with blue and red text&#10;&#10;Description automatically generated">
            <a:extLst>
              <a:ext uri="{FF2B5EF4-FFF2-40B4-BE49-F238E27FC236}">
                <a16:creationId xmlns:a16="http://schemas.microsoft.com/office/drawing/2014/main" id="{A5326E0D-977B-46AB-8D35-C29628B18938}"/>
              </a:ext>
            </a:extLst>
          </p:cNvPr>
          <p:cNvPicPr>
            <a:picLocks noChangeAspect="1"/>
          </p:cNvPicPr>
          <p:nvPr/>
        </p:nvPicPr>
        <p:blipFill>
          <a:blip r:embed="rId92"/>
          <a:stretch>
            <a:fillRect/>
          </a:stretch>
        </p:blipFill>
        <p:spPr>
          <a:xfrm>
            <a:off x="6035949" y="3031989"/>
            <a:ext cx="1227988" cy="818659"/>
          </a:xfrm>
          <a:prstGeom prst="rect">
            <a:avLst/>
          </a:prstGeom>
        </p:spPr>
      </p:pic>
      <p:pic>
        <p:nvPicPr>
          <p:cNvPr id="131" name="Picture 130" descr="A black and white logo&#10;&#10;Description automatically generated">
            <a:extLst>
              <a:ext uri="{FF2B5EF4-FFF2-40B4-BE49-F238E27FC236}">
                <a16:creationId xmlns:a16="http://schemas.microsoft.com/office/drawing/2014/main" id="{B001DAA5-EE18-C7AA-AB9F-F8F858F29078}"/>
              </a:ext>
            </a:extLst>
          </p:cNvPr>
          <p:cNvPicPr>
            <a:picLocks noChangeAspect="1"/>
          </p:cNvPicPr>
          <p:nvPr/>
        </p:nvPicPr>
        <p:blipFill>
          <a:blip r:embed="rId93">
            <a:biLevel thresh="25000"/>
          </a:blip>
          <a:stretch>
            <a:fillRect/>
          </a:stretch>
        </p:blipFill>
        <p:spPr>
          <a:xfrm>
            <a:off x="2950414" y="2051560"/>
            <a:ext cx="532295" cy="532295"/>
          </a:xfrm>
          <a:prstGeom prst="rect">
            <a:avLst/>
          </a:prstGeom>
        </p:spPr>
      </p:pic>
      <p:pic>
        <p:nvPicPr>
          <p:cNvPr id="138" name="Graphic 137">
            <a:extLst>
              <a:ext uri="{FF2B5EF4-FFF2-40B4-BE49-F238E27FC236}">
                <a16:creationId xmlns:a16="http://schemas.microsoft.com/office/drawing/2014/main" id="{9099291E-DCC0-0828-E944-7B237A323DCE}"/>
              </a:ext>
            </a:extLst>
          </p:cNvPr>
          <p:cNvPicPr>
            <a:picLocks noChangeAspect="1"/>
          </p:cNvPicPr>
          <p:nvPr/>
        </p:nvPicPr>
        <p:blipFill rotWithShape="1">
          <a:blip r:embed="rId94">
            <a:extLst>
              <a:ext uri="{96DAC541-7B7A-43D3-8B79-37D633B846F1}">
                <asvg:svgBlip xmlns:asvg="http://schemas.microsoft.com/office/drawing/2016/SVG/main" r:embed="rId95"/>
              </a:ext>
            </a:extLst>
          </a:blip>
          <a:srcRect t="29079" b="34006"/>
          <a:stretch/>
        </p:blipFill>
        <p:spPr>
          <a:xfrm>
            <a:off x="2318149" y="2524234"/>
            <a:ext cx="847540" cy="312866"/>
          </a:xfrm>
          <a:prstGeom prst="rect">
            <a:avLst/>
          </a:prstGeom>
        </p:spPr>
      </p:pic>
      <p:pic>
        <p:nvPicPr>
          <p:cNvPr id="177" name="Picture 176" descr="A motorcycle with a box on the back&#10;&#10;Description automatically generated">
            <a:extLst>
              <a:ext uri="{FF2B5EF4-FFF2-40B4-BE49-F238E27FC236}">
                <a16:creationId xmlns:a16="http://schemas.microsoft.com/office/drawing/2014/main" id="{3F2BD339-09F1-86C5-E039-01935599EFCE}"/>
              </a:ext>
            </a:extLst>
          </p:cNvPr>
          <p:cNvPicPr>
            <a:picLocks noChangeAspect="1"/>
          </p:cNvPicPr>
          <p:nvPr/>
        </p:nvPicPr>
        <p:blipFill>
          <a:blip r:embed="rId96"/>
          <a:stretch>
            <a:fillRect/>
          </a:stretch>
        </p:blipFill>
        <p:spPr>
          <a:xfrm>
            <a:off x="3200099" y="3034209"/>
            <a:ext cx="720355" cy="516862"/>
          </a:xfrm>
          <a:prstGeom prst="rect">
            <a:avLst/>
          </a:prstGeom>
        </p:spPr>
      </p:pic>
      <p:pic>
        <p:nvPicPr>
          <p:cNvPr id="178" name="Picture 177" descr="A blue and black toy motorcycle with a box on the back&#10;&#10;Description automatically generated">
            <a:extLst>
              <a:ext uri="{FF2B5EF4-FFF2-40B4-BE49-F238E27FC236}">
                <a16:creationId xmlns:a16="http://schemas.microsoft.com/office/drawing/2014/main" id="{B3250BFF-2884-E46E-A474-56E1938270B3}"/>
              </a:ext>
            </a:extLst>
          </p:cNvPr>
          <p:cNvPicPr>
            <a:picLocks noChangeAspect="1"/>
          </p:cNvPicPr>
          <p:nvPr/>
        </p:nvPicPr>
        <p:blipFill>
          <a:blip r:embed="rId97"/>
          <a:stretch>
            <a:fillRect/>
          </a:stretch>
        </p:blipFill>
        <p:spPr>
          <a:xfrm>
            <a:off x="2774052" y="3023600"/>
            <a:ext cx="606521" cy="483600"/>
          </a:xfrm>
          <a:prstGeom prst="rect">
            <a:avLst/>
          </a:prstGeom>
        </p:spPr>
      </p:pic>
      <p:pic>
        <p:nvPicPr>
          <p:cNvPr id="179" name="Picture 178" descr="A blue and black logo&#10;&#10;Description automatically generated">
            <a:extLst>
              <a:ext uri="{FF2B5EF4-FFF2-40B4-BE49-F238E27FC236}">
                <a16:creationId xmlns:a16="http://schemas.microsoft.com/office/drawing/2014/main" id="{A88F7676-E6BF-6E83-60F2-B12C0C5B48F1}"/>
              </a:ext>
            </a:extLst>
          </p:cNvPr>
          <p:cNvPicPr>
            <a:picLocks noChangeAspect="1"/>
          </p:cNvPicPr>
          <p:nvPr/>
        </p:nvPicPr>
        <p:blipFill>
          <a:blip r:embed="rId87"/>
          <a:stretch>
            <a:fillRect/>
          </a:stretch>
        </p:blipFill>
        <p:spPr>
          <a:xfrm>
            <a:off x="7137033" y="1832067"/>
            <a:ext cx="511372" cy="76987"/>
          </a:xfrm>
          <a:prstGeom prst="rect">
            <a:avLst/>
          </a:prstGeom>
        </p:spPr>
      </p:pic>
      <p:pic>
        <p:nvPicPr>
          <p:cNvPr id="180" name="Picture 179" descr="A green and black sign&#10;&#10;Description automatically generated">
            <a:extLst>
              <a:ext uri="{FF2B5EF4-FFF2-40B4-BE49-F238E27FC236}">
                <a16:creationId xmlns:a16="http://schemas.microsoft.com/office/drawing/2014/main" id="{39C2219E-3BC6-E76B-D88F-F01F4A55941C}"/>
              </a:ext>
            </a:extLst>
          </p:cNvPr>
          <p:cNvPicPr>
            <a:picLocks noChangeAspect="1"/>
          </p:cNvPicPr>
          <p:nvPr/>
        </p:nvPicPr>
        <p:blipFill>
          <a:blip r:embed="rId98"/>
          <a:stretch>
            <a:fillRect/>
          </a:stretch>
        </p:blipFill>
        <p:spPr>
          <a:xfrm>
            <a:off x="7979185" y="1685636"/>
            <a:ext cx="294902" cy="103216"/>
          </a:xfrm>
          <a:prstGeom prst="rect">
            <a:avLst/>
          </a:prstGeom>
        </p:spPr>
      </p:pic>
      <p:pic>
        <p:nvPicPr>
          <p:cNvPr id="181" name="Picture 180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FC6F8FD5-EB39-B13E-BA3D-C6F17B20A1A2}"/>
              </a:ext>
            </a:extLst>
          </p:cNvPr>
          <p:cNvPicPr>
            <a:picLocks noChangeAspect="1"/>
          </p:cNvPicPr>
          <p:nvPr/>
        </p:nvPicPr>
        <p:blipFill>
          <a:blip r:embed="rId99"/>
          <a:stretch>
            <a:fillRect/>
          </a:stretch>
        </p:blipFill>
        <p:spPr>
          <a:xfrm>
            <a:off x="8460301" y="1670533"/>
            <a:ext cx="237361" cy="82235"/>
          </a:xfrm>
          <a:prstGeom prst="rect">
            <a:avLst/>
          </a:prstGeom>
        </p:spPr>
      </p:pic>
      <p:pic>
        <p:nvPicPr>
          <p:cNvPr id="182" name="Picture 181" descr="A green and black logo&#10;&#10;Description automatically generated">
            <a:extLst>
              <a:ext uri="{FF2B5EF4-FFF2-40B4-BE49-F238E27FC236}">
                <a16:creationId xmlns:a16="http://schemas.microsoft.com/office/drawing/2014/main" id="{0F6F2E02-8466-1A00-5422-A0E84FA3821A}"/>
              </a:ext>
            </a:extLst>
          </p:cNvPr>
          <p:cNvPicPr>
            <a:picLocks noChangeAspect="1"/>
          </p:cNvPicPr>
          <p:nvPr/>
        </p:nvPicPr>
        <p:blipFill>
          <a:blip r:embed="rId100"/>
          <a:stretch>
            <a:fillRect/>
          </a:stretch>
        </p:blipFill>
        <p:spPr>
          <a:xfrm>
            <a:off x="8370804" y="1792826"/>
            <a:ext cx="467044" cy="7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08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4263419-F691-E68A-6B5A-6B4435E5C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82326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Oval 99">
            <a:extLst>
              <a:ext uri="{FF2B5EF4-FFF2-40B4-BE49-F238E27FC236}">
                <a16:creationId xmlns:a16="http://schemas.microsoft.com/office/drawing/2014/main" id="{EF3681C5-06DF-6A4E-6E98-3FA8CD025B87}"/>
              </a:ext>
            </a:extLst>
          </p:cNvPr>
          <p:cNvSpPr/>
          <p:nvPr/>
        </p:nvSpPr>
        <p:spPr>
          <a:xfrm>
            <a:off x="2017015" y="2268860"/>
            <a:ext cx="1664494" cy="1664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702000" rIns="0" bIns="0" rtlCol="0" anchor="t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BFD80CFE-F4D5-3523-D93E-14872165A11B}"/>
              </a:ext>
            </a:extLst>
          </p:cNvPr>
          <p:cNvSpPr/>
          <p:nvPr/>
        </p:nvSpPr>
        <p:spPr>
          <a:xfrm>
            <a:off x="287337" y="2268860"/>
            <a:ext cx="1664494" cy="1664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702000" rIns="0" bIns="0" rtlCol="0" anchor="t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E26925-0434-D151-F478-D2C45D538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comprehensive, value-for-money care for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local government employees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F737C6-E1A3-4185-CAAA-B353C9DA4A30}"/>
              </a:ext>
            </a:extLst>
          </p:cNvPr>
          <p:cNvSpPr/>
          <p:nvPr/>
        </p:nvSpPr>
        <p:spPr>
          <a:xfrm>
            <a:off x="309584" y="1539675"/>
            <a:ext cx="1620000" cy="55491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27000" tIns="27000" rIns="27000" bIns="27000" rtlCol="0" anchor="b" anchorCtr="0"/>
          <a:lstStyle/>
          <a:p>
            <a:pPr algn="ctr" defTabSz="685783">
              <a:defRPr/>
            </a:pPr>
            <a:r>
              <a:rPr lang="en-US" sz="1200" b="1" kern="0" dirty="0">
                <a:solidFill>
                  <a:srgbClr val="454545"/>
                </a:solidFill>
                <a:latin typeface="Arial"/>
              </a:rPr>
              <a:t>Scheme of Choice for local government employees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CF62574-EA2F-513B-BE97-40976F258379}"/>
              </a:ext>
            </a:extLst>
          </p:cNvPr>
          <p:cNvSpPr/>
          <p:nvPr/>
        </p:nvSpPr>
        <p:spPr>
          <a:xfrm>
            <a:off x="2039261" y="1539675"/>
            <a:ext cx="1620000" cy="55491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27000" tIns="27000" rIns="27000" bIns="27000" rtlCol="0" anchor="b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Ensuring highest quality </a:t>
            </a:r>
            <a:r>
              <a:rPr lang="en-US" sz="1200" b="1" kern="0" dirty="0">
                <a:solidFill>
                  <a:srgbClr val="454545"/>
                </a:solidFill>
                <a:latin typeface="Arial"/>
              </a:rPr>
              <a:t>c</a:t>
            </a: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are &amp; service for members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823E7AD-BB75-9342-0C0C-11DF834668C0}"/>
              </a:ext>
            </a:extLst>
          </p:cNvPr>
          <p:cNvSpPr/>
          <p:nvPr/>
        </p:nvSpPr>
        <p:spPr>
          <a:xfrm>
            <a:off x="5498617" y="1539675"/>
            <a:ext cx="1440722" cy="55491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27000" tIns="27000" rIns="27000" bIns="27000" rtlCol="0" anchor="b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454545"/>
                </a:solidFill>
                <a:latin typeface="Arial"/>
              </a:rPr>
              <a:t>Ensuring sustained value for members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AC32845-4433-F00E-DE9A-F19BB61EC2B9}"/>
              </a:ext>
            </a:extLst>
          </p:cNvPr>
          <p:cNvSpPr/>
          <p:nvPr/>
        </p:nvSpPr>
        <p:spPr>
          <a:xfrm>
            <a:off x="3842659" y="1532048"/>
            <a:ext cx="1306110" cy="55491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27000" tIns="27000" rIns="27000" bIns="27000" rtlCol="0" anchor="b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454545"/>
                </a:solidFill>
                <a:latin typeface="Arial"/>
              </a:rPr>
              <a:t>LA Health </a:t>
            </a: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Benefit Option summary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03B9BF3-CDBB-751B-4F58-8247E7615518}"/>
              </a:ext>
            </a:extLst>
          </p:cNvPr>
          <p:cNvSpPr/>
          <p:nvPr/>
        </p:nvSpPr>
        <p:spPr>
          <a:xfrm>
            <a:off x="7407570" y="1532048"/>
            <a:ext cx="1440723" cy="55491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27000" tIns="27000" rIns="27000" bIns="27000" rtlCol="0" anchor="b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Promoting wellness and a healthy lifestyle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DD932DC-0DC9-A87B-E494-1A71BE455384}"/>
              </a:ext>
            </a:extLst>
          </p:cNvPr>
          <p:cNvSpPr/>
          <p:nvPr/>
        </p:nvSpPr>
        <p:spPr>
          <a:xfrm>
            <a:off x="7206048" y="2268860"/>
            <a:ext cx="1664494" cy="1664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702000" rIns="0" bIns="0" rtlCol="0" anchor="t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4BBE4089-D933-403E-535D-AEDBE51F95FE}"/>
              </a:ext>
            </a:extLst>
          </p:cNvPr>
          <p:cNvSpPr/>
          <p:nvPr/>
        </p:nvSpPr>
        <p:spPr>
          <a:xfrm>
            <a:off x="5476371" y="2268860"/>
            <a:ext cx="1664494" cy="1664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702000" rIns="0" bIns="0" rtlCol="0" anchor="t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2C6147D8-C3AE-A52B-0EDF-D4F9820BA5A4}"/>
              </a:ext>
            </a:extLst>
          </p:cNvPr>
          <p:cNvSpPr/>
          <p:nvPr/>
        </p:nvSpPr>
        <p:spPr>
          <a:xfrm>
            <a:off x="3746693" y="2268860"/>
            <a:ext cx="1664494" cy="1664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702000" rIns="0" bIns="0" rtlCol="0" anchor="t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F4F8D22C-6C63-A051-1E8B-4D066DECEB35}"/>
              </a:ext>
            </a:extLst>
          </p:cNvPr>
          <p:cNvGrpSpPr/>
          <p:nvPr/>
        </p:nvGrpSpPr>
        <p:grpSpPr>
          <a:xfrm>
            <a:off x="2339081" y="2577252"/>
            <a:ext cx="992220" cy="780970"/>
            <a:chOff x="418944" y="1731095"/>
            <a:chExt cx="4965075" cy="4194890"/>
          </a:xfrm>
          <a:solidFill>
            <a:srgbClr val="35B876"/>
          </a:solidFill>
        </p:grpSpPr>
        <p:sp>
          <p:nvSpPr>
            <p:cNvPr id="1026" name="Freeform 48">
              <a:extLst>
                <a:ext uri="{FF2B5EF4-FFF2-40B4-BE49-F238E27FC236}">
                  <a16:creationId xmlns:a16="http://schemas.microsoft.com/office/drawing/2014/main" id="{04BD95D4-5309-DFEF-DFB5-704D80C19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944" y="2596072"/>
              <a:ext cx="2715819" cy="2673262"/>
            </a:xfrm>
            <a:custGeom>
              <a:avLst/>
              <a:gdLst>
                <a:gd name="T0" fmla="*/ 1324 w 7682"/>
                <a:gd name="T1" fmla="*/ 6092 h 8000"/>
                <a:gd name="T2" fmla="*/ 1588 w 7682"/>
                <a:gd name="T3" fmla="*/ 5911 h 8000"/>
                <a:gd name="T4" fmla="*/ 1816 w 7682"/>
                <a:gd name="T5" fmla="*/ 5599 h 8000"/>
                <a:gd name="T6" fmla="*/ 2091 w 7682"/>
                <a:gd name="T7" fmla="*/ 5863 h 8000"/>
                <a:gd name="T8" fmla="*/ 2127 w 7682"/>
                <a:gd name="T9" fmla="*/ 6188 h 8000"/>
                <a:gd name="T10" fmla="*/ 2259 w 7682"/>
                <a:gd name="T11" fmla="*/ 6668 h 8000"/>
                <a:gd name="T12" fmla="*/ 2415 w 7682"/>
                <a:gd name="T13" fmla="*/ 7052 h 8000"/>
                <a:gd name="T14" fmla="*/ 2655 w 7682"/>
                <a:gd name="T15" fmla="*/ 7340 h 8000"/>
                <a:gd name="T16" fmla="*/ 2643 w 7682"/>
                <a:gd name="T17" fmla="*/ 7700 h 8000"/>
                <a:gd name="T18" fmla="*/ 2799 w 7682"/>
                <a:gd name="T19" fmla="*/ 7580 h 8000"/>
                <a:gd name="T20" fmla="*/ 3087 w 7682"/>
                <a:gd name="T21" fmla="*/ 7364 h 8000"/>
                <a:gd name="T22" fmla="*/ 3219 w 7682"/>
                <a:gd name="T23" fmla="*/ 7484 h 8000"/>
                <a:gd name="T24" fmla="*/ 3267 w 7682"/>
                <a:gd name="T25" fmla="*/ 7880 h 8000"/>
                <a:gd name="T26" fmla="*/ 3687 w 7682"/>
                <a:gd name="T27" fmla="*/ 8000 h 8000"/>
                <a:gd name="T28" fmla="*/ 3915 w 7682"/>
                <a:gd name="T29" fmla="*/ 7760 h 8000"/>
                <a:gd name="T30" fmla="*/ 4155 w 7682"/>
                <a:gd name="T31" fmla="*/ 7508 h 8000"/>
                <a:gd name="T32" fmla="*/ 4371 w 7682"/>
                <a:gd name="T33" fmla="*/ 7268 h 8000"/>
                <a:gd name="T34" fmla="*/ 4719 w 7682"/>
                <a:gd name="T35" fmla="*/ 7232 h 8000"/>
                <a:gd name="T36" fmla="*/ 4863 w 7682"/>
                <a:gd name="T37" fmla="*/ 6896 h 8000"/>
                <a:gd name="T38" fmla="*/ 5271 w 7682"/>
                <a:gd name="T39" fmla="*/ 6872 h 8000"/>
                <a:gd name="T40" fmla="*/ 5727 w 7682"/>
                <a:gd name="T41" fmla="*/ 7016 h 8000"/>
                <a:gd name="T42" fmla="*/ 6134 w 7682"/>
                <a:gd name="T43" fmla="*/ 6704 h 8000"/>
                <a:gd name="T44" fmla="*/ 6542 w 7682"/>
                <a:gd name="T45" fmla="*/ 6848 h 8000"/>
                <a:gd name="T46" fmla="*/ 6890 w 7682"/>
                <a:gd name="T47" fmla="*/ 6440 h 8000"/>
                <a:gd name="T48" fmla="*/ 7428 w 7682"/>
                <a:gd name="T49" fmla="*/ 6260 h 8000"/>
                <a:gd name="T50" fmla="*/ 7682 w 7682"/>
                <a:gd name="T51" fmla="*/ 6032 h 8000"/>
                <a:gd name="T52" fmla="*/ 7490 w 7682"/>
                <a:gd name="T53" fmla="*/ 5575 h 8000"/>
                <a:gd name="T54" fmla="*/ 6854 w 7682"/>
                <a:gd name="T55" fmla="*/ 4915 h 8000"/>
                <a:gd name="T56" fmla="*/ 6926 w 7682"/>
                <a:gd name="T57" fmla="*/ 4267 h 8000"/>
                <a:gd name="T58" fmla="*/ 7226 w 7682"/>
                <a:gd name="T59" fmla="*/ 3379 h 8000"/>
                <a:gd name="T60" fmla="*/ 7238 w 7682"/>
                <a:gd name="T61" fmla="*/ 3163 h 8000"/>
                <a:gd name="T62" fmla="*/ 7178 w 7682"/>
                <a:gd name="T63" fmla="*/ 2935 h 8000"/>
                <a:gd name="T64" fmla="*/ 7046 w 7682"/>
                <a:gd name="T65" fmla="*/ 2683 h 8000"/>
                <a:gd name="T66" fmla="*/ 6866 w 7682"/>
                <a:gd name="T67" fmla="*/ 3151 h 8000"/>
                <a:gd name="T68" fmla="*/ 6794 w 7682"/>
                <a:gd name="T69" fmla="*/ 2887 h 8000"/>
                <a:gd name="T70" fmla="*/ 6494 w 7682"/>
                <a:gd name="T71" fmla="*/ 2779 h 8000"/>
                <a:gd name="T72" fmla="*/ 6314 w 7682"/>
                <a:gd name="T73" fmla="*/ 2587 h 8000"/>
                <a:gd name="T74" fmla="*/ 5774 w 7682"/>
                <a:gd name="T75" fmla="*/ 2455 h 8000"/>
                <a:gd name="T76" fmla="*/ 5631 w 7682"/>
                <a:gd name="T77" fmla="*/ 2083 h 8000"/>
                <a:gd name="T78" fmla="*/ 5427 w 7682"/>
                <a:gd name="T79" fmla="*/ 1686 h 8000"/>
                <a:gd name="T80" fmla="*/ 5319 w 7682"/>
                <a:gd name="T81" fmla="*/ 1422 h 8000"/>
                <a:gd name="T82" fmla="*/ 5079 w 7682"/>
                <a:gd name="T83" fmla="*/ 1386 h 8000"/>
                <a:gd name="T84" fmla="*/ 4767 w 7682"/>
                <a:gd name="T85" fmla="*/ 1734 h 8000"/>
                <a:gd name="T86" fmla="*/ 4455 w 7682"/>
                <a:gd name="T87" fmla="*/ 1842 h 8000"/>
                <a:gd name="T88" fmla="*/ 4179 w 7682"/>
                <a:gd name="T89" fmla="*/ 1962 h 8000"/>
                <a:gd name="T90" fmla="*/ 3759 w 7682"/>
                <a:gd name="T91" fmla="*/ 1950 h 8000"/>
                <a:gd name="T92" fmla="*/ 3471 w 7682"/>
                <a:gd name="T93" fmla="*/ 1806 h 8000"/>
                <a:gd name="T94" fmla="*/ 3615 w 7682"/>
                <a:gd name="T95" fmla="*/ 1386 h 8000"/>
                <a:gd name="T96" fmla="*/ 3543 w 7682"/>
                <a:gd name="T97" fmla="*/ 918 h 8000"/>
                <a:gd name="T98" fmla="*/ 3195 w 7682"/>
                <a:gd name="T99" fmla="*/ 186 h 8000"/>
                <a:gd name="T100" fmla="*/ 2871 w 7682"/>
                <a:gd name="T101" fmla="*/ 3619 h 8000"/>
                <a:gd name="T102" fmla="*/ 2583 w 7682"/>
                <a:gd name="T103" fmla="*/ 3835 h 8000"/>
                <a:gd name="T104" fmla="*/ 2271 w 7682"/>
                <a:gd name="T105" fmla="*/ 3919 h 8000"/>
                <a:gd name="T106" fmla="*/ 1852 w 7682"/>
                <a:gd name="T107" fmla="*/ 4003 h 8000"/>
                <a:gd name="T108" fmla="*/ 1228 w 7682"/>
                <a:gd name="T109" fmla="*/ 3955 h 8000"/>
                <a:gd name="T110" fmla="*/ 856 w 7682"/>
                <a:gd name="T111" fmla="*/ 3715 h 8000"/>
                <a:gd name="T112" fmla="*/ 490 w 7682"/>
                <a:gd name="T113" fmla="*/ 3299 h 8000"/>
                <a:gd name="T114" fmla="*/ 220 w 7682"/>
                <a:gd name="T115" fmla="*/ 3655 h 8000"/>
                <a:gd name="T116" fmla="*/ 160 w 7682"/>
                <a:gd name="T117" fmla="*/ 4243 h 8000"/>
                <a:gd name="T118" fmla="*/ 748 w 7682"/>
                <a:gd name="T119" fmla="*/ 5503 h 8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682" h="8000">
                  <a:moveTo>
                    <a:pt x="1156" y="6308"/>
                  </a:moveTo>
                  <a:lnTo>
                    <a:pt x="1240" y="6188"/>
                  </a:lnTo>
                  <a:lnTo>
                    <a:pt x="1324" y="6092"/>
                  </a:lnTo>
                  <a:lnTo>
                    <a:pt x="1348" y="5923"/>
                  </a:lnTo>
                  <a:lnTo>
                    <a:pt x="1480" y="5947"/>
                  </a:lnTo>
                  <a:lnTo>
                    <a:pt x="1588" y="5911"/>
                  </a:lnTo>
                  <a:lnTo>
                    <a:pt x="1648" y="5791"/>
                  </a:lnTo>
                  <a:lnTo>
                    <a:pt x="1684" y="5647"/>
                  </a:lnTo>
                  <a:lnTo>
                    <a:pt x="1816" y="5599"/>
                  </a:lnTo>
                  <a:lnTo>
                    <a:pt x="1864" y="5647"/>
                  </a:lnTo>
                  <a:lnTo>
                    <a:pt x="2007" y="5719"/>
                  </a:lnTo>
                  <a:lnTo>
                    <a:pt x="2091" y="5863"/>
                  </a:lnTo>
                  <a:lnTo>
                    <a:pt x="2163" y="5839"/>
                  </a:lnTo>
                  <a:lnTo>
                    <a:pt x="2115" y="6020"/>
                  </a:lnTo>
                  <a:lnTo>
                    <a:pt x="2127" y="6188"/>
                  </a:lnTo>
                  <a:lnTo>
                    <a:pt x="2187" y="6308"/>
                  </a:lnTo>
                  <a:lnTo>
                    <a:pt x="2259" y="6500"/>
                  </a:lnTo>
                  <a:lnTo>
                    <a:pt x="2259" y="6668"/>
                  </a:lnTo>
                  <a:lnTo>
                    <a:pt x="2283" y="6812"/>
                  </a:lnTo>
                  <a:lnTo>
                    <a:pt x="2319" y="6956"/>
                  </a:lnTo>
                  <a:lnTo>
                    <a:pt x="2415" y="7052"/>
                  </a:lnTo>
                  <a:lnTo>
                    <a:pt x="2523" y="7148"/>
                  </a:lnTo>
                  <a:lnTo>
                    <a:pt x="2655" y="7220"/>
                  </a:lnTo>
                  <a:lnTo>
                    <a:pt x="2655" y="7340"/>
                  </a:lnTo>
                  <a:lnTo>
                    <a:pt x="2583" y="7448"/>
                  </a:lnTo>
                  <a:lnTo>
                    <a:pt x="2679" y="7592"/>
                  </a:lnTo>
                  <a:lnTo>
                    <a:pt x="2643" y="7700"/>
                  </a:lnTo>
                  <a:lnTo>
                    <a:pt x="2751" y="7760"/>
                  </a:lnTo>
                  <a:lnTo>
                    <a:pt x="2751" y="7664"/>
                  </a:lnTo>
                  <a:lnTo>
                    <a:pt x="2799" y="7580"/>
                  </a:lnTo>
                  <a:lnTo>
                    <a:pt x="2871" y="7472"/>
                  </a:lnTo>
                  <a:lnTo>
                    <a:pt x="3015" y="7460"/>
                  </a:lnTo>
                  <a:lnTo>
                    <a:pt x="3087" y="7364"/>
                  </a:lnTo>
                  <a:lnTo>
                    <a:pt x="3195" y="7280"/>
                  </a:lnTo>
                  <a:lnTo>
                    <a:pt x="3267" y="7316"/>
                  </a:lnTo>
                  <a:lnTo>
                    <a:pt x="3219" y="7484"/>
                  </a:lnTo>
                  <a:lnTo>
                    <a:pt x="3171" y="7604"/>
                  </a:lnTo>
                  <a:lnTo>
                    <a:pt x="3243" y="7772"/>
                  </a:lnTo>
                  <a:lnTo>
                    <a:pt x="3267" y="7880"/>
                  </a:lnTo>
                  <a:lnTo>
                    <a:pt x="3423" y="8000"/>
                  </a:lnTo>
                  <a:lnTo>
                    <a:pt x="3567" y="7988"/>
                  </a:lnTo>
                  <a:lnTo>
                    <a:pt x="3687" y="8000"/>
                  </a:lnTo>
                  <a:lnTo>
                    <a:pt x="3783" y="7904"/>
                  </a:lnTo>
                  <a:lnTo>
                    <a:pt x="3819" y="7748"/>
                  </a:lnTo>
                  <a:lnTo>
                    <a:pt x="3915" y="7760"/>
                  </a:lnTo>
                  <a:lnTo>
                    <a:pt x="4059" y="7652"/>
                  </a:lnTo>
                  <a:lnTo>
                    <a:pt x="4023" y="7532"/>
                  </a:lnTo>
                  <a:lnTo>
                    <a:pt x="4155" y="7508"/>
                  </a:lnTo>
                  <a:lnTo>
                    <a:pt x="4263" y="7388"/>
                  </a:lnTo>
                  <a:lnTo>
                    <a:pt x="4359" y="7364"/>
                  </a:lnTo>
                  <a:lnTo>
                    <a:pt x="4371" y="7268"/>
                  </a:lnTo>
                  <a:lnTo>
                    <a:pt x="4527" y="7244"/>
                  </a:lnTo>
                  <a:lnTo>
                    <a:pt x="4635" y="7340"/>
                  </a:lnTo>
                  <a:lnTo>
                    <a:pt x="4719" y="7232"/>
                  </a:lnTo>
                  <a:lnTo>
                    <a:pt x="4851" y="7124"/>
                  </a:lnTo>
                  <a:lnTo>
                    <a:pt x="4791" y="7052"/>
                  </a:lnTo>
                  <a:lnTo>
                    <a:pt x="4863" y="6896"/>
                  </a:lnTo>
                  <a:lnTo>
                    <a:pt x="4995" y="6644"/>
                  </a:lnTo>
                  <a:lnTo>
                    <a:pt x="5163" y="6728"/>
                  </a:lnTo>
                  <a:lnTo>
                    <a:pt x="5271" y="6872"/>
                  </a:lnTo>
                  <a:lnTo>
                    <a:pt x="5475" y="6872"/>
                  </a:lnTo>
                  <a:lnTo>
                    <a:pt x="5583" y="6956"/>
                  </a:lnTo>
                  <a:lnTo>
                    <a:pt x="5727" y="7016"/>
                  </a:lnTo>
                  <a:lnTo>
                    <a:pt x="5763" y="6872"/>
                  </a:lnTo>
                  <a:lnTo>
                    <a:pt x="5906" y="6764"/>
                  </a:lnTo>
                  <a:lnTo>
                    <a:pt x="6134" y="6704"/>
                  </a:lnTo>
                  <a:lnTo>
                    <a:pt x="6290" y="6848"/>
                  </a:lnTo>
                  <a:lnTo>
                    <a:pt x="6434" y="6764"/>
                  </a:lnTo>
                  <a:lnTo>
                    <a:pt x="6542" y="6848"/>
                  </a:lnTo>
                  <a:lnTo>
                    <a:pt x="6794" y="6776"/>
                  </a:lnTo>
                  <a:lnTo>
                    <a:pt x="6830" y="6656"/>
                  </a:lnTo>
                  <a:lnTo>
                    <a:pt x="6890" y="6440"/>
                  </a:lnTo>
                  <a:lnTo>
                    <a:pt x="7070" y="6464"/>
                  </a:lnTo>
                  <a:lnTo>
                    <a:pt x="7238" y="6332"/>
                  </a:lnTo>
                  <a:lnTo>
                    <a:pt x="7428" y="6260"/>
                  </a:lnTo>
                  <a:lnTo>
                    <a:pt x="7586" y="6260"/>
                  </a:lnTo>
                  <a:lnTo>
                    <a:pt x="7682" y="6164"/>
                  </a:lnTo>
                  <a:lnTo>
                    <a:pt x="7682" y="6032"/>
                  </a:lnTo>
                  <a:lnTo>
                    <a:pt x="7670" y="5863"/>
                  </a:lnTo>
                  <a:lnTo>
                    <a:pt x="7670" y="5695"/>
                  </a:lnTo>
                  <a:lnTo>
                    <a:pt x="7490" y="5575"/>
                  </a:lnTo>
                  <a:lnTo>
                    <a:pt x="7274" y="5371"/>
                  </a:lnTo>
                  <a:lnTo>
                    <a:pt x="7058" y="5071"/>
                  </a:lnTo>
                  <a:lnTo>
                    <a:pt x="6854" y="4915"/>
                  </a:lnTo>
                  <a:lnTo>
                    <a:pt x="6698" y="4795"/>
                  </a:lnTo>
                  <a:lnTo>
                    <a:pt x="6734" y="4639"/>
                  </a:lnTo>
                  <a:lnTo>
                    <a:pt x="6926" y="4267"/>
                  </a:lnTo>
                  <a:lnTo>
                    <a:pt x="7082" y="4003"/>
                  </a:lnTo>
                  <a:lnTo>
                    <a:pt x="7178" y="3511"/>
                  </a:lnTo>
                  <a:lnTo>
                    <a:pt x="7226" y="3379"/>
                  </a:lnTo>
                  <a:lnTo>
                    <a:pt x="7274" y="3259"/>
                  </a:lnTo>
                  <a:lnTo>
                    <a:pt x="7310" y="3127"/>
                  </a:lnTo>
                  <a:lnTo>
                    <a:pt x="7238" y="3163"/>
                  </a:lnTo>
                  <a:lnTo>
                    <a:pt x="7082" y="3127"/>
                  </a:lnTo>
                  <a:lnTo>
                    <a:pt x="7070" y="3031"/>
                  </a:lnTo>
                  <a:lnTo>
                    <a:pt x="7178" y="2935"/>
                  </a:lnTo>
                  <a:lnTo>
                    <a:pt x="7310" y="2827"/>
                  </a:lnTo>
                  <a:lnTo>
                    <a:pt x="7166" y="2779"/>
                  </a:lnTo>
                  <a:lnTo>
                    <a:pt x="7046" y="2683"/>
                  </a:lnTo>
                  <a:lnTo>
                    <a:pt x="6986" y="2779"/>
                  </a:lnTo>
                  <a:lnTo>
                    <a:pt x="6986" y="2995"/>
                  </a:lnTo>
                  <a:lnTo>
                    <a:pt x="6866" y="3151"/>
                  </a:lnTo>
                  <a:lnTo>
                    <a:pt x="6806" y="3115"/>
                  </a:lnTo>
                  <a:lnTo>
                    <a:pt x="6758" y="3007"/>
                  </a:lnTo>
                  <a:lnTo>
                    <a:pt x="6794" y="2887"/>
                  </a:lnTo>
                  <a:lnTo>
                    <a:pt x="6710" y="2767"/>
                  </a:lnTo>
                  <a:lnTo>
                    <a:pt x="6590" y="2803"/>
                  </a:lnTo>
                  <a:lnTo>
                    <a:pt x="6494" y="2779"/>
                  </a:lnTo>
                  <a:lnTo>
                    <a:pt x="6470" y="2623"/>
                  </a:lnTo>
                  <a:lnTo>
                    <a:pt x="6410" y="2443"/>
                  </a:lnTo>
                  <a:lnTo>
                    <a:pt x="6314" y="2587"/>
                  </a:lnTo>
                  <a:lnTo>
                    <a:pt x="6170" y="2599"/>
                  </a:lnTo>
                  <a:lnTo>
                    <a:pt x="5954" y="2515"/>
                  </a:lnTo>
                  <a:lnTo>
                    <a:pt x="5774" y="2455"/>
                  </a:lnTo>
                  <a:lnTo>
                    <a:pt x="5547" y="2275"/>
                  </a:lnTo>
                  <a:lnTo>
                    <a:pt x="5535" y="2155"/>
                  </a:lnTo>
                  <a:lnTo>
                    <a:pt x="5631" y="2083"/>
                  </a:lnTo>
                  <a:lnTo>
                    <a:pt x="5559" y="1962"/>
                  </a:lnTo>
                  <a:lnTo>
                    <a:pt x="5535" y="1758"/>
                  </a:lnTo>
                  <a:lnTo>
                    <a:pt x="5427" y="1686"/>
                  </a:lnTo>
                  <a:lnTo>
                    <a:pt x="5271" y="1638"/>
                  </a:lnTo>
                  <a:lnTo>
                    <a:pt x="5307" y="1530"/>
                  </a:lnTo>
                  <a:lnTo>
                    <a:pt x="5319" y="1422"/>
                  </a:lnTo>
                  <a:lnTo>
                    <a:pt x="5271" y="1230"/>
                  </a:lnTo>
                  <a:lnTo>
                    <a:pt x="5199" y="1326"/>
                  </a:lnTo>
                  <a:lnTo>
                    <a:pt x="5079" y="1386"/>
                  </a:lnTo>
                  <a:lnTo>
                    <a:pt x="4935" y="1458"/>
                  </a:lnTo>
                  <a:lnTo>
                    <a:pt x="4839" y="1602"/>
                  </a:lnTo>
                  <a:lnTo>
                    <a:pt x="4767" y="1734"/>
                  </a:lnTo>
                  <a:lnTo>
                    <a:pt x="4635" y="1794"/>
                  </a:lnTo>
                  <a:lnTo>
                    <a:pt x="4527" y="1770"/>
                  </a:lnTo>
                  <a:lnTo>
                    <a:pt x="4455" y="1842"/>
                  </a:lnTo>
                  <a:lnTo>
                    <a:pt x="4479" y="1926"/>
                  </a:lnTo>
                  <a:lnTo>
                    <a:pt x="4311" y="1986"/>
                  </a:lnTo>
                  <a:lnTo>
                    <a:pt x="4179" y="1962"/>
                  </a:lnTo>
                  <a:lnTo>
                    <a:pt x="4035" y="1962"/>
                  </a:lnTo>
                  <a:lnTo>
                    <a:pt x="3891" y="1986"/>
                  </a:lnTo>
                  <a:lnTo>
                    <a:pt x="3759" y="1950"/>
                  </a:lnTo>
                  <a:lnTo>
                    <a:pt x="3603" y="1986"/>
                  </a:lnTo>
                  <a:lnTo>
                    <a:pt x="3483" y="1938"/>
                  </a:lnTo>
                  <a:lnTo>
                    <a:pt x="3471" y="1806"/>
                  </a:lnTo>
                  <a:lnTo>
                    <a:pt x="3435" y="1626"/>
                  </a:lnTo>
                  <a:lnTo>
                    <a:pt x="3555" y="1494"/>
                  </a:lnTo>
                  <a:lnTo>
                    <a:pt x="3615" y="1386"/>
                  </a:lnTo>
                  <a:lnTo>
                    <a:pt x="3663" y="1254"/>
                  </a:lnTo>
                  <a:lnTo>
                    <a:pt x="3663" y="1050"/>
                  </a:lnTo>
                  <a:lnTo>
                    <a:pt x="3543" y="918"/>
                  </a:lnTo>
                  <a:lnTo>
                    <a:pt x="3507" y="774"/>
                  </a:lnTo>
                  <a:lnTo>
                    <a:pt x="3435" y="630"/>
                  </a:lnTo>
                  <a:lnTo>
                    <a:pt x="3195" y="186"/>
                  </a:lnTo>
                  <a:lnTo>
                    <a:pt x="2894" y="0"/>
                  </a:lnTo>
                  <a:lnTo>
                    <a:pt x="2967" y="3535"/>
                  </a:lnTo>
                  <a:lnTo>
                    <a:pt x="2871" y="3619"/>
                  </a:lnTo>
                  <a:lnTo>
                    <a:pt x="2739" y="3607"/>
                  </a:lnTo>
                  <a:lnTo>
                    <a:pt x="2583" y="3691"/>
                  </a:lnTo>
                  <a:lnTo>
                    <a:pt x="2583" y="3835"/>
                  </a:lnTo>
                  <a:lnTo>
                    <a:pt x="2487" y="3955"/>
                  </a:lnTo>
                  <a:lnTo>
                    <a:pt x="2391" y="3871"/>
                  </a:lnTo>
                  <a:lnTo>
                    <a:pt x="2271" y="3919"/>
                  </a:lnTo>
                  <a:lnTo>
                    <a:pt x="2259" y="4039"/>
                  </a:lnTo>
                  <a:lnTo>
                    <a:pt x="2019" y="4003"/>
                  </a:lnTo>
                  <a:lnTo>
                    <a:pt x="1852" y="4003"/>
                  </a:lnTo>
                  <a:lnTo>
                    <a:pt x="1696" y="4039"/>
                  </a:lnTo>
                  <a:lnTo>
                    <a:pt x="1480" y="4087"/>
                  </a:lnTo>
                  <a:lnTo>
                    <a:pt x="1228" y="3955"/>
                  </a:lnTo>
                  <a:lnTo>
                    <a:pt x="1084" y="3871"/>
                  </a:lnTo>
                  <a:lnTo>
                    <a:pt x="904" y="3883"/>
                  </a:lnTo>
                  <a:lnTo>
                    <a:pt x="856" y="3715"/>
                  </a:lnTo>
                  <a:lnTo>
                    <a:pt x="760" y="3523"/>
                  </a:lnTo>
                  <a:lnTo>
                    <a:pt x="628" y="3415"/>
                  </a:lnTo>
                  <a:lnTo>
                    <a:pt x="490" y="3299"/>
                  </a:lnTo>
                  <a:lnTo>
                    <a:pt x="376" y="3283"/>
                  </a:lnTo>
                  <a:lnTo>
                    <a:pt x="289" y="3373"/>
                  </a:lnTo>
                  <a:lnTo>
                    <a:pt x="220" y="3655"/>
                  </a:lnTo>
                  <a:lnTo>
                    <a:pt x="72" y="3703"/>
                  </a:lnTo>
                  <a:lnTo>
                    <a:pt x="0" y="3871"/>
                  </a:lnTo>
                  <a:lnTo>
                    <a:pt x="160" y="4243"/>
                  </a:lnTo>
                  <a:lnTo>
                    <a:pt x="268" y="4279"/>
                  </a:lnTo>
                  <a:lnTo>
                    <a:pt x="604" y="5083"/>
                  </a:lnTo>
                  <a:lnTo>
                    <a:pt x="748" y="5503"/>
                  </a:lnTo>
                  <a:lnTo>
                    <a:pt x="1156" y="630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27" name="Freeform 49">
              <a:extLst>
                <a:ext uri="{FF2B5EF4-FFF2-40B4-BE49-F238E27FC236}">
                  <a16:creationId xmlns:a16="http://schemas.microsoft.com/office/drawing/2014/main" id="{82500B8A-A80F-E3D8-C722-C646E743B0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317" y="4466023"/>
              <a:ext cx="1927187" cy="1459962"/>
            </a:xfrm>
            <a:custGeom>
              <a:avLst/>
              <a:gdLst>
                <a:gd name="T0" fmla="*/ 491 w 5448"/>
                <a:gd name="T1" fmla="*/ 188 h 4368"/>
                <a:gd name="T2" fmla="*/ 191 w 5448"/>
                <a:gd name="T3" fmla="*/ 326 h 4368"/>
                <a:gd name="T4" fmla="*/ 0 w 5448"/>
                <a:gd name="T5" fmla="*/ 711 h 4368"/>
                <a:gd name="T6" fmla="*/ 552 w 5448"/>
                <a:gd name="T7" fmla="*/ 1884 h 4368"/>
                <a:gd name="T8" fmla="*/ 210 w 5448"/>
                <a:gd name="T9" fmla="*/ 2280 h 4368"/>
                <a:gd name="T10" fmla="*/ 336 w 5448"/>
                <a:gd name="T11" fmla="*/ 2604 h 4368"/>
                <a:gd name="T12" fmla="*/ 775 w 5448"/>
                <a:gd name="T13" fmla="*/ 3245 h 4368"/>
                <a:gd name="T14" fmla="*/ 742 w 5448"/>
                <a:gd name="T15" fmla="*/ 3926 h 4368"/>
                <a:gd name="T16" fmla="*/ 1010 w 5448"/>
                <a:gd name="T17" fmla="*/ 3688 h 4368"/>
                <a:gd name="T18" fmla="*/ 1434 w 5448"/>
                <a:gd name="T19" fmla="*/ 4008 h 4368"/>
                <a:gd name="T20" fmla="*/ 1848 w 5448"/>
                <a:gd name="T21" fmla="*/ 4260 h 4368"/>
                <a:gd name="T22" fmla="*/ 2244 w 5448"/>
                <a:gd name="T23" fmla="*/ 4134 h 4368"/>
                <a:gd name="T24" fmla="*/ 2694 w 5448"/>
                <a:gd name="T25" fmla="*/ 3954 h 4368"/>
                <a:gd name="T26" fmla="*/ 3270 w 5448"/>
                <a:gd name="T27" fmla="*/ 3846 h 4368"/>
                <a:gd name="T28" fmla="*/ 3666 w 5448"/>
                <a:gd name="T29" fmla="*/ 3666 h 4368"/>
                <a:gd name="T30" fmla="*/ 4152 w 5448"/>
                <a:gd name="T31" fmla="*/ 3486 h 4368"/>
                <a:gd name="T32" fmla="*/ 4746 w 5448"/>
                <a:gd name="T33" fmla="*/ 3522 h 4368"/>
                <a:gd name="T34" fmla="*/ 4854 w 5448"/>
                <a:gd name="T35" fmla="*/ 3162 h 4368"/>
                <a:gd name="T36" fmla="*/ 4638 w 5448"/>
                <a:gd name="T37" fmla="*/ 2838 h 4368"/>
                <a:gd name="T38" fmla="*/ 4332 w 5448"/>
                <a:gd name="T39" fmla="*/ 2640 h 4368"/>
                <a:gd name="T40" fmla="*/ 4800 w 5448"/>
                <a:gd name="T41" fmla="*/ 2244 h 4368"/>
                <a:gd name="T42" fmla="*/ 4926 w 5448"/>
                <a:gd name="T43" fmla="*/ 1722 h 4368"/>
                <a:gd name="T44" fmla="*/ 5340 w 5448"/>
                <a:gd name="T45" fmla="*/ 1632 h 4368"/>
                <a:gd name="T46" fmla="*/ 5390 w 5448"/>
                <a:gd name="T47" fmla="*/ 1247 h 4368"/>
                <a:gd name="T48" fmla="*/ 4976 w 5448"/>
                <a:gd name="T49" fmla="*/ 1103 h 4368"/>
                <a:gd name="T50" fmla="*/ 4572 w 5448"/>
                <a:gd name="T51" fmla="*/ 1416 h 4368"/>
                <a:gd name="T52" fmla="*/ 4118 w 5448"/>
                <a:gd name="T53" fmla="*/ 1272 h 4368"/>
                <a:gd name="T54" fmla="*/ 3716 w 5448"/>
                <a:gd name="T55" fmla="*/ 1277 h 4368"/>
                <a:gd name="T56" fmla="*/ 3564 w 5448"/>
                <a:gd name="T57" fmla="*/ 1631 h 4368"/>
                <a:gd name="T58" fmla="*/ 3216 w 5448"/>
                <a:gd name="T59" fmla="*/ 1668 h 4368"/>
                <a:gd name="T60" fmla="*/ 2999 w 5448"/>
                <a:gd name="T61" fmla="*/ 1908 h 4368"/>
                <a:gd name="T62" fmla="*/ 2760 w 5448"/>
                <a:gd name="T63" fmla="*/ 2160 h 4368"/>
                <a:gd name="T64" fmla="*/ 2531 w 5448"/>
                <a:gd name="T65" fmla="*/ 2399 h 4368"/>
                <a:gd name="T66" fmla="*/ 2112 w 5448"/>
                <a:gd name="T67" fmla="*/ 2283 h 4368"/>
                <a:gd name="T68" fmla="*/ 2066 w 5448"/>
                <a:gd name="T69" fmla="*/ 1877 h 4368"/>
                <a:gd name="T70" fmla="*/ 1932 w 5448"/>
                <a:gd name="T71" fmla="*/ 1763 h 4368"/>
                <a:gd name="T72" fmla="*/ 1647 w 5448"/>
                <a:gd name="T73" fmla="*/ 1970 h 4368"/>
                <a:gd name="T74" fmla="*/ 1488 w 5448"/>
                <a:gd name="T75" fmla="*/ 2102 h 4368"/>
                <a:gd name="T76" fmla="*/ 1500 w 5448"/>
                <a:gd name="T77" fmla="*/ 1739 h 4368"/>
                <a:gd name="T78" fmla="*/ 1260 w 5448"/>
                <a:gd name="T79" fmla="*/ 1452 h 4368"/>
                <a:gd name="T80" fmla="*/ 1103 w 5448"/>
                <a:gd name="T81" fmla="*/ 1067 h 4368"/>
                <a:gd name="T82" fmla="*/ 971 w 5448"/>
                <a:gd name="T83" fmla="*/ 591 h 4368"/>
                <a:gd name="T84" fmla="*/ 935 w 5448"/>
                <a:gd name="T85" fmla="*/ 263 h 4368"/>
                <a:gd name="T86" fmla="*/ 657 w 5448"/>
                <a:gd name="T87" fmla="*/ 0 h 4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48" h="4368">
                  <a:moveTo>
                    <a:pt x="657" y="0"/>
                  </a:moveTo>
                  <a:lnTo>
                    <a:pt x="527" y="47"/>
                  </a:lnTo>
                  <a:lnTo>
                    <a:pt x="491" y="188"/>
                  </a:lnTo>
                  <a:lnTo>
                    <a:pt x="434" y="312"/>
                  </a:lnTo>
                  <a:lnTo>
                    <a:pt x="323" y="347"/>
                  </a:lnTo>
                  <a:lnTo>
                    <a:pt x="191" y="326"/>
                  </a:lnTo>
                  <a:lnTo>
                    <a:pt x="168" y="492"/>
                  </a:lnTo>
                  <a:lnTo>
                    <a:pt x="86" y="584"/>
                  </a:lnTo>
                  <a:lnTo>
                    <a:pt x="0" y="711"/>
                  </a:lnTo>
                  <a:lnTo>
                    <a:pt x="246" y="1074"/>
                  </a:lnTo>
                  <a:lnTo>
                    <a:pt x="480" y="1326"/>
                  </a:lnTo>
                  <a:lnTo>
                    <a:pt x="552" y="1884"/>
                  </a:lnTo>
                  <a:lnTo>
                    <a:pt x="588" y="2172"/>
                  </a:lnTo>
                  <a:lnTo>
                    <a:pt x="426" y="2334"/>
                  </a:lnTo>
                  <a:lnTo>
                    <a:pt x="210" y="2280"/>
                  </a:lnTo>
                  <a:lnTo>
                    <a:pt x="156" y="2442"/>
                  </a:lnTo>
                  <a:lnTo>
                    <a:pt x="174" y="2586"/>
                  </a:lnTo>
                  <a:lnTo>
                    <a:pt x="336" y="2604"/>
                  </a:lnTo>
                  <a:lnTo>
                    <a:pt x="390" y="2820"/>
                  </a:lnTo>
                  <a:lnTo>
                    <a:pt x="354" y="2838"/>
                  </a:lnTo>
                  <a:lnTo>
                    <a:pt x="775" y="3245"/>
                  </a:lnTo>
                  <a:lnTo>
                    <a:pt x="696" y="3486"/>
                  </a:lnTo>
                  <a:lnTo>
                    <a:pt x="588" y="3684"/>
                  </a:lnTo>
                  <a:lnTo>
                    <a:pt x="742" y="3926"/>
                  </a:lnTo>
                  <a:lnTo>
                    <a:pt x="714" y="3720"/>
                  </a:lnTo>
                  <a:lnTo>
                    <a:pt x="840" y="3630"/>
                  </a:lnTo>
                  <a:lnTo>
                    <a:pt x="1010" y="3688"/>
                  </a:lnTo>
                  <a:lnTo>
                    <a:pt x="984" y="3864"/>
                  </a:lnTo>
                  <a:lnTo>
                    <a:pt x="1290" y="3846"/>
                  </a:lnTo>
                  <a:lnTo>
                    <a:pt x="1434" y="4008"/>
                  </a:lnTo>
                  <a:lnTo>
                    <a:pt x="1452" y="4134"/>
                  </a:lnTo>
                  <a:lnTo>
                    <a:pt x="1686" y="4296"/>
                  </a:lnTo>
                  <a:lnTo>
                    <a:pt x="1848" y="4260"/>
                  </a:lnTo>
                  <a:lnTo>
                    <a:pt x="2016" y="4368"/>
                  </a:lnTo>
                  <a:lnTo>
                    <a:pt x="2100" y="4260"/>
                  </a:lnTo>
                  <a:lnTo>
                    <a:pt x="2244" y="4134"/>
                  </a:lnTo>
                  <a:lnTo>
                    <a:pt x="2370" y="4026"/>
                  </a:lnTo>
                  <a:lnTo>
                    <a:pt x="2478" y="3882"/>
                  </a:lnTo>
                  <a:lnTo>
                    <a:pt x="2694" y="3954"/>
                  </a:lnTo>
                  <a:lnTo>
                    <a:pt x="2820" y="3882"/>
                  </a:lnTo>
                  <a:lnTo>
                    <a:pt x="3054" y="3936"/>
                  </a:lnTo>
                  <a:lnTo>
                    <a:pt x="3270" y="3846"/>
                  </a:lnTo>
                  <a:lnTo>
                    <a:pt x="3504" y="3882"/>
                  </a:lnTo>
                  <a:lnTo>
                    <a:pt x="3576" y="3774"/>
                  </a:lnTo>
                  <a:lnTo>
                    <a:pt x="3666" y="3666"/>
                  </a:lnTo>
                  <a:lnTo>
                    <a:pt x="3810" y="3576"/>
                  </a:lnTo>
                  <a:lnTo>
                    <a:pt x="4008" y="3576"/>
                  </a:lnTo>
                  <a:lnTo>
                    <a:pt x="4152" y="3486"/>
                  </a:lnTo>
                  <a:lnTo>
                    <a:pt x="4404" y="3576"/>
                  </a:lnTo>
                  <a:lnTo>
                    <a:pt x="4732" y="3586"/>
                  </a:lnTo>
                  <a:lnTo>
                    <a:pt x="4746" y="3522"/>
                  </a:lnTo>
                  <a:lnTo>
                    <a:pt x="4926" y="3432"/>
                  </a:lnTo>
                  <a:lnTo>
                    <a:pt x="4800" y="3342"/>
                  </a:lnTo>
                  <a:lnTo>
                    <a:pt x="4854" y="3162"/>
                  </a:lnTo>
                  <a:lnTo>
                    <a:pt x="5016" y="3036"/>
                  </a:lnTo>
                  <a:lnTo>
                    <a:pt x="4890" y="2892"/>
                  </a:lnTo>
                  <a:lnTo>
                    <a:pt x="4638" y="2838"/>
                  </a:lnTo>
                  <a:lnTo>
                    <a:pt x="4422" y="2892"/>
                  </a:lnTo>
                  <a:lnTo>
                    <a:pt x="4162" y="2871"/>
                  </a:lnTo>
                  <a:lnTo>
                    <a:pt x="4332" y="2640"/>
                  </a:lnTo>
                  <a:lnTo>
                    <a:pt x="4422" y="2424"/>
                  </a:lnTo>
                  <a:lnTo>
                    <a:pt x="4584" y="2262"/>
                  </a:lnTo>
                  <a:lnTo>
                    <a:pt x="4800" y="2244"/>
                  </a:lnTo>
                  <a:lnTo>
                    <a:pt x="4674" y="2082"/>
                  </a:lnTo>
                  <a:lnTo>
                    <a:pt x="4674" y="1830"/>
                  </a:lnTo>
                  <a:lnTo>
                    <a:pt x="4926" y="1722"/>
                  </a:lnTo>
                  <a:lnTo>
                    <a:pt x="5016" y="1632"/>
                  </a:lnTo>
                  <a:lnTo>
                    <a:pt x="5178" y="1650"/>
                  </a:lnTo>
                  <a:lnTo>
                    <a:pt x="5340" y="1632"/>
                  </a:lnTo>
                  <a:lnTo>
                    <a:pt x="5376" y="1506"/>
                  </a:lnTo>
                  <a:lnTo>
                    <a:pt x="5448" y="1416"/>
                  </a:lnTo>
                  <a:lnTo>
                    <a:pt x="5390" y="1247"/>
                  </a:lnTo>
                  <a:lnTo>
                    <a:pt x="5280" y="1166"/>
                  </a:lnTo>
                  <a:lnTo>
                    <a:pt x="5136" y="1247"/>
                  </a:lnTo>
                  <a:lnTo>
                    <a:pt x="4976" y="1103"/>
                  </a:lnTo>
                  <a:lnTo>
                    <a:pt x="4749" y="1166"/>
                  </a:lnTo>
                  <a:lnTo>
                    <a:pt x="4608" y="1274"/>
                  </a:lnTo>
                  <a:lnTo>
                    <a:pt x="4572" y="1416"/>
                  </a:lnTo>
                  <a:lnTo>
                    <a:pt x="4431" y="1358"/>
                  </a:lnTo>
                  <a:lnTo>
                    <a:pt x="4320" y="1271"/>
                  </a:lnTo>
                  <a:lnTo>
                    <a:pt x="4118" y="1272"/>
                  </a:lnTo>
                  <a:lnTo>
                    <a:pt x="4010" y="1128"/>
                  </a:lnTo>
                  <a:lnTo>
                    <a:pt x="3840" y="1044"/>
                  </a:lnTo>
                  <a:lnTo>
                    <a:pt x="3716" y="1277"/>
                  </a:lnTo>
                  <a:lnTo>
                    <a:pt x="3635" y="1451"/>
                  </a:lnTo>
                  <a:lnTo>
                    <a:pt x="3695" y="1526"/>
                  </a:lnTo>
                  <a:lnTo>
                    <a:pt x="3564" y="1631"/>
                  </a:lnTo>
                  <a:lnTo>
                    <a:pt x="3480" y="1740"/>
                  </a:lnTo>
                  <a:lnTo>
                    <a:pt x="3371" y="1644"/>
                  </a:lnTo>
                  <a:lnTo>
                    <a:pt x="3216" y="1668"/>
                  </a:lnTo>
                  <a:lnTo>
                    <a:pt x="3203" y="1763"/>
                  </a:lnTo>
                  <a:lnTo>
                    <a:pt x="3108" y="1790"/>
                  </a:lnTo>
                  <a:lnTo>
                    <a:pt x="2999" y="1908"/>
                  </a:lnTo>
                  <a:lnTo>
                    <a:pt x="2867" y="1932"/>
                  </a:lnTo>
                  <a:lnTo>
                    <a:pt x="2903" y="2052"/>
                  </a:lnTo>
                  <a:lnTo>
                    <a:pt x="2760" y="2160"/>
                  </a:lnTo>
                  <a:lnTo>
                    <a:pt x="2663" y="2148"/>
                  </a:lnTo>
                  <a:lnTo>
                    <a:pt x="2628" y="2301"/>
                  </a:lnTo>
                  <a:lnTo>
                    <a:pt x="2531" y="2399"/>
                  </a:lnTo>
                  <a:lnTo>
                    <a:pt x="2409" y="2387"/>
                  </a:lnTo>
                  <a:lnTo>
                    <a:pt x="2267" y="2400"/>
                  </a:lnTo>
                  <a:lnTo>
                    <a:pt x="2112" y="2283"/>
                  </a:lnTo>
                  <a:lnTo>
                    <a:pt x="2088" y="2171"/>
                  </a:lnTo>
                  <a:lnTo>
                    <a:pt x="2015" y="2003"/>
                  </a:lnTo>
                  <a:lnTo>
                    <a:pt x="2066" y="1877"/>
                  </a:lnTo>
                  <a:lnTo>
                    <a:pt x="2112" y="1716"/>
                  </a:lnTo>
                  <a:lnTo>
                    <a:pt x="2040" y="1680"/>
                  </a:lnTo>
                  <a:lnTo>
                    <a:pt x="1932" y="1763"/>
                  </a:lnTo>
                  <a:lnTo>
                    <a:pt x="1859" y="1859"/>
                  </a:lnTo>
                  <a:lnTo>
                    <a:pt x="1716" y="1874"/>
                  </a:lnTo>
                  <a:lnTo>
                    <a:pt x="1647" y="1970"/>
                  </a:lnTo>
                  <a:lnTo>
                    <a:pt x="1595" y="2067"/>
                  </a:lnTo>
                  <a:lnTo>
                    <a:pt x="1596" y="2160"/>
                  </a:lnTo>
                  <a:lnTo>
                    <a:pt x="1488" y="2102"/>
                  </a:lnTo>
                  <a:lnTo>
                    <a:pt x="1524" y="1994"/>
                  </a:lnTo>
                  <a:lnTo>
                    <a:pt x="1430" y="1848"/>
                  </a:lnTo>
                  <a:lnTo>
                    <a:pt x="1500" y="1739"/>
                  </a:lnTo>
                  <a:lnTo>
                    <a:pt x="1500" y="1622"/>
                  </a:lnTo>
                  <a:lnTo>
                    <a:pt x="1370" y="1548"/>
                  </a:lnTo>
                  <a:lnTo>
                    <a:pt x="1260" y="1452"/>
                  </a:lnTo>
                  <a:lnTo>
                    <a:pt x="1161" y="1352"/>
                  </a:lnTo>
                  <a:lnTo>
                    <a:pt x="1130" y="1217"/>
                  </a:lnTo>
                  <a:lnTo>
                    <a:pt x="1103" y="1067"/>
                  </a:lnTo>
                  <a:lnTo>
                    <a:pt x="1104" y="899"/>
                  </a:lnTo>
                  <a:lnTo>
                    <a:pt x="1032" y="708"/>
                  </a:lnTo>
                  <a:lnTo>
                    <a:pt x="971" y="591"/>
                  </a:lnTo>
                  <a:lnTo>
                    <a:pt x="960" y="419"/>
                  </a:lnTo>
                  <a:lnTo>
                    <a:pt x="1008" y="240"/>
                  </a:lnTo>
                  <a:lnTo>
                    <a:pt x="935" y="263"/>
                  </a:lnTo>
                  <a:lnTo>
                    <a:pt x="855" y="122"/>
                  </a:lnTo>
                  <a:lnTo>
                    <a:pt x="711" y="48"/>
                  </a:lnTo>
                  <a:lnTo>
                    <a:pt x="657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28" name="Freeform 50">
              <a:extLst>
                <a:ext uri="{FF2B5EF4-FFF2-40B4-BE49-F238E27FC236}">
                  <a16:creationId xmlns:a16="http://schemas.microsoft.com/office/drawing/2014/main" id="{DB979807-C255-C7FF-4129-6F5E83ED5B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3458" y="2527740"/>
              <a:ext cx="1709574" cy="1124971"/>
            </a:xfrm>
            <a:custGeom>
              <a:avLst/>
              <a:gdLst>
                <a:gd name="T0" fmla="*/ 48 w 4838"/>
                <a:gd name="T1" fmla="*/ 1621 h 3366"/>
                <a:gd name="T2" fmla="*/ 0 w 4838"/>
                <a:gd name="T3" fmla="*/ 1845 h 3366"/>
                <a:gd name="T4" fmla="*/ 264 w 4838"/>
                <a:gd name="T5" fmla="*/ 1965 h 3366"/>
                <a:gd name="T6" fmla="*/ 360 w 4838"/>
                <a:gd name="T7" fmla="*/ 2287 h 3366"/>
                <a:gd name="T8" fmla="*/ 278 w 4838"/>
                <a:gd name="T9" fmla="*/ 2478 h 3366"/>
                <a:gd name="T10" fmla="*/ 705 w 4838"/>
                <a:gd name="T11" fmla="*/ 2727 h 3366"/>
                <a:gd name="T12" fmla="*/ 1044 w 4838"/>
                <a:gd name="T13" fmla="*/ 2789 h 3366"/>
                <a:gd name="T14" fmla="*/ 1199 w 4838"/>
                <a:gd name="T15" fmla="*/ 2823 h 3366"/>
                <a:gd name="T16" fmla="*/ 1323 w 4838"/>
                <a:gd name="T17" fmla="*/ 3006 h 3366"/>
                <a:gd name="T18" fmla="*/ 1524 w 4838"/>
                <a:gd name="T19" fmla="*/ 3093 h 3366"/>
                <a:gd name="T20" fmla="*/ 1536 w 4838"/>
                <a:gd name="T21" fmla="*/ 3318 h 3366"/>
                <a:gd name="T22" fmla="*/ 1716 w 4838"/>
                <a:gd name="T23" fmla="*/ 3200 h 3366"/>
                <a:gd name="T24" fmla="*/ 1778 w 4838"/>
                <a:gd name="T25" fmla="*/ 2888 h 3366"/>
                <a:gd name="T26" fmla="*/ 2039 w 4838"/>
                <a:gd name="T27" fmla="*/ 3030 h 3366"/>
                <a:gd name="T28" fmla="*/ 1800 w 4838"/>
                <a:gd name="T29" fmla="*/ 3236 h 3366"/>
                <a:gd name="T30" fmla="*/ 1962 w 4838"/>
                <a:gd name="T31" fmla="*/ 3366 h 3366"/>
                <a:gd name="T32" fmla="*/ 2149 w 4838"/>
                <a:gd name="T33" fmla="*/ 3189 h 3366"/>
                <a:gd name="T34" fmla="*/ 2396 w 4838"/>
                <a:gd name="T35" fmla="*/ 2997 h 3366"/>
                <a:gd name="T36" fmla="*/ 2726 w 4838"/>
                <a:gd name="T37" fmla="*/ 2878 h 3366"/>
                <a:gd name="T38" fmla="*/ 2927 w 4838"/>
                <a:gd name="T39" fmla="*/ 2933 h 3366"/>
                <a:gd name="T40" fmla="*/ 3284 w 4838"/>
                <a:gd name="T41" fmla="*/ 2677 h 3366"/>
                <a:gd name="T42" fmla="*/ 3384 w 4838"/>
                <a:gd name="T43" fmla="*/ 2385 h 3366"/>
                <a:gd name="T44" fmla="*/ 3686 w 4838"/>
                <a:gd name="T45" fmla="*/ 2276 h 3366"/>
                <a:gd name="T46" fmla="*/ 3970 w 4838"/>
                <a:gd name="T47" fmla="*/ 2202 h 3366"/>
                <a:gd name="T48" fmla="*/ 4171 w 4838"/>
                <a:gd name="T49" fmla="*/ 2157 h 3366"/>
                <a:gd name="T50" fmla="*/ 4427 w 4838"/>
                <a:gd name="T51" fmla="*/ 2047 h 3366"/>
                <a:gd name="T52" fmla="*/ 4280 w 4838"/>
                <a:gd name="T53" fmla="*/ 1892 h 3366"/>
                <a:gd name="T54" fmla="*/ 4015 w 4838"/>
                <a:gd name="T55" fmla="*/ 1837 h 3366"/>
                <a:gd name="T56" fmla="*/ 4006 w 4838"/>
                <a:gd name="T57" fmla="*/ 1645 h 3366"/>
                <a:gd name="T58" fmla="*/ 4125 w 4838"/>
                <a:gd name="T59" fmla="*/ 1389 h 3366"/>
                <a:gd name="T60" fmla="*/ 4207 w 4838"/>
                <a:gd name="T61" fmla="*/ 1188 h 3366"/>
                <a:gd name="T62" fmla="*/ 4472 w 4838"/>
                <a:gd name="T63" fmla="*/ 1233 h 3366"/>
                <a:gd name="T64" fmla="*/ 4573 w 4838"/>
                <a:gd name="T65" fmla="*/ 1014 h 3366"/>
                <a:gd name="T66" fmla="*/ 4719 w 4838"/>
                <a:gd name="T67" fmla="*/ 768 h 3366"/>
                <a:gd name="T68" fmla="*/ 4774 w 4838"/>
                <a:gd name="T69" fmla="*/ 539 h 3366"/>
                <a:gd name="T70" fmla="*/ 4802 w 4838"/>
                <a:gd name="T71" fmla="*/ 439 h 3366"/>
                <a:gd name="T72" fmla="*/ 4454 w 4838"/>
                <a:gd name="T73" fmla="*/ 384 h 3366"/>
                <a:gd name="T74" fmla="*/ 4290 w 4838"/>
                <a:gd name="T75" fmla="*/ 393 h 3366"/>
                <a:gd name="T76" fmla="*/ 4116 w 4838"/>
                <a:gd name="T77" fmla="*/ 448 h 3366"/>
                <a:gd name="T78" fmla="*/ 3860 w 4838"/>
                <a:gd name="T79" fmla="*/ 274 h 3366"/>
                <a:gd name="T80" fmla="*/ 3622 w 4838"/>
                <a:gd name="T81" fmla="*/ 210 h 3366"/>
                <a:gd name="T82" fmla="*/ 3403 w 4838"/>
                <a:gd name="T83" fmla="*/ 201 h 3366"/>
                <a:gd name="T84" fmla="*/ 3202 w 4838"/>
                <a:gd name="T85" fmla="*/ 73 h 3366"/>
                <a:gd name="T86" fmla="*/ 3031 w 4838"/>
                <a:gd name="T87" fmla="*/ 73 h 3366"/>
                <a:gd name="T88" fmla="*/ 2808 w 4838"/>
                <a:gd name="T89" fmla="*/ 64 h 3366"/>
                <a:gd name="T90" fmla="*/ 2781 w 4838"/>
                <a:gd name="T91" fmla="*/ 201 h 3366"/>
                <a:gd name="T92" fmla="*/ 2690 w 4838"/>
                <a:gd name="T93" fmla="*/ 485 h 3366"/>
                <a:gd name="T94" fmla="*/ 2589 w 4838"/>
                <a:gd name="T95" fmla="*/ 759 h 3366"/>
                <a:gd name="T96" fmla="*/ 2359 w 4838"/>
                <a:gd name="T97" fmla="*/ 1041 h 3366"/>
                <a:gd name="T98" fmla="*/ 2058 w 4838"/>
                <a:gd name="T99" fmla="*/ 1078 h 3366"/>
                <a:gd name="T100" fmla="*/ 1948 w 4838"/>
                <a:gd name="T101" fmla="*/ 1169 h 3366"/>
                <a:gd name="T102" fmla="*/ 1573 w 4838"/>
                <a:gd name="T103" fmla="*/ 1124 h 3366"/>
                <a:gd name="T104" fmla="*/ 1354 w 4838"/>
                <a:gd name="T105" fmla="*/ 996 h 3366"/>
                <a:gd name="T106" fmla="*/ 1107 w 4838"/>
                <a:gd name="T107" fmla="*/ 1005 h 3366"/>
                <a:gd name="T108" fmla="*/ 887 w 4838"/>
                <a:gd name="T109" fmla="*/ 823 h 3366"/>
                <a:gd name="T110" fmla="*/ 650 w 4838"/>
                <a:gd name="T111" fmla="*/ 649 h 3366"/>
                <a:gd name="T112" fmla="*/ 450 w 4838"/>
                <a:gd name="T113" fmla="*/ 619 h 3366"/>
                <a:gd name="T114" fmla="*/ 198 w 4838"/>
                <a:gd name="T115" fmla="*/ 687 h 3366"/>
                <a:gd name="T116" fmla="*/ 110 w 4838"/>
                <a:gd name="T117" fmla="*/ 849 h 3366"/>
                <a:gd name="T118" fmla="*/ 83 w 4838"/>
                <a:gd name="T119" fmla="*/ 996 h 3366"/>
                <a:gd name="T120" fmla="*/ 74 w 4838"/>
                <a:gd name="T121" fmla="*/ 1188 h 3366"/>
                <a:gd name="T122" fmla="*/ 0 w 4838"/>
                <a:gd name="T123" fmla="*/ 1435 h 3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38" h="3366">
                  <a:moveTo>
                    <a:pt x="0" y="1435"/>
                  </a:moveTo>
                  <a:lnTo>
                    <a:pt x="48" y="1621"/>
                  </a:lnTo>
                  <a:lnTo>
                    <a:pt x="36" y="1731"/>
                  </a:lnTo>
                  <a:lnTo>
                    <a:pt x="0" y="1845"/>
                  </a:lnTo>
                  <a:lnTo>
                    <a:pt x="159" y="1891"/>
                  </a:lnTo>
                  <a:lnTo>
                    <a:pt x="264" y="1965"/>
                  </a:lnTo>
                  <a:lnTo>
                    <a:pt x="288" y="2163"/>
                  </a:lnTo>
                  <a:lnTo>
                    <a:pt x="360" y="2287"/>
                  </a:lnTo>
                  <a:lnTo>
                    <a:pt x="263" y="2361"/>
                  </a:lnTo>
                  <a:lnTo>
                    <a:pt x="278" y="2478"/>
                  </a:lnTo>
                  <a:lnTo>
                    <a:pt x="503" y="2657"/>
                  </a:lnTo>
                  <a:lnTo>
                    <a:pt x="705" y="2727"/>
                  </a:lnTo>
                  <a:lnTo>
                    <a:pt x="899" y="2802"/>
                  </a:lnTo>
                  <a:lnTo>
                    <a:pt x="1044" y="2789"/>
                  </a:lnTo>
                  <a:lnTo>
                    <a:pt x="1140" y="2648"/>
                  </a:lnTo>
                  <a:lnTo>
                    <a:pt x="1199" y="2823"/>
                  </a:lnTo>
                  <a:lnTo>
                    <a:pt x="1223" y="2982"/>
                  </a:lnTo>
                  <a:lnTo>
                    <a:pt x="1323" y="3006"/>
                  </a:lnTo>
                  <a:lnTo>
                    <a:pt x="1440" y="2972"/>
                  </a:lnTo>
                  <a:lnTo>
                    <a:pt x="1524" y="3093"/>
                  </a:lnTo>
                  <a:lnTo>
                    <a:pt x="1488" y="3210"/>
                  </a:lnTo>
                  <a:lnTo>
                    <a:pt x="1536" y="3318"/>
                  </a:lnTo>
                  <a:lnTo>
                    <a:pt x="1598" y="3354"/>
                  </a:lnTo>
                  <a:lnTo>
                    <a:pt x="1716" y="3200"/>
                  </a:lnTo>
                  <a:lnTo>
                    <a:pt x="1716" y="2982"/>
                  </a:lnTo>
                  <a:lnTo>
                    <a:pt x="1778" y="2888"/>
                  </a:lnTo>
                  <a:lnTo>
                    <a:pt x="1896" y="2982"/>
                  </a:lnTo>
                  <a:lnTo>
                    <a:pt x="2039" y="3030"/>
                  </a:lnTo>
                  <a:lnTo>
                    <a:pt x="1916" y="3131"/>
                  </a:lnTo>
                  <a:lnTo>
                    <a:pt x="1800" y="3236"/>
                  </a:lnTo>
                  <a:lnTo>
                    <a:pt x="1814" y="3329"/>
                  </a:lnTo>
                  <a:lnTo>
                    <a:pt x="1962" y="3366"/>
                  </a:lnTo>
                  <a:lnTo>
                    <a:pt x="2037" y="3333"/>
                  </a:lnTo>
                  <a:lnTo>
                    <a:pt x="2149" y="3189"/>
                  </a:lnTo>
                  <a:lnTo>
                    <a:pt x="2259" y="3097"/>
                  </a:lnTo>
                  <a:lnTo>
                    <a:pt x="2396" y="2997"/>
                  </a:lnTo>
                  <a:lnTo>
                    <a:pt x="2534" y="2951"/>
                  </a:lnTo>
                  <a:lnTo>
                    <a:pt x="2726" y="2878"/>
                  </a:lnTo>
                  <a:lnTo>
                    <a:pt x="2827" y="2933"/>
                  </a:lnTo>
                  <a:lnTo>
                    <a:pt x="2927" y="2933"/>
                  </a:lnTo>
                  <a:lnTo>
                    <a:pt x="3110" y="2741"/>
                  </a:lnTo>
                  <a:lnTo>
                    <a:pt x="3284" y="2677"/>
                  </a:lnTo>
                  <a:lnTo>
                    <a:pt x="3266" y="2522"/>
                  </a:lnTo>
                  <a:lnTo>
                    <a:pt x="3384" y="2385"/>
                  </a:lnTo>
                  <a:lnTo>
                    <a:pt x="3503" y="2285"/>
                  </a:lnTo>
                  <a:lnTo>
                    <a:pt x="3686" y="2276"/>
                  </a:lnTo>
                  <a:lnTo>
                    <a:pt x="3896" y="2257"/>
                  </a:lnTo>
                  <a:lnTo>
                    <a:pt x="3970" y="2202"/>
                  </a:lnTo>
                  <a:lnTo>
                    <a:pt x="4107" y="2248"/>
                  </a:lnTo>
                  <a:lnTo>
                    <a:pt x="4171" y="2157"/>
                  </a:lnTo>
                  <a:lnTo>
                    <a:pt x="4262" y="2102"/>
                  </a:lnTo>
                  <a:lnTo>
                    <a:pt x="4427" y="2047"/>
                  </a:lnTo>
                  <a:lnTo>
                    <a:pt x="4317" y="1992"/>
                  </a:lnTo>
                  <a:lnTo>
                    <a:pt x="4280" y="1892"/>
                  </a:lnTo>
                  <a:lnTo>
                    <a:pt x="4162" y="1782"/>
                  </a:lnTo>
                  <a:lnTo>
                    <a:pt x="4015" y="1837"/>
                  </a:lnTo>
                  <a:lnTo>
                    <a:pt x="3906" y="1754"/>
                  </a:lnTo>
                  <a:lnTo>
                    <a:pt x="4006" y="1645"/>
                  </a:lnTo>
                  <a:lnTo>
                    <a:pt x="4098" y="1553"/>
                  </a:lnTo>
                  <a:lnTo>
                    <a:pt x="4125" y="1389"/>
                  </a:lnTo>
                  <a:lnTo>
                    <a:pt x="4125" y="1242"/>
                  </a:lnTo>
                  <a:lnTo>
                    <a:pt x="4207" y="1188"/>
                  </a:lnTo>
                  <a:lnTo>
                    <a:pt x="4344" y="1206"/>
                  </a:lnTo>
                  <a:lnTo>
                    <a:pt x="4472" y="1233"/>
                  </a:lnTo>
                  <a:lnTo>
                    <a:pt x="4564" y="1169"/>
                  </a:lnTo>
                  <a:lnTo>
                    <a:pt x="4573" y="1014"/>
                  </a:lnTo>
                  <a:lnTo>
                    <a:pt x="4719" y="895"/>
                  </a:lnTo>
                  <a:lnTo>
                    <a:pt x="4719" y="768"/>
                  </a:lnTo>
                  <a:lnTo>
                    <a:pt x="4774" y="695"/>
                  </a:lnTo>
                  <a:lnTo>
                    <a:pt x="4774" y="539"/>
                  </a:lnTo>
                  <a:lnTo>
                    <a:pt x="4838" y="512"/>
                  </a:lnTo>
                  <a:lnTo>
                    <a:pt x="4802" y="439"/>
                  </a:lnTo>
                  <a:lnTo>
                    <a:pt x="4600" y="347"/>
                  </a:lnTo>
                  <a:lnTo>
                    <a:pt x="4454" y="384"/>
                  </a:lnTo>
                  <a:lnTo>
                    <a:pt x="4317" y="347"/>
                  </a:lnTo>
                  <a:lnTo>
                    <a:pt x="4290" y="393"/>
                  </a:lnTo>
                  <a:lnTo>
                    <a:pt x="4244" y="466"/>
                  </a:lnTo>
                  <a:lnTo>
                    <a:pt x="4116" y="448"/>
                  </a:lnTo>
                  <a:lnTo>
                    <a:pt x="3970" y="366"/>
                  </a:lnTo>
                  <a:lnTo>
                    <a:pt x="3860" y="274"/>
                  </a:lnTo>
                  <a:lnTo>
                    <a:pt x="3778" y="110"/>
                  </a:lnTo>
                  <a:lnTo>
                    <a:pt x="3622" y="210"/>
                  </a:lnTo>
                  <a:lnTo>
                    <a:pt x="3635" y="243"/>
                  </a:lnTo>
                  <a:lnTo>
                    <a:pt x="3403" y="201"/>
                  </a:lnTo>
                  <a:lnTo>
                    <a:pt x="3275" y="165"/>
                  </a:lnTo>
                  <a:lnTo>
                    <a:pt x="3202" y="73"/>
                  </a:lnTo>
                  <a:lnTo>
                    <a:pt x="3156" y="0"/>
                  </a:lnTo>
                  <a:lnTo>
                    <a:pt x="3031" y="73"/>
                  </a:lnTo>
                  <a:lnTo>
                    <a:pt x="2889" y="114"/>
                  </a:lnTo>
                  <a:lnTo>
                    <a:pt x="2808" y="64"/>
                  </a:lnTo>
                  <a:lnTo>
                    <a:pt x="2746" y="145"/>
                  </a:lnTo>
                  <a:lnTo>
                    <a:pt x="2781" y="201"/>
                  </a:lnTo>
                  <a:lnTo>
                    <a:pt x="2754" y="320"/>
                  </a:lnTo>
                  <a:lnTo>
                    <a:pt x="2690" y="485"/>
                  </a:lnTo>
                  <a:lnTo>
                    <a:pt x="2616" y="622"/>
                  </a:lnTo>
                  <a:lnTo>
                    <a:pt x="2589" y="759"/>
                  </a:lnTo>
                  <a:lnTo>
                    <a:pt x="2479" y="913"/>
                  </a:lnTo>
                  <a:lnTo>
                    <a:pt x="2359" y="1041"/>
                  </a:lnTo>
                  <a:lnTo>
                    <a:pt x="2231" y="1105"/>
                  </a:lnTo>
                  <a:lnTo>
                    <a:pt x="2058" y="1078"/>
                  </a:lnTo>
                  <a:lnTo>
                    <a:pt x="1985" y="1124"/>
                  </a:lnTo>
                  <a:lnTo>
                    <a:pt x="1948" y="1169"/>
                  </a:lnTo>
                  <a:lnTo>
                    <a:pt x="1765" y="1169"/>
                  </a:lnTo>
                  <a:lnTo>
                    <a:pt x="1573" y="1124"/>
                  </a:lnTo>
                  <a:lnTo>
                    <a:pt x="1421" y="1093"/>
                  </a:lnTo>
                  <a:lnTo>
                    <a:pt x="1354" y="996"/>
                  </a:lnTo>
                  <a:lnTo>
                    <a:pt x="1226" y="968"/>
                  </a:lnTo>
                  <a:lnTo>
                    <a:pt x="1107" y="1005"/>
                  </a:lnTo>
                  <a:lnTo>
                    <a:pt x="997" y="959"/>
                  </a:lnTo>
                  <a:lnTo>
                    <a:pt x="887" y="823"/>
                  </a:lnTo>
                  <a:lnTo>
                    <a:pt x="741" y="741"/>
                  </a:lnTo>
                  <a:lnTo>
                    <a:pt x="650" y="649"/>
                  </a:lnTo>
                  <a:lnTo>
                    <a:pt x="556" y="654"/>
                  </a:lnTo>
                  <a:lnTo>
                    <a:pt x="450" y="619"/>
                  </a:lnTo>
                  <a:lnTo>
                    <a:pt x="318" y="675"/>
                  </a:lnTo>
                  <a:lnTo>
                    <a:pt x="198" y="687"/>
                  </a:lnTo>
                  <a:lnTo>
                    <a:pt x="175" y="748"/>
                  </a:lnTo>
                  <a:lnTo>
                    <a:pt x="110" y="849"/>
                  </a:lnTo>
                  <a:lnTo>
                    <a:pt x="110" y="941"/>
                  </a:lnTo>
                  <a:lnTo>
                    <a:pt x="83" y="996"/>
                  </a:lnTo>
                  <a:lnTo>
                    <a:pt x="10" y="1087"/>
                  </a:lnTo>
                  <a:lnTo>
                    <a:pt x="74" y="1188"/>
                  </a:lnTo>
                  <a:lnTo>
                    <a:pt x="28" y="1270"/>
                  </a:lnTo>
                  <a:lnTo>
                    <a:pt x="0" y="1435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29" name="Freeform 51">
              <a:extLst>
                <a:ext uri="{FF2B5EF4-FFF2-40B4-BE49-F238E27FC236}">
                  <a16:creationId xmlns:a16="http://schemas.microsoft.com/office/drawing/2014/main" id="{0038290C-0BB3-22B4-1B04-DD0821D44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581" y="3211056"/>
              <a:ext cx="1638196" cy="1311633"/>
            </a:xfrm>
            <a:custGeom>
              <a:avLst/>
              <a:gdLst>
                <a:gd name="T0" fmla="*/ 384 w 4632"/>
                <a:gd name="T1" fmla="*/ 2158 h 3922"/>
                <a:gd name="T2" fmla="*/ 35 w 4632"/>
                <a:gd name="T3" fmla="*/ 2794 h 3922"/>
                <a:gd name="T4" fmla="*/ 359 w 4632"/>
                <a:gd name="T5" fmla="*/ 3225 h 3922"/>
                <a:gd name="T6" fmla="*/ 792 w 4632"/>
                <a:gd name="T7" fmla="*/ 3730 h 3922"/>
                <a:gd name="T8" fmla="*/ 1104 w 4632"/>
                <a:gd name="T9" fmla="*/ 3850 h 3922"/>
                <a:gd name="T10" fmla="*/ 1308 w 4632"/>
                <a:gd name="T11" fmla="*/ 3850 h 3922"/>
                <a:gd name="T12" fmla="*/ 1488 w 4632"/>
                <a:gd name="T13" fmla="*/ 3754 h 3922"/>
                <a:gd name="T14" fmla="*/ 1668 w 4632"/>
                <a:gd name="T15" fmla="*/ 3826 h 3922"/>
                <a:gd name="T16" fmla="*/ 1908 w 4632"/>
                <a:gd name="T17" fmla="*/ 3874 h 3922"/>
                <a:gd name="T18" fmla="*/ 2172 w 4632"/>
                <a:gd name="T19" fmla="*/ 3874 h 3922"/>
                <a:gd name="T20" fmla="*/ 2328 w 4632"/>
                <a:gd name="T21" fmla="*/ 3766 h 3922"/>
                <a:gd name="T22" fmla="*/ 2616 w 4632"/>
                <a:gd name="T23" fmla="*/ 3586 h 3922"/>
                <a:gd name="T24" fmla="*/ 2496 w 4632"/>
                <a:gd name="T25" fmla="*/ 3334 h 3922"/>
                <a:gd name="T26" fmla="*/ 2340 w 4632"/>
                <a:gd name="T27" fmla="*/ 3070 h 3922"/>
                <a:gd name="T28" fmla="*/ 2472 w 4632"/>
                <a:gd name="T29" fmla="*/ 2818 h 3922"/>
                <a:gd name="T30" fmla="*/ 2700 w 4632"/>
                <a:gd name="T31" fmla="*/ 2530 h 3922"/>
                <a:gd name="T32" fmla="*/ 2904 w 4632"/>
                <a:gd name="T33" fmla="*/ 2278 h 3922"/>
                <a:gd name="T34" fmla="*/ 3192 w 4632"/>
                <a:gd name="T35" fmla="*/ 2062 h 3922"/>
                <a:gd name="T36" fmla="*/ 3480 w 4632"/>
                <a:gd name="T37" fmla="*/ 1931 h 3922"/>
                <a:gd name="T38" fmla="*/ 3756 w 4632"/>
                <a:gd name="T39" fmla="*/ 1990 h 3922"/>
                <a:gd name="T40" fmla="*/ 3936 w 4632"/>
                <a:gd name="T41" fmla="*/ 1942 h 3922"/>
                <a:gd name="T42" fmla="*/ 4140 w 4632"/>
                <a:gd name="T43" fmla="*/ 1810 h 3922"/>
                <a:gd name="T44" fmla="*/ 4428 w 4632"/>
                <a:gd name="T45" fmla="*/ 1582 h 3922"/>
                <a:gd name="T46" fmla="*/ 4572 w 4632"/>
                <a:gd name="T47" fmla="*/ 1270 h 3922"/>
                <a:gd name="T48" fmla="*/ 4632 w 4632"/>
                <a:gd name="T49" fmla="*/ 826 h 3922"/>
                <a:gd name="T50" fmla="*/ 4452 w 4632"/>
                <a:gd name="T51" fmla="*/ 634 h 3922"/>
                <a:gd name="T52" fmla="*/ 4164 w 4632"/>
                <a:gd name="T53" fmla="*/ 442 h 3922"/>
                <a:gd name="T54" fmla="*/ 3912 w 4632"/>
                <a:gd name="T55" fmla="*/ 346 h 3922"/>
                <a:gd name="T56" fmla="*/ 3732 w 4632"/>
                <a:gd name="T57" fmla="*/ 310 h 3922"/>
                <a:gd name="T58" fmla="*/ 3444 w 4632"/>
                <a:gd name="T59" fmla="*/ 226 h 3922"/>
                <a:gd name="T60" fmla="*/ 3096 w 4632"/>
                <a:gd name="T61" fmla="*/ 10 h 3922"/>
                <a:gd name="T62" fmla="*/ 2835 w 4632"/>
                <a:gd name="T63" fmla="*/ 54 h 3922"/>
                <a:gd name="T64" fmla="*/ 2678 w 4632"/>
                <a:gd name="T65" fmla="*/ 198 h 3922"/>
                <a:gd name="T66" fmla="*/ 2466 w 4632"/>
                <a:gd name="T67" fmla="*/ 210 h 3922"/>
                <a:gd name="T68" fmla="*/ 2075 w 4632"/>
                <a:gd name="T69" fmla="*/ 237 h 3922"/>
                <a:gd name="T70" fmla="*/ 1838 w 4632"/>
                <a:gd name="T71" fmla="*/ 475 h 3922"/>
                <a:gd name="T72" fmla="*/ 1679 w 4632"/>
                <a:gd name="T73" fmla="*/ 693 h 3922"/>
                <a:gd name="T74" fmla="*/ 1400 w 4632"/>
                <a:gd name="T75" fmla="*/ 886 h 3922"/>
                <a:gd name="T76" fmla="*/ 1086 w 4632"/>
                <a:gd name="T77" fmla="*/ 910 h 3922"/>
                <a:gd name="T78" fmla="*/ 831 w 4632"/>
                <a:gd name="T79" fmla="*/ 1050 h 3922"/>
                <a:gd name="T80" fmla="*/ 612 w 4632"/>
                <a:gd name="T81" fmla="*/ 1279 h 3922"/>
                <a:gd name="T82" fmla="*/ 477 w 4632"/>
                <a:gd name="T83" fmla="*/ 1674 h 3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632" h="3922">
                  <a:moveTo>
                    <a:pt x="477" y="1674"/>
                  </a:moveTo>
                  <a:lnTo>
                    <a:pt x="384" y="2158"/>
                  </a:lnTo>
                  <a:lnTo>
                    <a:pt x="231" y="2418"/>
                  </a:lnTo>
                  <a:lnTo>
                    <a:pt x="35" y="2794"/>
                  </a:lnTo>
                  <a:lnTo>
                    <a:pt x="0" y="2949"/>
                  </a:lnTo>
                  <a:lnTo>
                    <a:pt x="359" y="3225"/>
                  </a:lnTo>
                  <a:lnTo>
                    <a:pt x="578" y="3526"/>
                  </a:lnTo>
                  <a:lnTo>
                    <a:pt x="792" y="3730"/>
                  </a:lnTo>
                  <a:lnTo>
                    <a:pt x="972" y="3852"/>
                  </a:lnTo>
                  <a:lnTo>
                    <a:pt x="1104" y="3850"/>
                  </a:lnTo>
                  <a:lnTo>
                    <a:pt x="1224" y="3898"/>
                  </a:lnTo>
                  <a:lnTo>
                    <a:pt x="1308" y="3850"/>
                  </a:lnTo>
                  <a:lnTo>
                    <a:pt x="1368" y="3790"/>
                  </a:lnTo>
                  <a:lnTo>
                    <a:pt x="1488" y="3754"/>
                  </a:lnTo>
                  <a:lnTo>
                    <a:pt x="1572" y="3730"/>
                  </a:lnTo>
                  <a:lnTo>
                    <a:pt x="1668" y="3826"/>
                  </a:lnTo>
                  <a:lnTo>
                    <a:pt x="1812" y="3814"/>
                  </a:lnTo>
                  <a:lnTo>
                    <a:pt x="1908" y="3874"/>
                  </a:lnTo>
                  <a:lnTo>
                    <a:pt x="2052" y="3922"/>
                  </a:lnTo>
                  <a:lnTo>
                    <a:pt x="2172" y="3874"/>
                  </a:lnTo>
                  <a:lnTo>
                    <a:pt x="2244" y="3826"/>
                  </a:lnTo>
                  <a:lnTo>
                    <a:pt x="2328" y="3766"/>
                  </a:lnTo>
                  <a:lnTo>
                    <a:pt x="2484" y="3730"/>
                  </a:lnTo>
                  <a:lnTo>
                    <a:pt x="2616" y="3586"/>
                  </a:lnTo>
                  <a:lnTo>
                    <a:pt x="2544" y="3466"/>
                  </a:lnTo>
                  <a:lnTo>
                    <a:pt x="2496" y="3334"/>
                  </a:lnTo>
                  <a:lnTo>
                    <a:pt x="2448" y="3166"/>
                  </a:lnTo>
                  <a:lnTo>
                    <a:pt x="2340" y="3070"/>
                  </a:lnTo>
                  <a:lnTo>
                    <a:pt x="2316" y="2878"/>
                  </a:lnTo>
                  <a:lnTo>
                    <a:pt x="2472" y="2818"/>
                  </a:lnTo>
                  <a:lnTo>
                    <a:pt x="2604" y="2662"/>
                  </a:lnTo>
                  <a:lnTo>
                    <a:pt x="2700" y="2530"/>
                  </a:lnTo>
                  <a:lnTo>
                    <a:pt x="2760" y="2398"/>
                  </a:lnTo>
                  <a:lnTo>
                    <a:pt x="2904" y="2278"/>
                  </a:lnTo>
                  <a:lnTo>
                    <a:pt x="3012" y="2122"/>
                  </a:lnTo>
                  <a:lnTo>
                    <a:pt x="3192" y="2062"/>
                  </a:lnTo>
                  <a:lnTo>
                    <a:pt x="3300" y="1978"/>
                  </a:lnTo>
                  <a:lnTo>
                    <a:pt x="3480" y="1931"/>
                  </a:lnTo>
                  <a:lnTo>
                    <a:pt x="3636" y="1906"/>
                  </a:lnTo>
                  <a:lnTo>
                    <a:pt x="3756" y="1990"/>
                  </a:lnTo>
                  <a:lnTo>
                    <a:pt x="3888" y="2038"/>
                  </a:lnTo>
                  <a:lnTo>
                    <a:pt x="3936" y="1942"/>
                  </a:lnTo>
                  <a:lnTo>
                    <a:pt x="3996" y="1810"/>
                  </a:lnTo>
                  <a:lnTo>
                    <a:pt x="4140" y="1810"/>
                  </a:lnTo>
                  <a:lnTo>
                    <a:pt x="4284" y="1666"/>
                  </a:lnTo>
                  <a:lnTo>
                    <a:pt x="4428" y="1582"/>
                  </a:lnTo>
                  <a:lnTo>
                    <a:pt x="4584" y="1486"/>
                  </a:lnTo>
                  <a:lnTo>
                    <a:pt x="4572" y="1270"/>
                  </a:lnTo>
                  <a:lnTo>
                    <a:pt x="4620" y="1042"/>
                  </a:lnTo>
                  <a:lnTo>
                    <a:pt x="4632" y="826"/>
                  </a:lnTo>
                  <a:lnTo>
                    <a:pt x="4512" y="742"/>
                  </a:lnTo>
                  <a:lnTo>
                    <a:pt x="4452" y="634"/>
                  </a:lnTo>
                  <a:lnTo>
                    <a:pt x="4332" y="574"/>
                  </a:lnTo>
                  <a:lnTo>
                    <a:pt x="4164" y="442"/>
                  </a:lnTo>
                  <a:lnTo>
                    <a:pt x="4032" y="322"/>
                  </a:lnTo>
                  <a:lnTo>
                    <a:pt x="3912" y="346"/>
                  </a:lnTo>
                  <a:lnTo>
                    <a:pt x="3804" y="274"/>
                  </a:lnTo>
                  <a:lnTo>
                    <a:pt x="3732" y="310"/>
                  </a:lnTo>
                  <a:lnTo>
                    <a:pt x="3636" y="286"/>
                  </a:lnTo>
                  <a:lnTo>
                    <a:pt x="3444" y="226"/>
                  </a:lnTo>
                  <a:lnTo>
                    <a:pt x="3276" y="142"/>
                  </a:lnTo>
                  <a:lnTo>
                    <a:pt x="3096" y="10"/>
                  </a:lnTo>
                  <a:lnTo>
                    <a:pt x="2996" y="0"/>
                  </a:lnTo>
                  <a:lnTo>
                    <a:pt x="2835" y="54"/>
                  </a:lnTo>
                  <a:lnTo>
                    <a:pt x="2744" y="108"/>
                  </a:lnTo>
                  <a:lnTo>
                    <a:pt x="2678" y="198"/>
                  </a:lnTo>
                  <a:lnTo>
                    <a:pt x="2540" y="154"/>
                  </a:lnTo>
                  <a:lnTo>
                    <a:pt x="2466" y="210"/>
                  </a:lnTo>
                  <a:lnTo>
                    <a:pt x="2261" y="226"/>
                  </a:lnTo>
                  <a:lnTo>
                    <a:pt x="2075" y="237"/>
                  </a:lnTo>
                  <a:lnTo>
                    <a:pt x="1956" y="336"/>
                  </a:lnTo>
                  <a:lnTo>
                    <a:pt x="1838" y="475"/>
                  </a:lnTo>
                  <a:lnTo>
                    <a:pt x="1854" y="630"/>
                  </a:lnTo>
                  <a:lnTo>
                    <a:pt x="1679" y="693"/>
                  </a:lnTo>
                  <a:lnTo>
                    <a:pt x="1499" y="886"/>
                  </a:lnTo>
                  <a:lnTo>
                    <a:pt x="1400" y="886"/>
                  </a:lnTo>
                  <a:lnTo>
                    <a:pt x="1296" y="832"/>
                  </a:lnTo>
                  <a:lnTo>
                    <a:pt x="1086" y="910"/>
                  </a:lnTo>
                  <a:lnTo>
                    <a:pt x="974" y="946"/>
                  </a:lnTo>
                  <a:lnTo>
                    <a:pt x="831" y="1050"/>
                  </a:lnTo>
                  <a:lnTo>
                    <a:pt x="725" y="1138"/>
                  </a:lnTo>
                  <a:lnTo>
                    <a:pt x="612" y="1279"/>
                  </a:lnTo>
                  <a:lnTo>
                    <a:pt x="576" y="1408"/>
                  </a:lnTo>
                  <a:lnTo>
                    <a:pt x="477" y="167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0" name="Freeform 52">
              <a:extLst>
                <a:ext uri="{FF2B5EF4-FFF2-40B4-BE49-F238E27FC236}">
                  <a16:creationId xmlns:a16="http://schemas.microsoft.com/office/drawing/2014/main" id="{A884FD3C-4CDA-16E7-955A-F96F471EC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2709" y="3291054"/>
              <a:ext cx="1281310" cy="1394963"/>
            </a:xfrm>
            <a:custGeom>
              <a:avLst/>
              <a:gdLst>
                <a:gd name="T0" fmla="*/ 899 w 3624"/>
                <a:gd name="T1" fmla="*/ 803 h 4173"/>
                <a:gd name="T2" fmla="*/ 864 w 3624"/>
                <a:gd name="T3" fmla="*/ 1248 h 4173"/>
                <a:gd name="T4" fmla="*/ 563 w 3624"/>
                <a:gd name="T5" fmla="*/ 1428 h 4173"/>
                <a:gd name="T6" fmla="*/ 276 w 3624"/>
                <a:gd name="T7" fmla="*/ 1572 h 4173"/>
                <a:gd name="T8" fmla="*/ 167 w 3624"/>
                <a:gd name="T9" fmla="*/ 1800 h 4173"/>
                <a:gd name="T10" fmla="*/ 348 w 3624"/>
                <a:gd name="T11" fmla="*/ 2016 h 4173"/>
                <a:gd name="T12" fmla="*/ 588 w 3624"/>
                <a:gd name="T13" fmla="*/ 2232 h 4173"/>
                <a:gd name="T14" fmla="*/ 564 w 3624"/>
                <a:gd name="T15" fmla="*/ 2475 h 4173"/>
                <a:gd name="T16" fmla="*/ 468 w 3624"/>
                <a:gd name="T17" fmla="*/ 2652 h 4173"/>
                <a:gd name="T18" fmla="*/ 348 w 3624"/>
                <a:gd name="T19" fmla="*/ 2784 h 4173"/>
                <a:gd name="T20" fmla="*/ 324 w 3624"/>
                <a:gd name="T21" fmla="*/ 2928 h 4173"/>
                <a:gd name="T22" fmla="*/ 336 w 3624"/>
                <a:gd name="T23" fmla="*/ 3143 h 4173"/>
                <a:gd name="T24" fmla="*/ 140 w 3624"/>
                <a:gd name="T25" fmla="*/ 3324 h 4173"/>
                <a:gd name="T26" fmla="*/ 0 w 3624"/>
                <a:gd name="T27" fmla="*/ 3458 h 4173"/>
                <a:gd name="T28" fmla="*/ 129 w 3624"/>
                <a:gd name="T29" fmla="*/ 3573 h 4173"/>
                <a:gd name="T30" fmla="*/ 365 w 3624"/>
                <a:gd name="T31" fmla="*/ 3645 h 4173"/>
                <a:gd name="T32" fmla="*/ 638 w 3624"/>
                <a:gd name="T33" fmla="*/ 3648 h 4173"/>
                <a:gd name="T34" fmla="*/ 726 w 3624"/>
                <a:gd name="T35" fmla="*/ 3894 h 4173"/>
                <a:gd name="T36" fmla="*/ 876 w 3624"/>
                <a:gd name="T37" fmla="*/ 3587 h 4173"/>
                <a:gd name="T38" fmla="*/ 750 w 3624"/>
                <a:gd name="T39" fmla="*/ 3446 h 4173"/>
                <a:gd name="T40" fmla="*/ 680 w 3624"/>
                <a:gd name="T41" fmla="*/ 3345 h 4173"/>
                <a:gd name="T42" fmla="*/ 612 w 3624"/>
                <a:gd name="T43" fmla="*/ 3186 h 4173"/>
                <a:gd name="T44" fmla="*/ 738 w 3624"/>
                <a:gd name="T45" fmla="*/ 3078 h 4173"/>
                <a:gd name="T46" fmla="*/ 882 w 3624"/>
                <a:gd name="T47" fmla="*/ 3119 h 4173"/>
                <a:gd name="T48" fmla="*/ 992 w 3624"/>
                <a:gd name="T49" fmla="*/ 3248 h 4173"/>
                <a:gd name="T50" fmla="*/ 1128 w 3624"/>
                <a:gd name="T51" fmla="*/ 3404 h 4173"/>
                <a:gd name="T52" fmla="*/ 1076 w 3624"/>
                <a:gd name="T53" fmla="*/ 3599 h 4173"/>
                <a:gd name="T54" fmla="*/ 876 w 3624"/>
                <a:gd name="T55" fmla="*/ 3587 h 4173"/>
                <a:gd name="T56" fmla="*/ 938 w 3624"/>
                <a:gd name="T57" fmla="*/ 3833 h 4173"/>
                <a:gd name="T58" fmla="*/ 1154 w 3624"/>
                <a:gd name="T59" fmla="*/ 4013 h 4173"/>
                <a:gd name="T60" fmla="*/ 1179 w 3624"/>
                <a:gd name="T61" fmla="*/ 4173 h 4173"/>
                <a:gd name="T62" fmla="*/ 1764 w 3624"/>
                <a:gd name="T63" fmla="*/ 3312 h 4173"/>
                <a:gd name="T64" fmla="*/ 1944 w 3624"/>
                <a:gd name="T65" fmla="*/ 2952 h 4173"/>
                <a:gd name="T66" fmla="*/ 2256 w 3624"/>
                <a:gd name="T67" fmla="*/ 2400 h 4173"/>
                <a:gd name="T68" fmla="*/ 2544 w 3624"/>
                <a:gd name="T69" fmla="*/ 2148 h 4173"/>
                <a:gd name="T70" fmla="*/ 2868 w 3624"/>
                <a:gd name="T71" fmla="*/ 1944 h 4173"/>
                <a:gd name="T72" fmla="*/ 3144 w 3624"/>
                <a:gd name="T73" fmla="*/ 1692 h 4173"/>
                <a:gd name="T74" fmla="*/ 3264 w 3624"/>
                <a:gd name="T75" fmla="*/ 1440 h 4173"/>
                <a:gd name="T76" fmla="*/ 3204 w 3624"/>
                <a:gd name="T77" fmla="*/ 1104 h 4173"/>
                <a:gd name="T78" fmla="*/ 3408 w 3624"/>
                <a:gd name="T79" fmla="*/ 876 h 4173"/>
                <a:gd name="T80" fmla="*/ 3588 w 3624"/>
                <a:gd name="T81" fmla="*/ 384 h 4173"/>
                <a:gd name="T82" fmla="*/ 3612 w 3624"/>
                <a:gd name="T83" fmla="*/ 48 h 4173"/>
                <a:gd name="T84" fmla="*/ 3312 w 3624"/>
                <a:gd name="T85" fmla="*/ 36 h 4173"/>
                <a:gd name="T86" fmla="*/ 2976 w 3624"/>
                <a:gd name="T87" fmla="*/ 0 h 4173"/>
                <a:gd name="T88" fmla="*/ 2868 w 3624"/>
                <a:gd name="T89" fmla="*/ 156 h 4173"/>
                <a:gd name="T90" fmla="*/ 2892 w 3624"/>
                <a:gd name="T91" fmla="*/ 432 h 4173"/>
                <a:gd name="T92" fmla="*/ 2736 w 3624"/>
                <a:gd name="T93" fmla="*/ 432 h 4173"/>
                <a:gd name="T94" fmla="*/ 2508 w 3624"/>
                <a:gd name="T95" fmla="*/ 468 h 4173"/>
                <a:gd name="T96" fmla="*/ 2256 w 3624"/>
                <a:gd name="T97" fmla="*/ 420 h 4173"/>
                <a:gd name="T98" fmla="*/ 2016 w 3624"/>
                <a:gd name="T99" fmla="*/ 468 h 4173"/>
                <a:gd name="T100" fmla="*/ 1740 w 3624"/>
                <a:gd name="T101" fmla="*/ 408 h 4173"/>
                <a:gd name="T102" fmla="*/ 1500 w 3624"/>
                <a:gd name="T103" fmla="*/ 372 h 4173"/>
                <a:gd name="T104" fmla="*/ 1212 w 3624"/>
                <a:gd name="T105" fmla="*/ 456 h 4173"/>
                <a:gd name="T106" fmla="*/ 996 w 3624"/>
                <a:gd name="T107" fmla="*/ 516 h 4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24" h="4173">
                  <a:moveTo>
                    <a:pt x="914" y="587"/>
                  </a:moveTo>
                  <a:lnTo>
                    <a:pt x="899" y="803"/>
                  </a:lnTo>
                  <a:lnTo>
                    <a:pt x="851" y="1032"/>
                  </a:lnTo>
                  <a:lnTo>
                    <a:pt x="864" y="1248"/>
                  </a:lnTo>
                  <a:lnTo>
                    <a:pt x="716" y="1338"/>
                  </a:lnTo>
                  <a:lnTo>
                    <a:pt x="563" y="1428"/>
                  </a:lnTo>
                  <a:lnTo>
                    <a:pt x="420" y="1572"/>
                  </a:lnTo>
                  <a:lnTo>
                    <a:pt x="276" y="1572"/>
                  </a:lnTo>
                  <a:lnTo>
                    <a:pt x="218" y="1698"/>
                  </a:lnTo>
                  <a:lnTo>
                    <a:pt x="167" y="1800"/>
                  </a:lnTo>
                  <a:lnTo>
                    <a:pt x="264" y="1944"/>
                  </a:lnTo>
                  <a:lnTo>
                    <a:pt x="348" y="2016"/>
                  </a:lnTo>
                  <a:lnTo>
                    <a:pt x="480" y="2100"/>
                  </a:lnTo>
                  <a:lnTo>
                    <a:pt x="588" y="2232"/>
                  </a:lnTo>
                  <a:lnTo>
                    <a:pt x="588" y="2376"/>
                  </a:lnTo>
                  <a:lnTo>
                    <a:pt x="564" y="2475"/>
                  </a:lnTo>
                  <a:lnTo>
                    <a:pt x="504" y="2568"/>
                  </a:lnTo>
                  <a:lnTo>
                    <a:pt x="468" y="2652"/>
                  </a:lnTo>
                  <a:lnTo>
                    <a:pt x="396" y="2688"/>
                  </a:lnTo>
                  <a:lnTo>
                    <a:pt x="348" y="2784"/>
                  </a:lnTo>
                  <a:lnTo>
                    <a:pt x="372" y="2856"/>
                  </a:lnTo>
                  <a:lnTo>
                    <a:pt x="324" y="2928"/>
                  </a:lnTo>
                  <a:lnTo>
                    <a:pt x="245" y="3012"/>
                  </a:lnTo>
                  <a:lnTo>
                    <a:pt x="336" y="3143"/>
                  </a:lnTo>
                  <a:lnTo>
                    <a:pt x="240" y="3213"/>
                  </a:lnTo>
                  <a:lnTo>
                    <a:pt x="140" y="3324"/>
                  </a:lnTo>
                  <a:lnTo>
                    <a:pt x="36" y="3363"/>
                  </a:lnTo>
                  <a:lnTo>
                    <a:pt x="0" y="3458"/>
                  </a:lnTo>
                  <a:lnTo>
                    <a:pt x="18" y="3561"/>
                  </a:lnTo>
                  <a:lnTo>
                    <a:pt x="129" y="3573"/>
                  </a:lnTo>
                  <a:lnTo>
                    <a:pt x="248" y="3555"/>
                  </a:lnTo>
                  <a:lnTo>
                    <a:pt x="365" y="3645"/>
                  </a:lnTo>
                  <a:lnTo>
                    <a:pt x="488" y="3672"/>
                  </a:lnTo>
                  <a:lnTo>
                    <a:pt x="638" y="3648"/>
                  </a:lnTo>
                  <a:lnTo>
                    <a:pt x="698" y="3758"/>
                  </a:lnTo>
                  <a:lnTo>
                    <a:pt x="726" y="3894"/>
                  </a:lnTo>
                  <a:lnTo>
                    <a:pt x="810" y="3738"/>
                  </a:lnTo>
                  <a:lnTo>
                    <a:pt x="876" y="3587"/>
                  </a:lnTo>
                  <a:lnTo>
                    <a:pt x="758" y="3546"/>
                  </a:lnTo>
                  <a:lnTo>
                    <a:pt x="750" y="3446"/>
                  </a:lnTo>
                  <a:lnTo>
                    <a:pt x="689" y="3396"/>
                  </a:lnTo>
                  <a:lnTo>
                    <a:pt x="680" y="3345"/>
                  </a:lnTo>
                  <a:lnTo>
                    <a:pt x="629" y="3269"/>
                  </a:lnTo>
                  <a:lnTo>
                    <a:pt x="612" y="3186"/>
                  </a:lnTo>
                  <a:lnTo>
                    <a:pt x="653" y="3063"/>
                  </a:lnTo>
                  <a:lnTo>
                    <a:pt x="738" y="3078"/>
                  </a:lnTo>
                  <a:lnTo>
                    <a:pt x="809" y="3114"/>
                  </a:lnTo>
                  <a:lnTo>
                    <a:pt x="882" y="3119"/>
                  </a:lnTo>
                  <a:lnTo>
                    <a:pt x="935" y="3191"/>
                  </a:lnTo>
                  <a:lnTo>
                    <a:pt x="992" y="3248"/>
                  </a:lnTo>
                  <a:lnTo>
                    <a:pt x="1035" y="3320"/>
                  </a:lnTo>
                  <a:lnTo>
                    <a:pt x="1128" y="3404"/>
                  </a:lnTo>
                  <a:lnTo>
                    <a:pt x="1121" y="3498"/>
                  </a:lnTo>
                  <a:lnTo>
                    <a:pt x="1076" y="3599"/>
                  </a:lnTo>
                  <a:lnTo>
                    <a:pt x="935" y="3599"/>
                  </a:lnTo>
                  <a:lnTo>
                    <a:pt x="876" y="3587"/>
                  </a:lnTo>
                  <a:lnTo>
                    <a:pt x="812" y="3740"/>
                  </a:lnTo>
                  <a:lnTo>
                    <a:pt x="938" y="3833"/>
                  </a:lnTo>
                  <a:lnTo>
                    <a:pt x="1073" y="3912"/>
                  </a:lnTo>
                  <a:lnTo>
                    <a:pt x="1154" y="4013"/>
                  </a:lnTo>
                  <a:lnTo>
                    <a:pt x="1163" y="4112"/>
                  </a:lnTo>
                  <a:lnTo>
                    <a:pt x="1179" y="4173"/>
                  </a:lnTo>
                  <a:lnTo>
                    <a:pt x="1644" y="3480"/>
                  </a:lnTo>
                  <a:lnTo>
                    <a:pt x="1764" y="3312"/>
                  </a:lnTo>
                  <a:lnTo>
                    <a:pt x="1812" y="3168"/>
                  </a:lnTo>
                  <a:lnTo>
                    <a:pt x="1944" y="2952"/>
                  </a:lnTo>
                  <a:lnTo>
                    <a:pt x="2076" y="2688"/>
                  </a:lnTo>
                  <a:lnTo>
                    <a:pt x="2256" y="2400"/>
                  </a:lnTo>
                  <a:lnTo>
                    <a:pt x="2400" y="2316"/>
                  </a:lnTo>
                  <a:lnTo>
                    <a:pt x="2544" y="2148"/>
                  </a:lnTo>
                  <a:lnTo>
                    <a:pt x="2700" y="2064"/>
                  </a:lnTo>
                  <a:lnTo>
                    <a:pt x="2868" y="1944"/>
                  </a:lnTo>
                  <a:lnTo>
                    <a:pt x="3024" y="1812"/>
                  </a:lnTo>
                  <a:lnTo>
                    <a:pt x="3144" y="1692"/>
                  </a:lnTo>
                  <a:lnTo>
                    <a:pt x="3156" y="1560"/>
                  </a:lnTo>
                  <a:lnTo>
                    <a:pt x="3264" y="1440"/>
                  </a:lnTo>
                  <a:lnTo>
                    <a:pt x="3214" y="1216"/>
                  </a:lnTo>
                  <a:lnTo>
                    <a:pt x="3204" y="1104"/>
                  </a:lnTo>
                  <a:lnTo>
                    <a:pt x="3360" y="1092"/>
                  </a:lnTo>
                  <a:lnTo>
                    <a:pt x="3408" y="876"/>
                  </a:lnTo>
                  <a:lnTo>
                    <a:pt x="3480" y="564"/>
                  </a:lnTo>
                  <a:lnTo>
                    <a:pt x="3588" y="384"/>
                  </a:lnTo>
                  <a:lnTo>
                    <a:pt x="3624" y="192"/>
                  </a:lnTo>
                  <a:lnTo>
                    <a:pt x="3612" y="48"/>
                  </a:lnTo>
                  <a:lnTo>
                    <a:pt x="3456" y="36"/>
                  </a:lnTo>
                  <a:lnTo>
                    <a:pt x="3312" y="36"/>
                  </a:lnTo>
                  <a:lnTo>
                    <a:pt x="3132" y="48"/>
                  </a:lnTo>
                  <a:lnTo>
                    <a:pt x="2976" y="0"/>
                  </a:lnTo>
                  <a:lnTo>
                    <a:pt x="2868" y="24"/>
                  </a:lnTo>
                  <a:lnTo>
                    <a:pt x="2868" y="156"/>
                  </a:lnTo>
                  <a:lnTo>
                    <a:pt x="2856" y="300"/>
                  </a:lnTo>
                  <a:lnTo>
                    <a:pt x="2892" y="432"/>
                  </a:lnTo>
                  <a:lnTo>
                    <a:pt x="2820" y="504"/>
                  </a:lnTo>
                  <a:lnTo>
                    <a:pt x="2736" y="432"/>
                  </a:lnTo>
                  <a:lnTo>
                    <a:pt x="2640" y="480"/>
                  </a:lnTo>
                  <a:lnTo>
                    <a:pt x="2508" y="468"/>
                  </a:lnTo>
                  <a:lnTo>
                    <a:pt x="2388" y="420"/>
                  </a:lnTo>
                  <a:lnTo>
                    <a:pt x="2256" y="420"/>
                  </a:lnTo>
                  <a:lnTo>
                    <a:pt x="2172" y="456"/>
                  </a:lnTo>
                  <a:lnTo>
                    <a:pt x="2016" y="468"/>
                  </a:lnTo>
                  <a:lnTo>
                    <a:pt x="1860" y="432"/>
                  </a:lnTo>
                  <a:lnTo>
                    <a:pt x="1740" y="408"/>
                  </a:lnTo>
                  <a:lnTo>
                    <a:pt x="1608" y="432"/>
                  </a:lnTo>
                  <a:lnTo>
                    <a:pt x="1500" y="372"/>
                  </a:lnTo>
                  <a:lnTo>
                    <a:pt x="1344" y="456"/>
                  </a:lnTo>
                  <a:lnTo>
                    <a:pt x="1212" y="456"/>
                  </a:lnTo>
                  <a:lnTo>
                    <a:pt x="1068" y="456"/>
                  </a:lnTo>
                  <a:lnTo>
                    <a:pt x="996" y="516"/>
                  </a:lnTo>
                  <a:lnTo>
                    <a:pt x="914" y="587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2" name="Freeform 53">
              <a:extLst>
                <a:ext uri="{FF2B5EF4-FFF2-40B4-BE49-F238E27FC236}">
                  <a16:creationId xmlns:a16="http://schemas.microsoft.com/office/drawing/2014/main" id="{8314A152-0176-2ABE-4FB3-E23D71F22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7386" y="4299362"/>
              <a:ext cx="2221401" cy="1388298"/>
            </a:xfrm>
            <a:custGeom>
              <a:avLst/>
              <a:gdLst>
                <a:gd name="T0" fmla="*/ 852 w 6280"/>
                <a:gd name="T1" fmla="*/ 2133 h 4155"/>
                <a:gd name="T2" fmla="*/ 510 w 6280"/>
                <a:gd name="T3" fmla="*/ 2580 h 4155"/>
                <a:gd name="T4" fmla="*/ 258 w 6280"/>
                <a:gd name="T5" fmla="*/ 2925 h 4155"/>
                <a:gd name="T6" fmla="*/ 253 w 6280"/>
                <a:gd name="T7" fmla="*/ 3393 h 4155"/>
                <a:gd name="T8" fmla="*/ 852 w 6280"/>
                <a:gd name="T9" fmla="*/ 3537 h 4155"/>
                <a:gd name="T10" fmla="*/ 763 w 6280"/>
                <a:gd name="T11" fmla="*/ 3933 h 4155"/>
                <a:gd name="T12" fmla="*/ 1249 w 6280"/>
                <a:gd name="T13" fmla="*/ 4027 h 4155"/>
                <a:gd name="T14" fmla="*/ 1615 w 6280"/>
                <a:gd name="T15" fmla="*/ 4128 h 4155"/>
                <a:gd name="T16" fmla="*/ 1853 w 6280"/>
                <a:gd name="T17" fmla="*/ 4045 h 4155"/>
                <a:gd name="T18" fmla="*/ 2102 w 6280"/>
                <a:gd name="T19" fmla="*/ 3940 h 4155"/>
                <a:gd name="T20" fmla="*/ 2422 w 6280"/>
                <a:gd name="T21" fmla="*/ 4032 h 4155"/>
                <a:gd name="T22" fmla="*/ 2495 w 6280"/>
                <a:gd name="T23" fmla="*/ 3794 h 4155"/>
                <a:gd name="T24" fmla="*/ 2788 w 6280"/>
                <a:gd name="T25" fmla="*/ 3703 h 4155"/>
                <a:gd name="T26" fmla="*/ 3105 w 6280"/>
                <a:gd name="T27" fmla="*/ 3762 h 4155"/>
                <a:gd name="T28" fmla="*/ 3410 w 6280"/>
                <a:gd name="T29" fmla="*/ 3611 h 4155"/>
                <a:gd name="T30" fmla="*/ 3839 w 6280"/>
                <a:gd name="T31" fmla="*/ 3410 h 4155"/>
                <a:gd name="T32" fmla="*/ 4296 w 6280"/>
                <a:gd name="T33" fmla="*/ 3072 h 4155"/>
                <a:gd name="T34" fmla="*/ 4827 w 6280"/>
                <a:gd name="T35" fmla="*/ 2624 h 4155"/>
                <a:gd name="T36" fmla="*/ 5302 w 6280"/>
                <a:gd name="T37" fmla="*/ 2112 h 4155"/>
                <a:gd name="T38" fmla="*/ 5787 w 6280"/>
                <a:gd name="T39" fmla="*/ 1665 h 4155"/>
                <a:gd name="T40" fmla="*/ 6280 w 6280"/>
                <a:gd name="T41" fmla="*/ 1162 h 4155"/>
                <a:gd name="T42" fmla="*/ 6171 w 6280"/>
                <a:gd name="T43" fmla="*/ 897 h 4155"/>
                <a:gd name="T44" fmla="*/ 5977 w 6280"/>
                <a:gd name="T45" fmla="*/ 574 h 4155"/>
                <a:gd name="T46" fmla="*/ 6223 w 6280"/>
                <a:gd name="T47" fmla="*/ 484 h 4155"/>
                <a:gd name="T48" fmla="*/ 6091 w 6280"/>
                <a:gd name="T49" fmla="*/ 232 h 4155"/>
                <a:gd name="T50" fmla="*/ 5911 w 6280"/>
                <a:gd name="T51" fmla="*/ 100 h 4155"/>
                <a:gd name="T52" fmla="*/ 5713 w 6280"/>
                <a:gd name="T53" fmla="*/ 172 h 4155"/>
                <a:gd name="T54" fmla="*/ 5791 w 6280"/>
                <a:gd name="T55" fmla="*/ 382 h 4155"/>
                <a:gd name="T56" fmla="*/ 5979 w 6280"/>
                <a:gd name="T57" fmla="*/ 571 h 4155"/>
                <a:gd name="T58" fmla="*/ 5803 w 6280"/>
                <a:gd name="T59" fmla="*/ 741 h 4155"/>
                <a:gd name="T60" fmla="*/ 5467 w 6280"/>
                <a:gd name="T61" fmla="*/ 632 h 4155"/>
                <a:gd name="T62" fmla="*/ 5119 w 6280"/>
                <a:gd name="T63" fmla="*/ 549 h 4155"/>
                <a:gd name="T64" fmla="*/ 5238 w 6280"/>
                <a:gd name="T65" fmla="*/ 312 h 4155"/>
                <a:gd name="T66" fmla="*/ 5347 w 6280"/>
                <a:gd name="T67" fmla="*/ 0 h 4155"/>
                <a:gd name="T68" fmla="*/ 5083 w 6280"/>
                <a:gd name="T69" fmla="*/ 156 h 4155"/>
                <a:gd name="T70" fmla="*/ 4781 w 6280"/>
                <a:gd name="T71" fmla="*/ 193 h 4155"/>
                <a:gd name="T72" fmla="*/ 4605 w 6280"/>
                <a:gd name="T73" fmla="*/ 458 h 4155"/>
                <a:gd name="T74" fmla="*/ 4269 w 6280"/>
                <a:gd name="T75" fmla="*/ 623 h 4155"/>
                <a:gd name="T76" fmla="*/ 3996 w 6280"/>
                <a:gd name="T77" fmla="*/ 336 h 4155"/>
                <a:gd name="T78" fmla="*/ 3561 w 6280"/>
                <a:gd name="T79" fmla="*/ 618 h 4155"/>
                <a:gd name="T80" fmla="*/ 3192 w 6280"/>
                <a:gd name="T81" fmla="*/ 562 h 4155"/>
                <a:gd name="T82" fmla="*/ 2749 w 6280"/>
                <a:gd name="T83" fmla="*/ 537 h 4155"/>
                <a:gd name="T84" fmla="*/ 2485 w 6280"/>
                <a:gd name="T85" fmla="*/ 598 h 4155"/>
                <a:gd name="T86" fmla="*/ 2367 w 6280"/>
                <a:gd name="T87" fmla="*/ 936 h 4155"/>
                <a:gd name="T88" fmla="*/ 2113 w 6280"/>
                <a:gd name="T89" fmla="*/ 1161 h 4155"/>
                <a:gd name="T90" fmla="*/ 1573 w 6280"/>
                <a:gd name="T91" fmla="*/ 1342 h 4155"/>
                <a:gd name="T92" fmla="*/ 1285 w 6280"/>
                <a:gd name="T93" fmla="*/ 1920 h 4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280" h="4155">
                  <a:moveTo>
                    <a:pt x="1177" y="2133"/>
                  </a:moveTo>
                  <a:lnTo>
                    <a:pt x="1018" y="2150"/>
                  </a:lnTo>
                  <a:lnTo>
                    <a:pt x="852" y="2133"/>
                  </a:lnTo>
                  <a:lnTo>
                    <a:pt x="760" y="2225"/>
                  </a:lnTo>
                  <a:lnTo>
                    <a:pt x="511" y="2331"/>
                  </a:lnTo>
                  <a:lnTo>
                    <a:pt x="510" y="2580"/>
                  </a:lnTo>
                  <a:lnTo>
                    <a:pt x="636" y="2744"/>
                  </a:lnTo>
                  <a:lnTo>
                    <a:pt x="420" y="2763"/>
                  </a:lnTo>
                  <a:lnTo>
                    <a:pt x="258" y="2925"/>
                  </a:lnTo>
                  <a:lnTo>
                    <a:pt x="168" y="3141"/>
                  </a:lnTo>
                  <a:lnTo>
                    <a:pt x="0" y="3372"/>
                  </a:lnTo>
                  <a:lnTo>
                    <a:pt x="253" y="3393"/>
                  </a:lnTo>
                  <a:lnTo>
                    <a:pt x="475" y="3339"/>
                  </a:lnTo>
                  <a:lnTo>
                    <a:pt x="729" y="3393"/>
                  </a:lnTo>
                  <a:lnTo>
                    <a:pt x="852" y="3537"/>
                  </a:lnTo>
                  <a:lnTo>
                    <a:pt x="690" y="3665"/>
                  </a:lnTo>
                  <a:lnTo>
                    <a:pt x="637" y="3842"/>
                  </a:lnTo>
                  <a:lnTo>
                    <a:pt x="763" y="3933"/>
                  </a:lnTo>
                  <a:lnTo>
                    <a:pt x="893" y="3981"/>
                  </a:lnTo>
                  <a:lnTo>
                    <a:pt x="1057" y="4009"/>
                  </a:lnTo>
                  <a:lnTo>
                    <a:pt x="1249" y="4027"/>
                  </a:lnTo>
                  <a:lnTo>
                    <a:pt x="1386" y="4064"/>
                  </a:lnTo>
                  <a:lnTo>
                    <a:pt x="1505" y="4128"/>
                  </a:lnTo>
                  <a:lnTo>
                    <a:pt x="1615" y="4128"/>
                  </a:lnTo>
                  <a:lnTo>
                    <a:pt x="1743" y="4155"/>
                  </a:lnTo>
                  <a:lnTo>
                    <a:pt x="1807" y="4109"/>
                  </a:lnTo>
                  <a:lnTo>
                    <a:pt x="1853" y="4045"/>
                  </a:lnTo>
                  <a:lnTo>
                    <a:pt x="1862" y="3972"/>
                  </a:lnTo>
                  <a:lnTo>
                    <a:pt x="1962" y="3936"/>
                  </a:lnTo>
                  <a:lnTo>
                    <a:pt x="2102" y="3940"/>
                  </a:lnTo>
                  <a:lnTo>
                    <a:pt x="2194" y="3977"/>
                  </a:lnTo>
                  <a:lnTo>
                    <a:pt x="2285" y="4023"/>
                  </a:lnTo>
                  <a:lnTo>
                    <a:pt x="2422" y="4032"/>
                  </a:lnTo>
                  <a:lnTo>
                    <a:pt x="2459" y="3959"/>
                  </a:lnTo>
                  <a:lnTo>
                    <a:pt x="2468" y="3876"/>
                  </a:lnTo>
                  <a:lnTo>
                    <a:pt x="2495" y="3794"/>
                  </a:lnTo>
                  <a:lnTo>
                    <a:pt x="2578" y="3758"/>
                  </a:lnTo>
                  <a:lnTo>
                    <a:pt x="2669" y="3703"/>
                  </a:lnTo>
                  <a:lnTo>
                    <a:pt x="2788" y="3703"/>
                  </a:lnTo>
                  <a:lnTo>
                    <a:pt x="2888" y="3748"/>
                  </a:lnTo>
                  <a:lnTo>
                    <a:pt x="2998" y="3776"/>
                  </a:lnTo>
                  <a:lnTo>
                    <a:pt x="3105" y="3762"/>
                  </a:lnTo>
                  <a:lnTo>
                    <a:pt x="3227" y="3721"/>
                  </a:lnTo>
                  <a:lnTo>
                    <a:pt x="3318" y="3694"/>
                  </a:lnTo>
                  <a:lnTo>
                    <a:pt x="3410" y="3611"/>
                  </a:lnTo>
                  <a:lnTo>
                    <a:pt x="3574" y="3556"/>
                  </a:lnTo>
                  <a:lnTo>
                    <a:pt x="3720" y="3474"/>
                  </a:lnTo>
                  <a:lnTo>
                    <a:pt x="3839" y="3410"/>
                  </a:lnTo>
                  <a:lnTo>
                    <a:pt x="4004" y="3282"/>
                  </a:lnTo>
                  <a:lnTo>
                    <a:pt x="4123" y="3172"/>
                  </a:lnTo>
                  <a:lnTo>
                    <a:pt x="4296" y="3072"/>
                  </a:lnTo>
                  <a:lnTo>
                    <a:pt x="4488" y="2916"/>
                  </a:lnTo>
                  <a:lnTo>
                    <a:pt x="4644" y="2770"/>
                  </a:lnTo>
                  <a:lnTo>
                    <a:pt x="4827" y="2624"/>
                  </a:lnTo>
                  <a:lnTo>
                    <a:pt x="5000" y="2432"/>
                  </a:lnTo>
                  <a:lnTo>
                    <a:pt x="5165" y="2295"/>
                  </a:lnTo>
                  <a:lnTo>
                    <a:pt x="5302" y="2112"/>
                  </a:lnTo>
                  <a:lnTo>
                    <a:pt x="5458" y="1930"/>
                  </a:lnTo>
                  <a:lnTo>
                    <a:pt x="5640" y="1729"/>
                  </a:lnTo>
                  <a:lnTo>
                    <a:pt x="5787" y="1665"/>
                  </a:lnTo>
                  <a:lnTo>
                    <a:pt x="5906" y="1500"/>
                  </a:lnTo>
                  <a:lnTo>
                    <a:pt x="6125" y="1354"/>
                  </a:lnTo>
                  <a:lnTo>
                    <a:pt x="6280" y="1162"/>
                  </a:lnTo>
                  <a:lnTo>
                    <a:pt x="6262" y="1089"/>
                  </a:lnTo>
                  <a:lnTo>
                    <a:pt x="6257" y="997"/>
                  </a:lnTo>
                  <a:lnTo>
                    <a:pt x="6171" y="897"/>
                  </a:lnTo>
                  <a:lnTo>
                    <a:pt x="6034" y="815"/>
                  </a:lnTo>
                  <a:lnTo>
                    <a:pt x="5911" y="726"/>
                  </a:lnTo>
                  <a:lnTo>
                    <a:pt x="5977" y="574"/>
                  </a:lnTo>
                  <a:lnTo>
                    <a:pt x="5989" y="578"/>
                  </a:lnTo>
                  <a:lnTo>
                    <a:pt x="6175" y="586"/>
                  </a:lnTo>
                  <a:lnTo>
                    <a:pt x="6223" y="484"/>
                  </a:lnTo>
                  <a:lnTo>
                    <a:pt x="6229" y="388"/>
                  </a:lnTo>
                  <a:lnTo>
                    <a:pt x="6139" y="310"/>
                  </a:lnTo>
                  <a:lnTo>
                    <a:pt x="6091" y="232"/>
                  </a:lnTo>
                  <a:lnTo>
                    <a:pt x="6037" y="178"/>
                  </a:lnTo>
                  <a:lnTo>
                    <a:pt x="5983" y="106"/>
                  </a:lnTo>
                  <a:lnTo>
                    <a:pt x="5911" y="100"/>
                  </a:lnTo>
                  <a:lnTo>
                    <a:pt x="5839" y="64"/>
                  </a:lnTo>
                  <a:lnTo>
                    <a:pt x="5755" y="46"/>
                  </a:lnTo>
                  <a:lnTo>
                    <a:pt x="5713" y="172"/>
                  </a:lnTo>
                  <a:lnTo>
                    <a:pt x="5731" y="256"/>
                  </a:lnTo>
                  <a:lnTo>
                    <a:pt x="5779" y="328"/>
                  </a:lnTo>
                  <a:lnTo>
                    <a:pt x="5791" y="382"/>
                  </a:lnTo>
                  <a:lnTo>
                    <a:pt x="5851" y="430"/>
                  </a:lnTo>
                  <a:lnTo>
                    <a:pt x="5857" y="532"/>
                  </a:lnTo>
                  <a:lnTo>
                    <a:pt x="5979" y="571"/>
                  </a:lnTo>
                  <a:lnTo>
                    <a:pt x="5911" y="724"/>
                  </a:lnTo>
                  <a:lnTo>
                    <a:pt x="5827" y="880"/>
                  </a:lnTo>
                  <a:lnTo>
                    <a:pt x="5803" y="741"/>
                  </a:lnTo>
                  <a:lnTo>
                    <a:pt x="5740" y="634"/>
                  </a:lnTo>
                  <a:lnTo>
                    <a:pt x="5593" y="658"/>
                  </a:lnTo>
                  <a:lnTo>
                    <a:pt x="5467" y="632"/>
                  </a:lnTo>
                  <a:lnTo>
                    <a:pt x="5348" y="540"/>
                  </a:lnTo>
                  <a:lnTo>
                    <a:pt x="5229" y="559"/>
                  </a:lnTo>
                  <a:lnTo>
                    <a:pt x="5119" y="549"/>
                  </a:lnTo>
                  <a:lnTo>
                    <a:pt x="5101" y="440"/>
                  </a:lnTo>
                  <a:lnTo>
                    <a:pt x="5138" y="348"/>
                  </a:lnTo>
                  <a:lnTo>
                    <a:pt x="5238" y="312"/>
                  </a:lnTo>
                  <a:lnTo>
                    <a:pt x="5339" y="202"/>
                  </a:lnTo>
                  <a:lnTo>
                    <a:pt x="5439" y="129"/>
                  </a:lnTo>
                  <a:lnTo>
                    <a:pt x="5347" y="0"/>
                  </a:lnTo>
                  <a:lnTo>
                    <a:pt x="5275" y="65"/>
                  </a:lnTo>
                  <a:lnTo>
                    <a:pt x="5202" y="120"/>
                  </a:lnTo>
                  <a:lnTo>
                    <a:pt x="5083" y="156"/>
                  </a:lnTo>
                  <a:lnTo>
                    <a:pt x="4982" y="156"/>
                  </a:lnTo>
                  <a:lnTo>
                    <a:pt x="4900" y="165"/>
                  </a:lnTo>
                  <a:lnTo>
                    <a:pt x="4781" y="193"/>
                  </a:lnTo>
                  <a:lnTo>
                    <a:pt x="4735" y="284"/>
                  </a:lnTo>
                  <a:lnTo>
                    <a:pt x="4662" y="357"/>
                  </a:lnTo>
                  <a:lnTo>
                    <a:pt x="4605" y="458"/>
                  </a:lnTo>
                  <a:lnTo>
                    <a:pt x="4516" y="650"/>
                  </a:lnTo>
                  <a:lnTo>
                    <a:pt x="4397" y="650"/>
                  </a:lnTo>
                  <a:lnTo>
                    <a:pt x="4269" y="623"/>
                  </a:lnTo>
                  <a:lnTo>
                    <a:pt x="4178" y="540"/>
                  </a:lnTo>
                  <a:lnTo>
                    <a:pt x="4095" y="440"/>
                  </a:lnTo>
                  <a:lnTo>
                    <a:pt x="3996" y="336"/>
                  </a:lnTo>
                  <a:lnTo>
                    <a:pt x="3865" y="478"/>
                  </a:lnTo>
                  <a:lnTo>
                    <a:pt x="3709" y="513"/>
                  </a:lnTo>
                  <a:lnTo>
                    <a:pt x="3561" y="618"/>
                  </a:lnTo>
                  <a:lnTo>
                    <a:pt x="3436" y="670"/>
                  </a:lnTo>
                  <a:lnTo>
                    <a:pt x="3291" y="624"/>
                  </a:lnTo>
                  <a:lnTo>
                    <a:pt x="3192" y="562"/>
                  </a:lnTo>
                  <a:lnTo>
                    <a:pt x="3051" y="574"/>
                  </a:lnTo>
                  <a:lnTo>
                    <a:pt x="2952" y="478"/>
                  </a:lnTo>
                  <a:lnTo>
                    <a:pt x="2749" y="537"/>
                  </a:lnTo>
                  <a:lnTo>
                    <a:pt x="2691" y="595"/>
                  </a:lnTo>
                  <a:lnTo>
                    <a:pt x="2605" y="645"/>
                  </a:lnTo>
                  <a:lnTo>
                    <a:pt x="2485" y="598"/>
                  </a:lnTo>
                  <a:lnTo>
                    <a:pt x="2355" y="601"/>
                  </a:lnTo>
                  <a:lnTo>
                    <a:pt x="2353" y="760"/>
                  </a:lnTo>
                  <a:lnTo>
                    <a:pt x="2367" y="936"/>
                  </a:lnTo>
                  <a:lnTo>
                    <a:pt x="2364" y="1065"/>
                  </a:lnTo>
                  <a:lnTo>
                    <a:pt x="2271" y="1161"/>
                  </a:lnTo>
                  <a:lnTo>
                    <a:pt x="2113" y="1161"/>
                  </a:lnTo>
                  <a:lnTo>
                    <a:pt x="1920" y="1233"/>
                  </a:lnTo>
                  <a:lnTo>
                    <a:pt x="1755" y="1365"/>
                  </a:lnTo>
                  <a:lnTo>
                    <a:pt x="1573" y="1342"/>
                  </a:lnTo>
                  <a:lnTo>
                    <a:pt x="1479" y="1677"/>
                  </a:lnTo>
                  <a:lnTo>
                    <a:pt x="1228" y="1749"/>
                  </a:lnTo>
                  <a:lnTo>
                    <a:pt x="1285" y="1920"/>
                  </a:lnTo>
                  <a:lnTo>
                    <a:pt x="1212" y="2008"/>
                  </a:lnTo>
                  <a:lnTo>
                    <a:pt x="1177" y="2133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6" name="Freeform 54">
              <a:extLst>
                <a:ext uri="{FF2B5EF4-FFF2-40B4-BE49-F238E27FC236}">
                  <a16:creationId xmlns:a16="http://schemas.microsoft.com/office/drawing/2014/main" id="{3A200C0C-03AE-85C4-70F4-9E5622E03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9382" y="1731095"/>
              <a:ext cx="1721760" cy="1001641"/>
            </a:xfrm>
            <a:custGeom>
              <a:avLst/>
              <a:gdLst>
                <a:gd name="T0" fmla="*/ 4815 w 4870"/>
                <a:gd name="T1" fmla="*/ 1895 h 2993"/>
                <a:gd name="T2" fmla="*/ 4568 w 4870"/>
                <a:gd name="T3" fmla="*/ 1923 h 2993"/>
                <a:gd name="T4" fmla="*/ 4449 w 4870"/>
                <a:gd name="T5" fmla="*/ 2179 h 2993"/>
                <a:gd name="T6" fmla="*/ 4504 w 4870"/>
                <a:gd name="T7" fmla="*/ 2407 h 2993"/>
                <a:gd name="T8" fmla="*/ 4641 w 4870"/>
                <a:gd name="T9" fmla="*/ 2499 h 2993"/>
                <a:gd name="T10" fmla="*/ 4459 w 4870"/>
                <a:gd name="T11" fmla="*/ 2572 h 2993"/>
                <a:gd name="T12" fmla="*/ 4523 w 4870"/>
                <a:gd name="T13" fmla="*/ 2746 h 2993"/>
                <a:gd name="T14" fmla="*/ 4331 w 4870"/>
                <a:gd name="T15" fmla="*/ 2883 h 2993"/>
                <a:gd name="T16" fmla="*/ 4203 w 4870"/>
                <a:gd name="T17" fmla="*/ 2787 h 2993"/>
                <a:gd name="T18" fmla="*/ 4257 w 4870"/>
                <a:gd name="T19" fmla="*/ 2590 h 2993"/>
                <a:gd name="T20" fmla="*/ 4102 w 4870"/>
                <a:gd name="T21" fmla="*/ 2398 h 2993"/>
                <a:gd name="T22" fmla="*/ 3901 w 4870"/>
                <a:gd name="T23" fmla="*/ 2311 h 2993"/>
                <a:gd name="T24" fmla="*/ 3736 w 4870"/>
                <a:gd name="T25" fmla="*/ 2453 h 2993"/>
                <a:gd name="T26" fmla="*/ 3499 w 4870"/>
                <a:gd name="T27" fmla="*/ 2389 h 2993"/>
                <a:gd name="T28" fmla="*/ 3334 w 4870"/>
                <a:gd name="T29" fmla="*/ 2407 h 2993"/>
                <a:gd name="T30" fmla="*/ 3343 w 4870"/>
                <a:gd name="T31" fmla="*/ 2590 h 2993"/>
                <a:gd name="T32" fmla="*/ 3124 w 4870"/>
                <a:gd name="T33" fmla="*/ 2746 h 2993"/>
                <a:gd name="T34" fmla="*/ 3032 w 4870"/>
                <a:gd name="T35" fmla="*/ 2956 h 2993"/>
                <a:gd name="T36" fmla="*/ 2813 w 4870"/>
                <a:gd name="T37" fmla="*/ 2983 h 2993"/>
                <a:gd name="T38" fmla="*/ 2694 w 4870"/>
                <a:gd name="T39" fmla="*/ 2746 h 2993"/>
                <a:gd name="T40" fmla="*/ 2740 w 4870"/>
                <a:gd name="T41" fmla="*/ 2545 h 2993"/>
                <a:gd name="T42" fmla="*/ 2511 w 4870"/>
                <a:gd name="T43" fmla="*/ 2645 h 2993"/>
                <a:gd name="T44" fmla="*/ 2401 w 4870"/>
                <a:gd name="T45" fmla="*/ 2737 h 2993"/>
                <a:gd name="T46" fmla="*/ 2219 w 4870"/>
                <a:gd name="T47" fmla="*/ 2755 h 2993"/>
                <a:gd name="T48" fmla="*/ 1990 w 4870"/>
                <a:gd name="T49" fmla="*/ 2773 h 2993"/>
                <a:gd name="T50" fmla="*/ 1880 w 4870"/>
                <a:gd name="T51" fmla="*/ 2865 h 2993"/>
                <a:gd name="T52" fmla="*/ 1617 w 4870"/>
                <a:gd name="T53" fmla="*/ 2918 h 2993"/>
                <a:gd name="T54" fmla="*/ 1644 w 4870"/>
                <a:gd name="T55" fmla="*/ 2819 h 2993"/>
                <a:gd name="T56" fmla="*/ 1296 w 4870"/>
                <a:gd name="T57" fmla="*/ 2765 h 2993"/>
                <a:gd name="T58" fmla="*/ 1084 w 4870"/>
                <a:gd name="T59" fmla="*/ 2846 h 2993"/>
                <a:gd name="T60" fmla="*/ 814 w 4870"/>
                <a:gd name="T61" fmla="*/ 2748 h 2993"/>
                <a:gd name="T62" fmla="*/ 619 w 4870"/>
                <a:gd name="T63" fmla="*/ 2489 h 2993"/>
                <a:gd name="T64" fmla="*/ 475 w 4870"/>
                <a:gd name="T65" fmla="*/ 2622 h 2993"/>
                <a:gd name="T66" fmla="*/ 118 w 4870"/>
                <a:gd name="T67" fmla="*/ 2547 h 2993"/>
                <a:gd name="T68" fmla="*/ 0 w 4870"/>
                <a:gd name="T69" fmla="*/ 2381 h 2993"/>
                <a:gd name="T70" fmla="*/ 315 w 4870"/>
                <a:gd name="T71" fmla="*/ 2100 h 2993"/>
                <a:gd name="T72" fmla="*/ 538 w 4870"/>
                <a:gd name="T73" fmla="*/ 1968 h 2993"/>
                <a:gd name="T74" fmla="*/ 615 w 4870"/>
                <a:gd name="T75" fmla="*/ 1428 h 2993"/>
                <a:gd name="T76" fmla="*/ 891 w 4870"/>
                <a:gd name="T77" fmla="*/ 1212 h 2993"/>
                <a:gd name="T78" fmla="*/ 1143 w 4870"/>
                <a:gd name="T79" fmla="*/ 1044 h 2993"/>
                <a:gd name="T80" fmla="*/ 1462 w 4870"/>
                <a:gd name="T81" fmla="*/ 852 h 2993"/>
                <a:gd name="T82" fmla="*/ 1546 w 4870"/>
                <a:gd name="T83" fmla="*/ 660 h 2993"/>
                <a:gd name="T84" fmla="*/ 1714 w 4870"/>
                <a:gd name="T85" fmla="*/ 480 h 2993"/>
                <a:gd name="T86" fmla="*/ 2074 w 4870"/>
                <a:gd name="T87" fmla="*/ 420 h 2993"/>
                <a:gd name="T88" fmla="*/ 2350 w 4870"/>
                <a:gd name="T89" fmla="*/ 288 h 2993"/>
                <a:gd name="T90" fmla="*/ 2475 w 4870"/>
                <a:gd name="T91" fmla="*/ 94 h 2993"/>
                <a:gd name="T92" fmla="*/ 2770 w 4870"/>
                <a:gd name="T93" fmla="*/ 72 h 2993"/>
                <a:gd name="T94" fmla="*/ 3118 w 4870"/>
                <a:gd name="T95" fmla="*/ 36 h 2993"/>
                <a:gd name="T96" fmla="*/ 3298 w 4870"/>
                <a:gd name="T97" fmla="*/ 72 h 2993"/>
                <a:gd name="T98" fmla="*/ 3499 w 4870"/>
                <a:gd name="T99" fmla="*/ 195 h 2993"/>
                <a:gd name="T100" fmla="*/ 3718 w 4870"/>
                <a:gd name="T101" fmla="*/ 241 h 2993"/>
                <a:gd name="T102" fmla="*/ 3928 w 4870"/>
                <a:gd name="T103" fmla="*/ 222 h 2993"/>
                <a:gd name="T104" fmla="*/ 4148 w 4870"/>
                <a:gd name="T105" fmla="*/ 222 h 2993"/>
                <a:gd name="T106" fmla="*/ 4349 w 4870"/>
                <a:gd name="T107" fmla="*/ 259 h 2993"/>
                <a:gd name="T108" fmla="*/ 4459 w 4870"/>
                <a:gd name="T109" fmla="*/ 487 h 2993"/>
                <a:gd name="T110" fmla="*/ 4559 w 4870"/>
                <a:gd name="T111" fmla="*/ 743 h 2993"/>
                <a:gd name="T112" fmla="*/ 4623 w 4870"/>
                <a:gd name="T113" fmla="*/ 1073 h 2993"/>
                <a:gd name="T114" fmla="*/ 4596 w 4870"/>
                <a:gd name="T115" fmla="*/ 1356 h 2993"/>
                <a:gd name="T116" fmla="*/ 4779 w 4870"/>
                <a:gd name="T117" fmla="*/ 1685 h 2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70" h="2993">
                  <a:moveTo>
                    <a:pt x="4870" y="1841"/>
                  </a:moveTo>
                  <a:lnTo>
                    <a:pt x="4815" y="1895"/>
                  </a:lnTo>
                  <a:lnTo>
                    <a:pt x="4687" y="1905"/>
                  </a:lnTo>
                  <a:lnTo>
                    <a:pt x="4568" y="1923"/>
                  </a:lnTo>
                  <a:lnTo>
                    <a:pt x="4422" y="2005"/>
                  </a:lnTo>
                  <a:lnTo>
                    <a:pt x="4449" y="2179"/>
                  </a:lnTo>
                  <a:lnTo>
                    <a:pt x="4431" y="2343"/>
                  </a:lnTo>
                  <a:lnTo>
                    <a:pt x="4504" y="2407"/>
                  </a:lnTo>
                  <a:lnTo>
                    <a:pt x="4541" y="2453"/>
                  </a:lnTo>
                  <a:lnTo>
                    <a:pt x="4641" y="2499"/>
                  </a:lnTo>
                  <a:lnTo>
                    <a:pt x="4568" y="2581"/>
                  </a:lnTo>
                  <a:lnTo>
                    <a:pt x="4459" y="2572"/>
                  </a:lnTo>
                  <a:lnTo>
                    <a:pt x="4385" y="2654"/>
                  </a:lnTo>
                  <a:lnTo>
                    <a:pt x="4523" y="2746"/>
                  </a:lnTo>
                  <a:lnTo>
                    <a:pt x="4449" y="2846"/>
                  </a:lnTo>
                  <a:lnTo>
                    <a:pt x="4331" y="2883"/>
                  </a:lnTo>
                  <a:lnTo>
                    <a:pt x="4239" y="2883"/>
                  </a:lnTo>
                  <a:lnTo>
                    <a:pt x="4203" y="2787"/>
                  </a:lnTo>
                  <a:lnTo>
                    <a:pt x="4203" y="2645"/>
                  </a:lnTo>
                  <a:lnTo>
                    <a:pt x="4257" y="2590"/>
                  </a:lnTo>
                  <a:lnTo>
                    <a:pt x="4276" y="2517"/>
                  </a:lnTo>
                  <a:lnTo>
                    <a:pt x="4102" y="2398"/>
                  </a:lnTo>
                  <a:lnTo>
                    <a:pt x="4001" y="2362"/>
                  </a:lnTo>
                  <a:lnTo>
                    <a:pt x="3901" y="2311"/>
                  </a:lnTo>
                  <a:lnTo>
                    <a:pt x="3791" y="2353"/>
                  </a:lnTo>
                  <a:lnTo>
                    <a:pt x="3736" y="2453"/>
                  </a:lnTo>
                  <a:lnTo>
                    <a:pt x="3636" y="2407"/>
                  </a:lnTo>
                  <a:lnTo>
                    <a:pt x="3499" y="2389"/>
                  </a:lnTo>
                  <a:lnTo>
                    <a:pt x="3407" y="2426"/>
                  </a:lnTo>
                  <a:lnTo>
                    <a:pt x="3334" y="2407"/>
                  </a:lnTo>
                  <a:lnTo>
                    <a:pt x="3307" y="2517"/>
                  </a:lnTo>
                  <a:lnTo>
                    <a:pt x="3343" y="2590"/>
                  </a:lnTo>
                  <a:lnTo>
                    <a:pt x="3206" y="2682"/>
                  </a:lnTo>
                  <a:lnTo>
                    <a:pt x="3124" y="2746"/>
                  </a:lnTo>
                  <a:lnTo>
                    <a:pt x="3023" y="2874"/>
                  </a:lnTo>
                  <a:lnTo>
                    <a:pt x="3032" y="2956"/>
                  </a:lnTo>
                  <a:lnTo>
                    <a:pt x="2941" y="2993"/>
                  </a:lnTo>
                  <a:lnTo>
                    <a:pt x="2813" y="2983"/>
                  </a:lnTo>
                  <a:lnTo>
                    <a:pt x="2740" y="2883"/>
                  </a:lnTo>
                  <a:lnTo>
                    <a:pt x="2694" y="2746"/>
                  </a:lnTo>
                  <a:lnTo>
                    <a:pt x="2721" y="2645"/>
                  </a:lnTo>
                  <a:lnTo>
                    <a:pt x="2740" y="2545"/>
                  </a:lnTo>
                  <a:lnTo>
                    <a:pt x="2593" y="2583"/>
                  </a:lnTo>
                  <a:lnTo>
                    <a:pt x="2511" y="2645"/>
                  </a:lnTo>
                  <a:lnTo>
                    <a:pt x="2493" y="2727"/>
                  </a:lnTo>
                  <a:lnTo>
                    <a:pt x="2401" y="2737"/>
                  </a:lnTo>
                  <a:lnTo>
                    <a:pt x="2319" y="2673"/>
                  </a:lnTo>
                  <a:lnTo>
                    <a:pt x="2219" y="2755"/>
                  </a:lnTo>
                  <a:lnTo>
                    <a:pt x="2091" y="2746"/>
                  </a:lnTo>
                  <a:lnTo>
                    <a:pt x="1990" y="2773"/>
                  </a:lnTo>
                  <a:lnTo>
                    <a:pt x="1972" y="2837"/>
                  </a:lnTo>
                  <a:lnTo>
                    <a:pt x="1880" y="2865"/>
                  </a:lnTo>
                  <a:lnTo>
                    <a:pt x="1789" y="2947"/>
                  </a:lnTo>
                  <a:lnTo>
                    <a:pt x="1617" y="2918"/>
                  </a:lnTo>
                  <a:lnTo>
                    <a:pt x="1677" y="2891"/>
                  </a:lnTo>
                  <a:lnTo>
                    <a:pt x="1644" y="2819"/>
                  </a:lnTo>
                  <a:lnTo>
                    <a:pt x="1438" y="2727"/>
                  </a:lnTo>
                  <a:lnTo>
                    <a:pt x="1296" y="2765"/>
                  </a:lnTo>
                  <a:lnTo>
                    <a:pt x="1159" y="2726"/>
                  </a:lnTo>
                  <a:lnTo>
                    <a:pt x="1084" y="2846"/>
                  </a:lnTo>
                  <a:lnTo>
                    <a:pt x="960" y="2829"/>
                  </a:lnTo>
                  <a:lnTo>
                    <a:pt x="814" y="2748"/>
                  </a:lnTo>
                  <a:lnTo>
                    <a:pt x="700" y="2654"/>
                  </a:lnTo>
                  <a:lnTo>
                    <a:pt x="619" y="2489"/>
                  </a:lnTo>
                  <a:lnTo>
                    <a:pt x="463" y="2589"/>
                  </a:lnTo>
                  <a:lnTo>
                    <a:pt x="475" y="2622"/>
                  </a:lnTo>
                  <a:lnTo>
                    <a:pt x="253" y="2583"/>
                  </a:lnTo>
                  <a:lnTo>
                    <a:pt x="118" y="2547"/>
                  </a:lnTo>
                  <a:lnTo>
                    <a:pt x="39" y="2450"/>
                  </a:lnTo>
                  <a:lnTo>
                    <a:pt x="0" y="2381"/>
                  </a:lnTo>
                  <a:lnTo>
                    <a:pt x="159" y="2268"/>
                  </a:lnTo>
                  <a:lnTo>
                    <a:pt x="315" y="2100"/>
                  </a:lnTo>
                  <a:lnTo>
                    <a:pt x="423" y="2028"/>
                  </a:lnTo>
                  <a:lnTo>
                    <a:pt x="538" y="1968"/>
                  </a:lnTo>
                  <a:lnTo>
                    <a:pt x="483" y="1824"/>
                  </a:lnTo>
                  <a:lnTo>
                    <a:pt x="615" y="1428"/>
                  </a:lnTo>
                  <a:lnTo>
                    <a:pt x="735" y="1320"/>
                  </a:lnTo>
                  <a:lnTo>
                    <a:pt x="891" y="1212"/>
                  </a:lnTo>
                  <a:lnTo>
                    <a:pt x="1035" y="1140"/>
                  </a:lnTo>
                  <a:lnTo>
                    <a:pt x="1143" y="1044"/>
                  </a:lnTo>
                  <a:lnTo>
                    <a:pt x="1311" y="972"/>
                  </a:lnTo>
                  <a:lnTo>
                    <a:pt x="1462" y="852"/>
                  </a:lnTo>
                  <a:lnTo>
                    <a:pt x="1522" y="756"/>
                  </a:lnTo>
                  <a:lnTo>
                    <a:pt x="1546" y="660"/>
                  </a:lnTo>
                  <a:lnTo>
                    <a:pt x="1642" y="600"/>
                  </a:lnTo>
                  <a:lnTo>
                    <a:pt x="1714" y="480"/>
                  </a:lnTo>
                  <a:lnTo>
                    <a:pt x="1846" y="420"/>
                  </a:lnTo>
                  <a:lnTo>
                    <a:pt x="2074" y="420"/>
                  </a:lnTo>
                  <a:lnTo>
                    <a:pt x="2218" y="336"/>
                  </a:lnTo>
                  <a:lnTo>
                    <a:pt x="2350" y="288"/>
                  </a:lnTo>
                  <a:lnTo>
                    <a:pt x="2365" y="131"/>
                  </a:lnTo>
                  <a:lnTo>
                    <a:pt x="2475" y="94"/>
                  </a:lnTo>
                  <a:lnTo>
                    <a:pt x="2650" y="36"/>
                  </a:lnTo>
                  <a:lnTo>
                    <a:pt x="2770" y="72"/>
                  </a:lnTo>
                  <a:lnTo>
                    <a:pt x="2962" y="0"/>
                  </a:lnTo>
                  <a:lnTo>
                    <a:pt x="3118" y="36"/>
                  </a:lnTo>
                  <a:lnTo>
                    <a:pt x="3224" y="67"/>
                  </a:lnTo>
                  <a:lnTo>
                    <a:pt x="3298" y="72"/>
                  </a:lnTo>
                  <a:lnTo>
                    <a:pt x="3380" y="177"/>
                  </a:lnTo>
                  <a:lnTo>
                    <a:pt x="3499" y="195"/>
                  </a:lnTo>
                  <a:lnTo>
                    <a:pt x="3608" y="259"/>
                  </a:lnTo>
                  <a:lnTo>
                    <a:pt x="3718" y="241"/>
                  </a:lnTo>
                  <a:lnTo>
                    <a:pt x="3837" y="222"/>
                  </a:lnTo>
                  <a:lnTo>
                    <a:pt x="3928" y="222"/>
                  </a:lnTo>
                  <a:lnTo>
                    <a:pt x="4056" y="213"/>
                  </a:lnTo>
                  <a:lnTo>
                    <a:pt x="4148" y="222"/>
                  </a:lnTo>
                  <a:lnTo>
                    <a:pt x="4248" y="250"/>
                  </a:lnTo>
                  <a:lnTo>
                    <a:pt x="4349" y="259"/>
                  </a:lnTo>
                  <a:lnTo>
                    <a:pt x="4449" y="332"/>
                  </a:lnTo>
                  <a:lnTo>
                    <a:pt x="4459" y="487"/>
                  </a:lnTo>
                  <a:lnTo>
                    <a:pt x="4513" y="625"/>
                  </a:lnTo>
                  <a:lnTo>
                    <a:pt x="4559" y="743"/>
                  </a:lnTo>
                  <a:lnTo>
                    <a:pt x="4587" y="935"/>
                  </a:lnTo>
                  <a:lnTo>
                    <a:pt x="4623" y="1073"/>
                  </a:lnTo>
                  <a:lnTo>
                    <a:pt x="4641" y="1237"/>
                  </a:lnTo>
                  <a:lnTo>
                    <a:pt x="4596" y="1356"/>
                  </a:lnTo>
                  <a:lnTo>
                    <a:pt x="4715" y="1502"/>
                  </a:lnTo>
                  <a:lnTo>
                    <a:pt x="4779" y="1685"/>
                  </a:lnTo>
                  <a:lnTo>
                    <a:pt x="4870" y="1841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7" name="Freeform 55">
              <a:extLst>
                <a:ext uri="{FF2B5EF4-FFF2-40B4-BE49-F238E27FC236}">
                  <a16:creationId xmlns:a16="http://schemas.microsoft.com/office/drawing/2014/main" id="{2D82E393-66DD-B44A-AFC0-AACBF7E5A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4000" y="2697736"/>
              <a:ext cx="631951" cy="581652"/>
            </a:xfrm>
            <a:custGeom>
              <a:avLst/>
              <a:gdLst>
                <a:gd name="T0" fmla="*/ 1362 w 1792"/>
                <a:gd name="T1" fmla="*/ 27 h 1740"/>
                <a:gd name="T2" fmla="*/ 1252 w 1792"/>
                <a:gd name="T3" fmla="*/ 46 h 1740"/>
                <a:gd name="T4" fmla="*/ 1142 w 1792"/>
                <a:gd name="T5" fmla="*/ 128 h 1740"/>
                <a:gd name="T6" fmla="*/ 1042 w 1792"/>
                <a:gd name="T7" fmla="*/ 54 h 1740"/>
                <a:gd name="T8" fmla="*/ 868 w 1792"/>
                <a:gd name="T9" fmla="*/ 27 h 1740"/>
                <a:gd name="T10" fmla="*/ 868 w 1792"/>
                <a:gd name="T11" fmla="*/ 183 h 1740"/>
                <a:gd name="T12" fmla="*/ 813 w 1792"/>
                <a:gd name="T13" fmla="*/ 257 h 1740"/>
                <a:gd name="T14" fmla="*/ 813 w 1792"/>
                <a:gd name="T15" fmla="*/ 383 h 1740"/>
                <a:gd name="T16" fmla="*/ 669 w 1792"/>
                <a:gd name="T17" fmla="*/ 501 h 1740"/>
                <a:gd name="T18" fmla="*/ 658 w 1792"/>
                <a:gd name="T19" fmla="*/ 657 h 1740"/>
                <a:gd name="T20" fmla="*/ 567 w 1792"/>
                <a:gd name="T21" fmla="*/ 720 h 1740"/>
                <a:gd name="T22" fmla="*/ 438 w 1792"/>
                <a:gd name="T23" fmla="*/ 695 h 1740"/>
                <a:gd name="T24" fmla="*/ 300 w 1792"/>
                <a:gd name="T25" fmla="*/ 677 h 1740"/>
                <a:gd name="T26" fmla="*/ 219 w 1792"/>
                <a:gd name="T27" fmla="*/ 729 h 1740"/>
                <a:gd name="T28" fmla="*/ 219 w 1792"/>
                <a:gd name="T29" fmla="*/ 873 h 1740"/>
                <a:gd name="T30" fmla="*/ 192 w 1792"/>
                <a:gd name="T31" fmla="*/ 1041 h 1740"/>
                <a:gd name="T32" fmla="*/ 97 w 1792"/>
                <a:gd name="T33" fmla="*/ 1137 h 1740"/>
                <a:gd name="T34" fmla="*/ 0 w 1792"/>
                <a:gd name="T35" fmla="*/ 1244 h 1740"/>
                <a:gd name="T36" fmla="*/ 111 w 1792"/>
                <a:gd name="T37" fmla="*/ 1326 h 1740"/>
                <a:gd name="T38" fmla="*/ 255 w 1792"/>
                <a:gd name="T39" fmla="*/ 1272 h 1740"/>
                <a:gd name="T40" fmla="*/ 375 w 1792"/>
                <a:gd name="T41" fmla="*/ 1383 h 1740"/>
                <a:gd name="T42" fmla="*/ 411 w 1792"/>
                <a:gd name="T43" fmla="*/ 1481 h 1740"/>
                <a:gd name="T44" fmla="*/ 520 w 1792"/>
                <a:gd name="T45" fmla="*/ 1536 h 1740"/>
                <a:gd name="T46" fmla="*/ 615 w 1792"/>
                <a:gd name="T47" fmla="*/ 1548 h 1740"/>
                <a:gd name="T48" fmla="*/ 796 w 1792"/>
                <a:gd name="T49" fmla="*/ 1679 h 1740"/>
                <a:gd name="T50" fmla="*/ 921 w 1792"/>
                <a:gd name="T51" fmla="*/ 1740 h 1740"/>
                <a:gd name="T52" fmla="*/ 983 w 1792"/>
                <a:gd name="T53" fmla="*/ 1647 h 1740"/>
                <a:gd name="T54" fmla="*/ 1047 w 1792"/>
                <a:gd name="T55" fmla="*/ 1555 h 1740"/>
                <a:gd name="T56" fmla="*/ 1197 w 1792"/>
                <a:gd name="T57" fmla="*/ 1463 h 1740"/>
                <a:gd name="T58" fmla="*/ 1344 w 1792"/>
                <a:gd name="T59" fmla="*/ 1435 h 1740"/>
                <a:gd name="T60" fmla="*/ 1417 w 1792"/>
                <a:gd name="T61" fmla="*/ 1353 h 1740"/>
                <a:gd name="T62" fmla="*/ 1472 w 1792"/>
                <a:gd name="T63" fmla="*/ 1262 h 1740"/>
                <a:gd name="T64" fmla="*/ 1371 w 1792"/>
                <a:gd name="T65" fmla="*/ 1225 h 1740"/>
                <a:gd name="T66" fmla="*/ 1298 w 1792"/>
                <a:gd name="T67" fmla="*/ 1189 h 1740"/>
                <a:gd name="T68" fmla="*/ 1197 w 1792"/>
                <a:gd name="T69" fmla="*/ 1152 h 1740"/>
                <a:gd name="T70" fmla="*/ 1115 w 1792"/>
                <a:gd name="T71" fmla="*/ 1088 h 1740"/>
                <a:gd name="T72" fmla="*/ 1124 w 1792"/>
                <a:gd name="T73" fmla="*/ 1006 h 1740"/>
                <a:gd name="T74" fmla="*/ 1170 w 1792"/>
                <a:gd name="T75" fmla="*/ 914 h 1740"/>
                <a:gd name="T76" fmla="*/ 1298 w 1792"/>
                <a:gd name="T77" fmla="*/ 914 h 1740"/>
                <a:gd name="T78" fmla="*/ 1426 w 1792"/>
                <a:gd name="T79" fmla="*/ 896 h 1740"/>
                <a:gd name="T80" fmla="*/ 1481 w 1792"/>
                <a:gd name="T81" fmla="*/ 805 h 1740"/>
                <a:gd name="T82" fmla="*/ 1508 w 1792"/>
                <a:gd name="T83" fmla="*/ 667 h 1740"/>
                <a:gd name="T84" fmla="*/ 1572 w 1792"/>
                <a:gd name="T85" fmla="*/ 567 h 1740"/>
                <a:gd name="T86" fmla="*/ 1618 w 1792"/>
                <a:gd name="T87" fmla="*/ 466 h 1740"/>
                <a:gd name="T88" fmla="*/ 1627 w 1792"/>
                <a:gd name="T89" fmla="*/ 393 h 1740"/>
                <a:gd name="T90" fmla="*/ 1700 w 1792"/>
                <a:gd name="T91" fmla="*/ 347 h 1740"/>
                <a:gd name="T92" fmla="*/ 1792 w 1792"/>
                <a:gd name="T93" fmla="*/ 302 h 1740"/>
                <a:gd name="T94" fmla="*/ 1792 w 1792"/>
                <a:gd name="T95" fmla="*/ 201 h 1740"/>
                <a:gd name="T96" fmla="*/ 1682 w 1792"/>
                <a:gd name="T97" fmla="*/ 183 h 1740"/>
                <a:gd name="T98" fmla="*/ 1645 w 1792"/>
                <a:gd name="T99" fmla="*/ 82 h 1740"/>
                <a:gd name="T100" fmla="*/ 1545 w 1792"/>
                <a:gd name="T101" fmla="*/ 18 h 1740"/>
                <a:gd name="T102" fmla="*/ 1444 w 1792"/>
                <a:gd name="T103" fmla="*/ 0 h 1740"/>
                <a:gd name="T104" fmla="*/ 1362 w 1792"/>
                <a:gd name="T105" fmla="*/ 27 h 1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92" h="1740">
                  <a:moveTo>
                    <a:pt x="1362" y="27"/>
                  </a:moveTo>
                  <a:lnTo>
                    <a:pt x="1252" y="46"/>
                  </a:lnTo>
                  <a:lnTo>
                    <a:pt x="1142" y="128"/>
                  </a:lnTo>
                  <a:lnTo>
                    <a:pt x="1042" y="54"/>
                  </a:lnTo>
                  <a:lnTo>
                    <a:pt x="868" y="27"/>
                  </a:lnTo>
                  <a:lnTo>
                    <a:pt x="868" y="183"/>
                  </a:lnTo>
                  <a:lnTo>
                    <a:pt x="813" y="257"/>
                  </a:lnTo>
                  <a:lnTo>
                    <a:pt x="813" y="383"/>
                  </a:lnTo>
                  <a:lnTo>
                    <a:pt x="669" y="501"/>
                  </a:lnTo>
                  <a:lnTo>
                    <a:pt x="658" y="657"/>
                  </a:lnTo>
                  <a:lnTo>
                    <a:pt x="567" y="720"/>
                  </a:lnTo>
                  <a:lnTo>
                    <a:pt x="438" y="695"/>
                  </a:lnTo>
                  <a:lnTo>
                    <a:pt x="300" y="677"/>
                  </a:lnTo>
                  <a:lnTo>
                    <a:pt x="219" y="729"/>
                  </a:lnTo>
                  <a:lnTo>
                    <a:pt x="219" y="873"/>
                  </a:lnTo>
                  <a:lnTo>
                    <a:pt x="192" y="1041"/>
                  </a:lnTo>
                  <a:lnTo>
                    <a:pt x="97" y="1137"/>
                  </a:lnTo>
                  <a:lnTo>
                    <a:pt x="0" y="1244"/>
                  </a:lnTo>
                  <a:lnTo>
                    <a:pt x="111" y="1326"/>
                  </a:lnTo>
                  <a:lnTo>
                    <a:pt x="255" y="1272"/>
                  </a:lnTo>
                  <a:lnTo>
                    <a:pt x="375" y="1383"/>
                  </a:lnTo>
                  <a:lnTo>
                    <a:pt x="411" y="1481"/>
                  </a:lnTo>
                  <a:lnTo>
                    <a:pt x="520" y="1536"/>
                  </a:lnTo>
                  <a:lnTo>
                    <a:pt x="615" y="1548"/>
                  </a:lnTo>
                  <a:lnTo>
                    <a:pt x="796" y="1679"/>
                  </a:lnTo>
                  <a:lnTo>
                    <a:pt x="921" y="1740"/>
                  </a:lnTo>
                  <a:lnTo>
                    <a:pt x="983" y="1647"/>
                  </a:lnTo>
                  <a:lnTo>
                    <a:pt x="1047" y="1555"/>
                  </a:lnTo>
                  <a:lnTo>
                    <a:pt x="1197" y="1463"/>
                  </a:lnTo>
                  <a:lnTo>
                    <a:pt x="1344" y="1435"/>
                  </a:lnTo>
                  <a:lnTo>
                    <a:pt x="1417" y="1353"/>
                  </a:lnTo>
                  <a:lnTo>
                    <a:pt x="1472" y="1262"/>
                  </a:lnTo>
                  <a:lnTo>
                    <a:pt x="1371" y="1225"/>
                  </a:lnTo>
                  <a:lnTo>
                    <a:pt x="1298" y="1189"/>
                  </a:lnTo>
                  <a:lnTo>
                    <a:pt x="1197" y="1152"/>
                  </a:lnTo>
                  <a:lnTo>
                    <a:pt x="1115" y="1088"/>
                  </a:lnTo>
                  <a:lnTo>
                    <a:pt x="1124" y="1006"/>
                  </a:lnTo>
                  <a:lnTo>
                    <a:pt x="1170" y="914"/>
                  </a:lnTo>
                  <a:lnTo>
                    <a:pt x="1298" y="914"/>
                  </a:lnTo>
                  <a:lnTo>
                    <a:pt x="1426" y="896"/>
                  </a:lnTo>
                  <a:lnTo>
                    <a:pt x="1481" y="805"/>
                  </a:lnTo>
                  <a:lnTo>
                    <a:pt x="1508" y="667"/>
                  </a:lnTo>
                  <a:lnTo>
                    <a:pt x="1572" y="567"/>
                  </a:lnTo>
                  <a:lnTo>
                    <a:pt x="1618" y="466"/>
                  </a:lnTo>
                  <a:lnTo>
                    <a:pt x="1627" y="393"/>
                  </a:lnTo>
                  <a:lnTo>
                    <a:pt x="1700" y="347"/>
                  </a:lnTo>
                  <a:lnTo>
                    <a:pt x="1792" y="302"/>
                  </a:lnTo>
                  <a:lnTo>
                    <a:pt x="1792" y="201"/>
                  </a:lnTo>
                  <a:lnTo>
                    <a:pt x="1682" y="183"/>
                  </a:lnTo>
                  <a:lnTo>
                    <a:pt x="1645" y="82"/>
                  </a:lnTo>
                  <a:lnTo>
                    <a:pt x="1545" y="18"/>
                  </a:lnTo>
                  <a:lnTo>
                    <a:pt x="1444" y="0"/>
                  </a:lnTo>
                  <a:lnTo>
                    <a:pt x="1362" y="27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8" name="Freeform 56">
              <a:extLst>
                <a:ext uri="{FF2B5EF4-FFF2-40B4-BE49-F238E27FC236}">
                  <a16:creationId xmlns:a16="http://schemas.microsoft.com/office/drawing/2014/main" id="{C4DF16E0-604E-92A5-B4D8-57FEF2E854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7811" y="2347745"/>
              <a:ext cx="1178597" cy="1139969"/>
            </a:xfrm>
            <a:custGeom>
              <a:avLst/>
              <a:gdLst>
                <a:gd name="T0" fmla="*/ 306 w 3330"/>
                <a:gd name="T1" fmla="*/ 997 h 3414"/>
                <a:gd name="T2" fmla="*/ 550 w 3330"/>
                <a:gd name="T3" fmla="*/ 913 h 3414"/>
                <a:gd name="T4" fmla="*/ 825 w 3330"/>
                <a:gd name="T5" fmla="*/ 886 h 3414"/>
                <a:gd name="T6" fmla="*/ 1071 w 3330"/>
                <a:gd name="T7" fmla="*/ 705 h 3414"/>
                <a:gd name="T8" fmla="*/ 1074 w 3330"/>
                <a:gd name="T9" fmla="*/ 1050 h 3414"/>
                <a:gd name="T10" fmla="*/ 1363 w 3330"/>
                <a:gd name="T11" fmla="*/ 1114 h 3414"/>
                <a:gd name="T12" fmla="*/ 1551 w 3330"/>
                <a:gd name="T13" fmla="*/ 832 h 3414"/>
                <a:gd name="T14" fmla="*/ 1666 w 3330"/>
                <a:gd name="T15" fmla="*/ 568 h 3414"/>
                <a:gd name="T16" fmla="*/ 1972 w 3330"/>
                <a:gd name="T17" fmla="*/ 567 h 3414"/>
                <a:gd name="T18" fmla="*/ 2235 w 3330"/>
                <a:gd name="T19" fmla="*/ 469 h 3414"/>
                <a:gd name="T20" fmla="*/ 2608 w 3330"/>
                <a:gd name="T21" fmla="*/ 678 h 3414"/>
                <a:gd name="T22" fmla="*/ 2535 w 3330"/>
                <a:gd name="T23" fmla="*/ 946 h 3414"/>
                <a:gd name="T24" fmla="*/ 2782 w 3330"/>
                <a:gd name="T25" fmla="*/ 1003 h 3414"/>
                <a:gd name="T26" fmla="*/ 2793 w 3330"/>
                <a:gd name="T27" fmla="*/ 729 h 3414"/>
                <a:gd name="T28" fmla="*/ 2875 w 3330"/>
                <a:gd name="T29" fmla="*/ 615 h 3414"/>
                <a:gd name="T30" fmla="*/ 2781 w 3330"/>
                <a:gd name="T31" fmla="*/ 339 h 3414"/>
                <a:gd name="T32" fmla="*/ 3028 w 3330"/>
                <a:gd name="T33" fmla="*/ 61 h 3414"/>
                <a:gd name="T34" fmla="*/ 3239 w 3330"/>
                <a:gd name="T35" fmla="*/ 118 h 3414"/>
                <a:gd name="T36" fmla="*/ 3330 w 3330"/>
                <a:gd name="T37" fmla="*/ 530 h 3414"/>
                <a:gd name="T38" fmla="*/ 3293 w 3330"/>
                <a:gd name="T39" fmla="*/ 1161 h 3414"/>
                <a:gd name="T40" fmla="*/ 3248 w 3330"/>
                <a:gd name="T41" fmla="*/ 1664 h 3414"/>
                <a:gd name="T42" fmla="*/ 3193 w 3330"/>
                <a:gd name="T43" fmla="*/ 1984 h 3414"/>
                <a:gd name="T44" fmla="*/ 2891 w 3330"/>
                <a:gd name="T45" fmla="*/ 1837 h 3414"/>
                <a:gd name="T46" fmla="*/ 2617 w 3330"/>
                <a:gd name="T47" fmla="*/ 1810 h 3414"/>
                <a:gd name="T48" fmla="*/ 2434 w 3330"/>
                <a:gd name="T49" fmla="*/ 2066 h 3414"/>
                <a:gd name="T50" fmla="*/ 2178 w 3330"/>
                <a:gd name="T51" fmla="*/ 2432 h 3414"/>
                <a:gd name="T52" fmla="*/ 2205 w 3330"/>
                <a:gd name="T53" fmla="*/ 2742 h 3414"/>
                <a:gd name="T54" fmla="*/ 2361 w 3330"/>
                <a:gd name="T55" fmla="*/ 3008 h 3414"/>
                <a:gd name="T56" fmla="*/ 2575 w 3330"/>
                <a:gd name="T57" fmla="*/ 3247 h 3414"/>
                <a:gd name="T58" fmla="*/ 2065 w 3330"/>
                <a:gd name="T59" fmla="*/ 3235 h 3414"/>
                <a:gd name="T60" fmla="*/ 1666 w 3330"/>
                <a:gd name="T61" fmla="*/ 3282 h 3414"/>
                <a:gd name="T62" fmla="*/ 1116 w 3330"/>
                <a:gd name="T63" fmla="*/ 3334 h 3414"/>
                <a:gd name="T64" fmla="*/ 774 w 3330"/>
                <a:gd name="T65" fmla="*/ 3037 h 3414"/>
                <a:gd name="T66" fmla="*/ 405 w 3330"/>
                <a:gd name="T67" fmla="*/ 2863 h 3414"/>
                <a:gd name="T68" fmla="*/ 54 w 3330"/>
                <a:gd name="T69" fmla="*/ 2820 h 3414"/>
                <a:gd name="T70" fmla="*/ 277 w 3330"/>
                <a:gd name="T71" fmla="*/ 2514 h 3414"/>
                <a:gd name="T72" fmla="*/ 550 w 3330"/>
                <a:gd name="T73" fmla="*/ 2313 h 3414"/>
                <a:gd name="T74" fmla="*/ 277 w 3330"/>
                <a:gd name="T75" fmla="*/ 2203 h 3414"/>
                <a:gd name="T76" fmla="*/ 247 w 3330"/>
                <a:gd name="T77" fmla="*/ 1966 h 3414"/>
                <a:gd name="T78" fmla="*/ 559 w 3330"/>
                <a:gd name="T79" fmla="*/ 1852 h 3414"/>
                <a:gd name="T80" fmla="*/ 697 w 3330"/>
                <a:gd name="T81" fmla="*/ 1516 h 3414"/>
                <a:gd name="T82" fmla="*/ 871 w 3330"/>
                <a:gd name="T83" fmla="*/ 1353 h 3414"/>
                <a:gd name="T84" fmla="*/ 726 w 3330"/>
                <a:gd name="T85" fmla="*/ 1134 h 3414"/>
                <a:gd name="T86" fmla="*/ 441 w 3330"/>
                <a:gd name="T87" fmla="*/ 1077 h 3414"/>
                <a:gd name="T88" fmla="*/ 121 w 3330"/>
                <a:gd name="T89" fmla="*/ 1107 h 3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30" h="3414">
                  <a:moveTo>
                    <a:pt x="121" y="1107"/>
                  </a:moveTo>
                  <a:lnTo>
                    <a:pt x="211" y="1024"/>
                  </a:lnTo>
                  <a:lnTo>
                    <a:pt x="306" y="997"/>
                  </a:lnTo>
                  <a:lnTo>
                    <a:pt x="321" y="933"/>
                  </a:lnTo>
                  <a:lnTo>
                    <a:pt x="424" y="904"/>
                  </a:lnTo>
                  <a:lnTo>
                    <a:pt x="550" y="913"/>
                  </a:lnTo>
                  <a:lnTo>
                    <a:pt x="649" y="831"/>
                  </a:lnTo>
                  <a:lnTo>
                    <a:pt x="733" y="897"/>
                  </a:lnTo>
                  <a:lnTo>
                    <a:pt x="825" y="886"/>
                  </a:lnTo>
                  <a:lnTo>
                    <a:pt x="844" y="805"/>
                  </a:lnTo>
                  <a:lnTo>
                    <a:pt x="927" y="741"/>
                  </a:lnTo>
                  <a:lnTo>
                    <a:pt x="1071" y="705"/>
                  </a:lnTo>
                  <a:lnTo>
                    <a:pt x="1053" y="805"/>
                  </a:lnTo>
                  <a:lnTo>
                    <a:pt x="1026" y="904"/>
                  </a:lnTo>
                  <a:lnTo>
                    <a:pt x="1074" y="1050"/>
                  </a:lnTo>
                  <a:lnTo>
                    <a:pt x="1147" y="1143"/>
                  </a:lnTo>
                  <a:lnTo>
                    <a:pt x="1270" y="1153"/>
                  </a:lnTo>
                  <a:lnTo>
                    <a:pt x="1363" y="1114"/>
                  </a:lnTo>
                  <a:lnTo>
                    <a:pt x="1356" y="1035"/>
                  </a:lnTo>
                  <a:lnTo>
                    <a:pt x="1453" y="906"/>
                  </a:lnTo>
                  <a:lnTo>
                    <a:pt x="1551" y="832"/>
                  </a:lnTo>
                  <a:lnTo>
                    <a:pt x="1675" y="748"/>
                  </a:lnTo>
                  <a:lnTo>
                    <a:pt x="1638" y="675"/>
                  </a:lnTo>
                  <a:lnTo>
                    <a:pt x="1666" y="568"/>
                  </a:lnTo>
                  <a:lnTo>
                    <a:pt x="1740" y="585"/>
                  </a:lnTo>
                  <a:lnTo>
                    <a:pt x="1830" y="547"/>
                  </a:lnTo>
                  <a:lnTo>
                    <a:pt x="1972" y="567"/>
                  </a:lnTo>
                  <a:lnTo>
                    <a:pt x="2070" y="613"/>
                  </a:lnTo>
                  <a:lnTo>
                    <a:pt x="2121" y="513"/>
                  </a:lnTo>
                  <a:lnTo>
                    <a:pt x="2235" y="469"/>
                  </a:lnTo>
                  <a:lnTo>
                    <a:pt x="2331" y="520"/>
                  </a:lnTo>
                  <a:lnTo>
                    <a:pt x="2439" y="559"/>
                  </a:lnTo>
                  <a:lnTo>
                    <a:pt x="2608" y="678"/>
                  </a:lnTo>
                  <a:lnTo>
                    <a:pt x="2589" y="748"/>
                  </a:lnTo>
                  <a:lnTo>
                    <a:pt x="2535" y="807"/>
                  </a:lnTo>
                  <a:lnTo>
                    <a:pt x="2535" y="946"/>
                  </a:lnTo>
                  <a:lnTo>
                    <a:pt x="2572" y="1042"/>
                  </a:lnTo>
                  <a:lnTo>
                    <a:pt x="2661" y="1042"/>
                  </a:lnTo>
                  <a:lnTo>
                    <a:pt x="2782" y="1003"/>
                  </a:lnTo>
                  <a:lnTo>
                    <a:pt x="2856" y="906"/>
                  </a:lnTo>
                  <a:lnTo>
                    <a:pt x="2718" y="813"/>
                  </a:lnTo>
                  <a:lnTo>
                    <a:pt x="2793" y="729"/>
                  </a:lnTo>
                  <a:lnTo>
                    <a:pt x="2902" y="741"/>
                  </a:lnTo>
                  <a:lnTo>
                    <a:pt x="2973" y="657"/>
                  </a:lnTo>
                  <a:lnTo>
                    <a:pt x="2875" y="615"/>
                  </a:lnTo>
                  <a:lnTo>
                    <a:pt x="2842" y="571"/>
                  </a:lnTo>
                  <a:lnTo>
                    <a:pt x="2764" y="501"/>
                  </a:lnTo>
                  <a:lnTo>
                    <a:pt x="2781" y="339"/>
                  </a:lnTo>
                  <a:lnTo>
                    <a:pt x="2755" y="165"/>
                  </a:lnTo>
                  <a:lnTo>
                    <a:pt x="2898" y="82"/>
                  </a:lnTo>
                  <a:lnTo>
                    <a:pt x="3028" y="61"/>
                  </a:lnTo>
                  <a:lnTo>
                    <a:pt x="3147" y="55"/>
                  </a:lnTo>
                  <a:lnTo>
                    <a:pt x="3202" y="0"/>
                  </a:lnTo>
                  <a:lnTo>
                    <a:pt x="3239" y="118"/>
                  </a:lnTo>
                  <a:lnTo>
                    <a:pt x="3239" y="265"/>
                  </a:lnTo>
                  <a:lnTo>
                    <a:pt x="3284" y="384"/>
                  </a:lnTo>
                  <a:lnTo>
                    <a:pt x="3330" y="530"/>
                  </a:lnTo>
                  <a:lnTo>
                    <a:pt x="3303" y="694"/>
                  </a:lnTo>
                  <a:lnTo>
                    <a:pt x="3293" y="886"/>
                  </a:lnTo>
                  <a:lnTo>
                    <a:pt x="3293" y="1161"/>
                  </a:lnTo>
                  <a:lnTo>
                    <a:pt x="3266" y="1426"/>
                  </a:lnTo>
                  <a:lnTo>
                    <a:pt x="3229" y="1545"/>
                  </a:lnTo>
                  <a:lnTo>
                    <a:pt x="3248" y="1664"/>
                  </a:lnTo>
                  <a:lnTo>
                    <a:pt x="3184" y="1746"/>
                  </a:lnTo>
                  <a:lnTo>
                    <a:pt x="3202" y="1856"/>
                  </a:lnTo>
                  <a:lnTo>
                    <a:pt x="3193" y="1984"/>
                  </a:lnTo>
                  <a:lnTo>
                    <a:pt x="3129" y="2011"/>
                  </a:lnTo>
                  <a:lnTo>
                    <a:pt x="2983" y="1901"/>
                  </a:lnTo>
                  <a:lnTo>
                    <a:pt x="2891" y="1837"/>
                  </a:lnTo>
                  <a:lnTo>
                    <a:pt x="2791" y="1755"/>
                  </a:lnTo>
                  <a:lnTo>
                    <a:pt x="2708" y="1764"/>
                  </a:lnTo>
                  <a:lnTo>
                    <a:pt x="2617" y="1810"/>
                  </a:lnTo>
                  <a:lnTo>
                    <a:pt x="2589" y="1865"/>
                  </a:lnTo>
                  <a:lnTo>
                    <a:pt x="2480" y="1974"/>
                  </a:lnTo>
                  <a:lnTo>
                    <a:pt x="2434" y="2066"/>
                  </a:lnTo>
                  <a:lnTo>
                    <a:pt x="2352" y="2185"/>
                  </a:lnTo>
                  <a:lnTo>
                    <a:pt x="2224" y="2322"/>
                  </a:lnTo>
                  <a:lnTo>
                    <a:pt x="2178" y="2432"/>
                  </a:lnTo>
                  <a:lnTo>
                    <a:pt x="2187" y="2569"/>
                  </a:lnTo>
                  <a:lnTo>
                    <a:pt x="2187" y="2651"/>
                  </a:lnTo>
                  <a:lnTo>
                    <a:pt x="2205" y="2742"/>
                  </a:lnTo>
                  <a:lnTo>
                    <a:pt x="2288" y="2779"/>
                  </a:lnTo>
                  <a:lnTo>
                    <a:pt x="2297" y="2916"/>
                  </a:lnTo>
                  <a:lnTo>
                    <a:pt x="2361" y="3008"/>
                  </a:lnTo>
                  <a:lnTo>
                    <a:pt x="2407" y="3108"/>
                  </a:lnTo>
                  <a:lnTo>
                    <a:pt x="2498" y="3181"/>
                  </a:lnTo>
                  <a:lnTo>
                    <a:pt x="2575" y="3247"/>
                  </a:lnTo>
                  <a:lnTo>
                    <a:pt x="2494" y="3283"/>
                  </a:lnTo>
                  <a:lnTo>
                    <a:pt x="2341" y="3294"/>
                  </a:lnTo>
                  <a:lnTo>
                    <a:pt x="2065" y="3235"/>
                  </a:lnTo>
                  <a:lnTo>
                    <a:pt x="1930" y="3259"/>
                  </a:lnTo>
                  <a:lnTo>
                    <a:pt x="1824" y="3198"/>
                  </a:lnTo>
                  <a:lnTo>
                    <a:pt x="1666" y="3282"/>
                  </a:lnTo>
                  <a:lnTo>
                    <a:pt x="1389" y="3283"/>
                  </a:lnTo>
                  <a:lnTo>
                    <a:pt x="1236" y="3414"/>
                  </a:lnTo>
                  <a:lnTo>
                    <a:pt x="1116" y="3334"/>
                  </a:lnTo>
                  <a:lnTo>
                    <a:pt x="1057" y="3225"/>
                  </a:lnTo>
                  <a:lnTo>
                    <a:pt x="933" y="3160"/>
                  </a:lnTo>
                  <a:lnTo>
                    <a:pt x="774" y="3037"/>
                  </a:lnTo>
                  <a:lnTo>
                    <a:pt x="633" y="2913"/>
                  </a:lnTo>
                  <a:lnTo>
                    <a:pt x="514" y="2935"/>
                  </a:lnTo>
                  <a:lnTo>
                    <a:pt x="405" y="2863"/>
                  </a:lnTo>
                  <a:lnTo>
                    <a:pt x="337" y="2899"/>
                  </a:lnTo>
                  <a:lnTo>
                    <a:pt x="235" y="2874"/>
                  </a:lnTo>
                  <a:lnTo>
                    <a:pt x="54" y="2820"/>
                  </a:lnTo>
                  <a:lnTo>
                    <a:pt x="0" y="2790"/>
                  </a:lnTo>
                  <a:lnTo>
                    <a:pt x="127" y="2604"/>
                  </a:lnTo>
                  <a:lnTo>
                    <a:pt x="277" y="2514"/>
                  </a:lnTo>
                  <a:lnTo>
                    <a:pt x="423" y="2485"/>
                  </a:lnTo>
                  <a:lnTo>
                    <a:pt x="502" y="2395"/>
                  </a:lnTo>
                  <a:lnTo>
                    <a:pt x="550" y="2313"/>
                  </a:lnTo>
                  <a:lnTo>
                    <a:pt x="451" y="2277"/>
                  </a:lnTo>
                  <a:lnTo>
                    <a:pt x="382" y="2244"/>
                  </a:lnTo>
                  <a:lnTo>
                    <a:pt x="277" y="2203"/>
                  </a:lnTo>
                  <a:lnTo>
                    <a:pt x="195" y="2139"/>
                  </a:lnTo>
                  <a:lnTo>
                    <a:pt x="204" y="2058"/>
                  </a:lnTo>
                  <a:lnTo>
                    <a:pt x="247" y="1966"/>
                  </a:lnTo>
                  <a:lnTo>
                    <a:pt x="375" y="1965"/>
                  </a:lnTo>
                  <a:lnTo>
                    <a:pt x="507" y="1947"/>
                  </a:lnTo>
                  <a:lnTo>
                    <a:pt x="559" y="1852"/>
                  </a:lnTo>
                  <a:lnTo>
                    <a:pt x="588" y="1717"/>
                  </a:lnTo>
                  <a:lnTo>
                    <a:pt x="654" y="1614"/>
                  </a:lnTo>
                  <a:lnTo>
                    <a:pt x="697" y="1516"/>
                  </a:lnTo>
                  <a:lnTo>
                    <a:pt x="706" y="1444"/>
                  </a:lnTo>
                  <a:lnTo>
                    <a:pt x="783" y="1395"/>
                  </a:lnTo>
                  <a:lnTo>
                    <a:pt x="871" y="1353"/>
                  </a:lnTo>
                  <a:lnTo>
                    <a:pt x="871" y="1252"/>
                  </a:lnTo>
                  <a:lnTo>
                    <a:pt x="762" y="1236"/>
                  </a:lnTo>
                  <a:lnTo>
                    <a:pt x="726" y="1134"/>
                  </a:lnTo>
                  <a:lnTo>
                    <a:pt x="624" y="1069"/>
                  </a:lnTo>
                  <a:lnTo>
                    <a:pt x="523" y="1050"/>
                  </a:lnTo>
                  <a:lnTo>
                    <a:pt x="441" y="1077"/>
                  </a:lnTo>
                  <a:lnTo>
                    <a:pt x="333" y="1098"/>
                  </a:lnTo>
                  <a:lnTo>
                    <a:pt x="220" y="1179"/>
                  </a:lnTo>
                  <a:lnTo>
                    <a:pt x="121" y="1107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9" name="Freeform 57">
              <a:extLst>
                <a:ext uri="{FF2B5EF4-FFF2-40B4-BE49-F238E27FC236}">
                  <a16:creationId xmlns:a16="http://schemas.microsoft.com/office/drawing/2014/main" id="{869E85F2-FAC8-9676-076C-195E2F609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6550" y="3849374"/>
              <a:ext cx="705069" cy="666649"/>
            </a:xfrm>
            <a:custGeom>
              <a:avLst/>
              <a:gdLst>
                <a:gd name="T0" fmla="*/ 1169 w 1992"/>
                <a:gd name="T1" fmla="*/ 27 h 1998"/>
                <a:gd name="T2" fmla="*/ 989 w 1992"/>
                <a:gd name="T3" fmla="*/ 70 h 1998"/>
                <a:gd name="T4" fmla="*/ 879 w 1992"/>
                <a:gd name="T5" fmla="*/ 154 h 1998"/>
                <a:gd name="T6" fmla="*/ 696 w 1992"/>
                <a:gd name="T7" fmla="*/ 216 h 1998"/>
                <a:gd name="T8" fmla="*/ 587 w 1992"/>
                <a:gd name="T9" fmla="*/ 373 h 1998"/>
                <a:gd name="T10" fmla="*/ 444 w 1992"/>
                <a:gd name="T11" fmla="*/ 492 h 1998"/>
                <a:gd name="T12" fmla="*/ 386 w 1992"/>
                <a:gd name="T13" fmla="*/ 619 h 1998"/>
                <a:gd name="T14" fmla="*/ 291 w 1992"/>
                <a:gd name="T15" fmla="*/ 751 h 1998"/>
                <a:gd name="T16" fmla="*/ 156 w 1992"/>
                <a:gd name="T17" fmla="*/ 912 h 1998"/>
                <a:gd name="T18" fmla="*/ 0 w 1992"/>
                <a:gd name="T19" fmla="*/ 972 h 1998"/>
                <a:gd name="T20" fmla="*/ 24 w 1992"/>
                <a:gd name="T21" fmla="*/ 1164 h 1998"/>
                <a:gd name="T22" fmla="*/ 134 w 1992"/>
                <a:gd name="T23" fmla="*/ 1261 h 1998"/>
                <a:gd name="T24" fmla="*/ 176 w 1992"/>
                <a:gd name="T25" fmla="*/ 1416 h 1998"/>
                <a:gd name="T26" fmla="*/ 228 w 1992"/>
                <a:gd name="T27" fmla="*/ 1563 h 1998"/>
                <a:gd name="T28" fmla="*/ 300 w 1992"/>
                <a:gd name="T29" fmla="*/ 1684 h 1998"/>
                <a:gd name="T30" fmla="*/ 398 w 1992"/>
                <a:gd name="T31" fmla="*/ 1786 h 1998"/>
                <a:gd name="T32" fmla="*/ 488 w 1992"/>
                <a:gd name="T33" fmla="*/ 1894 h 1998"/>
                <a:gd name="T34" fmla="*/ 575 w 1992"/>
                <a:gd name="T35" fmla="*/ 1971 h 1998"/>
                <a:gd name="T36" fmla="*/ 696 w 1992"/>
                <a:gd name="T37" fmla="*/ 1995 h 1998"/>
                <a:gd name="T38" fmla="*/ 819 w 1992"/>
                <a:gd name="T39" fmla="*/ 1998 h 1998"/>
                <a:gd name="T40" fmla="*/ 911 w 1992"/>
                <a:gd name="T41" fmla="*/ 1800 h 1998"/>
                <a:gd name="T42" fmla="*/ 966 w 1992"/>
                <a:gd name="T43" fmla="*/ 1705 h 1998"/>
                <a:gd name="T44" fmla="*/ 1037 w 1992"/>
                <a:gd name="T45" fmla="*/ 1630 h 1998"/>
                <a:gd name="T46" fmla="*/ 1082 w 1992"/>
                <a:gd name="T47" fmla="*/ 1540 h 1998"/>
                <a:gd name="T48" fmla="*/ 1209 w 1992"/>
                <a:gd name="T49" fmla="*/ 1512 h 1998"/>
                <a:gd name="T50" fmla="*/ 1290 w 1992"/>
                <a:gd name="T51" fmla="*/ 1503 h 1998"/>
                <a:gd name="T52" fmla="*/ 1391 w 1992"/>
                <a:gd name="T53" fmla="*/ 1504 h 1998"/>
                <a:gd name="T54" fmla="*/ 1506 w 1992"/>
                <a:gd name="T55" fmla="*/ 1467 h 1998"/>
                <a:gd name="T56" fmla="*/ 1583 w 1992"/>
                <a:gd name="T57" fmla="*/ 1408 h 1998"/>
                <a:gd name="T58" fmla="*/ 1649 w 1992"/>
                <a:gd name="T59" fmla="*/ 1347 h 1998"/>
                <a:gd name="T60" fmla="*/ 1724 w 1992"/>
                <a:gd name="T61" fmla="*/ 1263 h 1998"/>
                <a:gd name="T62" fmla="*/ 1776 w 1992"/>
                <a:gd name="T63" fmla="*/ 1191 h 1998"/>
                <a:gd name="T64" fmla="*/ 1752 w 1992"/>
                <a:gd name="T65" fmla="*/ 1114 h 1998"/>
                <a:gd name="T66" fmla="*/ 1800 w 1992"/>
                <a:gd name="T67" fmla="*/ 1023 h 1998"/>
                <a:gd name="T68" fmla="*/ 1871 w 1992"/>
                <a:gd name="T69" fmla="*/ 987 h 1998"/>
                <a:gd name="T70" fmla="*/ 1905 w 1992"/>
                <a:gd name="T71" fmla="*/ 906 h 1998"/>
                <a:gd name="T72" fmla="*/ 1968 w 1992"/>
                <a:gd name="T73" fmla="*/ 810 h 1998"/>
                <a:gd name="T74" fmla="*/ 1991 w 1992"/>
                <a:gd name="T75" fmla="*/ 706 h 1998"/>
                <a:gd name="T76" fmla="*/ 1992 w 1992"/>
                <a:gd name="T77" fmla="*/ 567 h 1998"/>
                <a:gd name="T78" fmla="*/ 1887 w 1992"/>
                <a:gd name="T79" fmla="*/ 436 h 1998"/>
                <a:gd name="T80" fmla="*/ 1754 w 1992"/>
                <a:gd name="T81" fmla="*/ 351 h 1998"/>
                <a:gd name="T82" fmla="*/ 1667 w 1992"/>
                <a:gd name="T83" fmla="*/ 274 h 1998"/>
                <a:gd name="T84" fmla="*/ 1571 w 1992"/>
                <a:gd name="T85" fmla="*/ 135 h 1998"/>
                <a:gd name="T86" fmla="*/ 1437 w 1992"/>
                <a:gd name="T87" fmla="*/ 84 h 1998"/>
                <a:gd name="T88" fmla="*/ 1320 w 1992"/>
                <a:gd name="T89" fmla="*/ 0 h 1998"/>
                <a:gd name="T90" fmla="*/ 1169 w 1992"/>
                <a:gd name="T91" fmla="*/ 27 h 1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92" h="1998">
                  <a:moveTo>
                    <a:pt x="1169" y="27"/>
                  </a:moveTo>
                  <a:lnTo>
                    <a:pt x="989" y="70"/>
                  </a:lnTo>
                  <a:lnTo>
                    <a:pt x="879" y="154"/>
                  </a:lnTo>
                  <a:lnTo>
                    <a:pt x="696" y="216"/>
                  </a:lnTo>
                  <a:lnTo>
                    <a:pt x="587" y="373"/>
                  </a:lnTo>
                  <a:lnTo>
                    <a:pt x="444" y="492"/>
                  </a:lnTo>
                  <a:lnTo>
                    <a:pt x="386" y="619"/>
                  </a:lnTo>
                  <a:lnTo>
                    <a:pt x="291" y="751"/>
                  </a:lnTo>
                  <a:lnTo>
                    <a:pt x="156" y="912"/>
                  </a:lnTo>
                  <a:lnTo>
                    <a:pt x="0" y="972"/>
                  </a:lnTo>
                  <a:lnTo>
                    <a:pt x="24" y="1164"/>
                  </a:lnTo>
                  <a:lnTo>
                    <a:pt x="134" y="1261"/>
                  </a:lnTo>
                  <a:lnTo>
                    <a:pt x="176" y="1416"/>
                  </a:lnTo>
                  <a:lnTo>
                    <a:pt x="228" y="1563"/>
                  </a:lnTo>
                  <a:lnTo>
                    <a:pt x="300" y="1684"/>
                  </a:lnTo>
                  <a:lnTo>
                    <a:pt x="398" y="1786"/>
                  </a:lnTo>
                  <a:lnTo>
                    <a:pt x="488" y="1894"/>
                  </a:lnTo>
                  <a:lnTo>
                    <a:pt x="575" y="1971"/>
                  </a:lnTo>
                  <a:lnTo>
                    <a:pt x="696" y="1995"/>
                  </a:lnTo>
                  <a:lnTo>
                    <a:pt x="819" y="1998"/>
                  </a:lnTo>
                  <a:lnTo>
                    <a:pt x="911" y="1800"/>
                  </a:lnTo>
                  <a:lnTo>
                    <a:pt x="966" y="1705"/>
                  </a:lnTo>
                  <a:lnTo>
                    <a:pt x="1037" y="1630"/>
                  </a:lnTo>
                  <a:lnTo>
                    <a:pt x="1082" y="1540"/>
                  </a:lnTo>
                  <a:lnTo>
                    <a:pt x="1209" y="1512"/>
                  </a:lnTo>
                  <a:lnTo>
                    <a:pt x="1290" y="1503"/>
                  </a:lnTo>
                  <a:lnTo>
                    <a:pt x="1391" y="1504"/>
                  </a:lnTo>
                  <a:lnTo>
                    <a:pt x="1506" y="1467"/>
                  </a:lnTo>
                  <a:lnTo>
                    <a:pt x="1583" y="1408"/>
                  </a:lnTo>
                  <a:lnTo>
                    <a:pt x="1649" y="1347"/>
                  </a:lnTo>
                  <a:lnTo>
                    <a:pt x="1724" y="1263"/>
                  </a:lnTo>
                  <a:lnTo>
                    <a:pt x="1776" y="1191"/>
                  </a:lnTo>
                  <a:lnTo>
                    <a:pt x="1752" y="1114"/>
                  </a:lnTo>
                  <a:lnTo>
                    <a:pt x="1800" y="1023"/>
                  </a:lnTo>
                  <a:lnTo>
                    <a:pt x="1871" y="987"/>
                  </a:lnTo>
                  <a:lnTo>
                    <a:pt x="1905" y="906"/>
                  </a:lnTo>
                  <a:lnTo>
                    <a:pt x="1968" y="810"/>
                  </a:lnTo>
                  <a:lnTo>
                    <a:pt x="1991" y="706"/>
                  </a:lnTo>
                  <a:lnTo>
                    <a:pt x="1992" y="567"/>
                  </a:lnTo>
                  <a:lnTo>
                    <a:pt x="1887" y="436"/>
                  </a:lnTo>
                  <a:lnTo>
                    <a:pt x="1754" y="351"/>
                  </a:lnTo>
                  <a:lnTo>
                    <a:pt x="1667" y="274"/>
                  </a:lnTo>
                  <a:lnTo>
                    <a:pt x="1571" y="135"/>
                  </a:lnTo>
                  <a:lnTo>
                    <a:pt x="1437" y="84"/>
                  </a:lnTo>
                  <a:lnTo>
                    <a:pt x="1320" y="0"/>
                  </a:lnTo>
                  <a:lnTo>
                    <a:pt x="1169" y="27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058" name="Group 1057">
            <a:extLst>
              <a:ext uri="{FF2B5EF4-FFF2-40B4-BE49-F238E27FC236}">
                <a16:creationId xmlns:a16="http://schemas.microsoft.com/office/drawing/2014/main" id="{95C48D77-DB0F-1F29-214B-10DF4ABA1F0C}"/>
              </a:ext>
            </a:extLst>
          </p:cNvPr>
          <p:cNvGrpSpPr/>
          <p:nvPr/>
        </p:nvGrpSpPr>
        <p:grpSpPr>
          <a:xfrm>
            <a:off x="2219087" y="3424362"/>
            <a:ext cx="1154470" cy="275683"/>
            <a:chOff x="4553764" y="5064684"/>
            <a:chExt cx="3948867" cy="942975"/>
          </a:xfrm>
        </p:grpSpPr>
        <p:pic>
          <p:nvPicPr>
            <p:cNvPr id="1047" name="Graphic 1046">
              <a:extLst>
                <a:ext uri="{FF2B5EF4-FFF2-40B4-BE49-F238E27FC236}">
                  <a16:creationId xmlns:a16="http://schemas.microsoft.com/office/drawing/2014/main" id="{DD99D080-1FFE-75AB-0019-006424944D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553764" y="5064684"/>
              <a:ext cx="942975" cy="942975"/>
            </a:xfrm>
            <a:prstGeom prst="rect">
              <a:avLst/>
            </a:prstGeom>
          </p:spPr>
        </p:pic>
        <p:pic>
          <p:nvPicPr>
            <p:cNvPr id="1051" name="Graphic 1050">
              <a:extLst>
                <a:ext uri="{FF2B5EF4-FFF2-40B4-BE49-F238E27FC236}">
                  <a16:creationId xmlns:a16="http://schemas.microsoft.com/office/drawing/2014/main" id="{E5C701A2-003D-2EB0-F97E-EE52CA08F8E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67358" y="5064684"/>
              <a:ext cx="942975" cy="942975"/>
            </a:xfrm>
            <a:prstGeom prst="rect">
              <a:avLst/>
            </a:prstGeom>
          </p:spPr>
        </p:pic>
        <p:pic>
          <p:nvPicPr>
            <p:cNvPr id="1053" name="Graphic 1052">
              <a:extLst>
                <a:ext uri="{FF2B5EF4-FFF2-40B4-BE49-F238E27FC236}">
                  <a16:creationId xmlns:a16="http://schemas.microsoft.com/office/drawing/2014/main" id="{082296F7-B008-946B-D886-DBF6173FD0D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904992" y="5064684"/>
              <a:ext cx="942975" cy="942975"/>
            </a:xfrm>
            <a:prstGeom prst="rect">
              <a:avLst/>
            </a:prstGeom>
          </p:spPr>
        </p:pic>
        <p:pic>
          <p:nvPicPr>
            <p:cNvPr id="1055" name="Graphic 1054">
              <a:extLst>
                <a:ext uri="{FF2B5EF4-FFF2-40B4-BE49-F238E27FC236}">
                  <a16:creationId xmlns:a16="http://schemas.microsoft.com/office/drawing/2014/main" id="{0B7EEDA8-629B-6A62-8CD0-778EC821485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757079" y="5064684"/>
              <a:ext cx="942975" cy="942975"/>
            </a:xfrm>
            <a:prstGeom prst="rect">
              <a:avLst/>
            </a:prstGeom>
          </p:spPr>
        </p:pic>
        <p:pic>
          <p:nvPicPr>
            <p:cNvPr id="1057" name="Graphic 1056">
              <a:extLst>
                <a:ext uri="{FF2B5EF4-FFF2-40B4-BE49-F238E27FC236}">
                  <a16:creationId xmlns:a16="http://schemas.microsoft.com/office/drawing/2014/main" id="{B629D612-F416-79C1-486F-F5E131B743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7559656" y="5064684"/>
              <a:ext cx="942975" cy="942975"/>
            </a:xfrm>
            <a:prstGeom prst="rect">
              <a:avLst/>
            </a:prstGeom>
          </p:spPr>
        </p:pic>
      </p:grpSp>
      <p:sp>
        <p:nvSpPr>
          <p:cNvPr id="1059" name="TextBox 1058">
            <a:extLst>
              <a:ext uri="{FF2B5EF4-FFF2-40B4-BE49-F238E27FC236}">
                <a16:creationId xmlns:a16="http://schemas.microsoft.com/office/drawing/2014/main" id="{8321BEB1-3786-AAEE-559E-317552A0605B}"/>
              </a:ext>
            </a:extLst>
          </p:cNvPr>
          <p:cNvSpPr txBox="1"/>
          <p:nvPr/>
        </p:nvSpPr>
        <p:spPr>
          <a:xfrm>
            <a:off x="5676203" y="2559871"/>
            <a:ext cx="1263136" cy="166038"/>
          </a:xfrm>
          <a:prstGeom prst="rect">
            <a:avLst/>
          </a:prstGeom>
          <a:noFill/>
        </p:spPr>
        <p:txBody>
          <a:bodyPr wrap="square" lIns="27000" tIns="27000" rIns="27000" bIns="27000" anchor="ctr" anchorCtr="0">
            <a:noAutofit/>
          </a:bodyPr>
          <a:lstStyle>
            <a:defPPr>
              <a:defRPr lang="en-US"/>
            </a:defPPr>
            <a:lvl1pPr algn="ctr" defTabSz="685800">
              <a:defRPr sz="600" b="1"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Open Sans Semibold" panose="020B0706030804020204" pitchFamily="34" charset="0"/>
                <a:cs typeface="Open Sans Semibold" panose="020B0706030804020204" pitchFamily="34" charset="0"/>
              </a:rPr>
              <a:t>More affordable than the market </a:t>
            </a:r>
          </a:p>
        </p:txBody>
      </p:sp>
      <p:pic>
        <p:nvPicPr>
          <p:cNvPr id="2" name="Picture 1" descr="A diagram of a health and medical service&#10;&#10;Description automatically generated with low confidence">
            <a:extLst>
              <a:ext uri="{FF2B5EF4-FFF2-40B4-BE49-F238E27FC236}">
                <a16:creationId xmlns:a16="http://schemas.microsoft.com/office/drawing/2014/main" id="{E826D633-2C52-C42D-0AFC-1AC4EB05E27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65933" y="2620569"/>
            <a:ext cx="1744722" cy="810689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242460A8-1B04-2FE2-5D47-BFD020E8B9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3769" y="3061761"/>
            <a:ext cx="804714" cy="621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9F99DA4C-6441-1CDF-D94E-882EE64B7FE7}"/>
              </a:ext>
            </a:extLst>
          </p:cNvPr>
          <p:cNvGrpSpPr/>
          <p:nvPr/>
        </p:nvGrpSpPr>
        <p:grpSpPr>
          <a:xfrm>
            <a:off x="7693741" y="3386613"/>
            <a:ext cx="192511" cy="310833"/>
            <a:chOff x="1033146" y="1246313"/>
            <a:chExt cx="2557376" cy="5222749"/>
          </a:xfrm>
        </p:grpSpPr>
        <p:pic>
          <p:nvPicPr>
            <p:cNvPr id="8" name="Picture 7" descr="A screenshot of a map&#10;&#10;Description automatically generated">
              <a:extLst>
                <a:ext uri="{FF2B5EF4-FFF2-40B4-BE49-F238E27FC236}">
                  <a16:creationId xmlns:a16="http://schemas.microsoft.com/office/drawing/2014/main" id="{6ABCEB1D-19C4-315A-7A06-1250DC9A224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081169" y="1332403"/>
              <a:ext cx="2422572" cy="5031714"/>
            </a:xfrm>
            <a:prstGeom prst="rect">
              <a:avLst/>
            </a:prstGeom>
          </p:spPr>
        </p:pic>
        <p:pic>
          <p:nvPicPr>
            <p:cNvPr id="9" name="Picture 8" descr="A black cell phone&#10;&#10;Description automatically generated with low confidence">
              <a:extLst>
                <a:ext uri="{FF2B5EF4-FFF2-40B4-BE49-F238E27FC236}">
                  <a16:creationId xmlns:a16="http://schemas.microsoft.com/office/drawing/2014/main" id="{BF19FF26-EFC9-0626-06B1-9FDC335A7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3146" y="1246313"/>
              <a:ext cx="2557376" cy="5222749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A3212684-46C7-E493-5940-508C7DD7D3E4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-6183" t="-10320" r="-3462" b="-1415"/>
          <a:stretch/>
        </p:blipFill>
        <p:spPr>
          <a:xfrm>
            <a:off x="7963140" y="3275918"/>
            <a:ext cx="467997" cy="342610"/>
          </a:xfrm>
          <a:prstGeom prst="rect">
            <a:avLst/>
          </a:prstGeom>
        </p:spPr>
      </p:pic>
      <p:pic>
        <p:nvPicPr>
          <p:cNvPr id="11" name="Picture 10" descr="A blue and black logo&#10;&#10;Description automatically generated">
            <a:extLst>
              <a:ext uri="{FF2B5EF4-FFF2-40B4-BE49-F238E27FC236}">
                <a16:creationId xmlns:a16="http://schemas.microsoft.com/office/drawing/2014/main" id="{86D689FB-2BCC-FCC5-0696-1F2CC09A30A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907690" y="3582694"/>
            <a:ext cx="688120" cy="10359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4462C2E-936E-25D4-06D9-D7B7198B25A6}"/>
              </a:ext>
            </a:extLst>
          </p:cNvPr>
          <p:cNvPicPr>
            <a:picLocks noChangeAspect="1"/>
          </p:cNvPicPr>
          <p:nvPr/>
        </p:nvPicPr>
        <p:blipFill>
          <a:blip r:embed="rId18"/>
          <a:srcRect b="30434"/>
          <a:stretch/>
        </p:blipFill>
        <p:spPr>
          <a:xfrm>
            <a:off x="5721301" y="2865500"/>
            <a:ext cx="1354238" cy="81659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986B485-E4CE-F4F5-0E1A-AA1685B3B97F}"/>
              </a:ext>
            </a:extLst>
          </p:cNvPr>
          <p:cNvPicPr>
            <a:picLocks noChangeAspect="1"/>
          </p:cNvPicPr>
          <p:nvPr/>
        </p:nvPicPr>
        <p:blipFill rotWithShape="1">
          <a:blip r:embed="rId19"/>
          <a:srcRect l="2250" t="3901" r="3854" b="6454"/>
          <a:stretch/>
        </p:blipFill>
        <p:spPr>
          <a:xfrm>
            <a:off x="4021690" y="2570562"/>
            <a:ext cx="1131869" cy="1113626"/>
          </a:xfrm>
          <a:prstGeom prst="flowChartConnector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59D80A7-588A-5DC0-DDFE-6FEA09EDCF9C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48011" y="2725565"/>
            <a:ext cx="1449134" cy="934265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778454C-5BB6-89B4-0DC8-5438E7597CBA}"/>
              </a:ext>
            </a:extLst>
          </p:cNvPr>
          <p:cNvSpPr txBox="1"/>
          <p:nvPr/>
        </p:nvSpPr>
        <p:spPr>
          <a:xfrm>
            <a:off x="488016" y="2559871"/>
            <a:ext cx="1263136" cy="166038"/>
          </a:xfrm>
          <a:prstGeom prst="rect">
            <a:avLst/>
          </a:prstGeom>
          <a:noFill/>
        </p:spPr>
        <p:txBody>
          <a:bodyPr wrap="square" lIns="27000" tIns="27000" rIns="27000" bIns="27000" anchor="ctr" anchorCtr="0">
            <a:noAutofit/>
          </a:bodyPr>
          <a:lstStyle>
            <a:defPPr>
              <a:defRPr lang="en-US"/>
            </a:defPPr>
            <a:lvl1pPr algn="ctr" defTabSz="685800">
              <a:defRPr sz="600" b="1"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Open Sans Semibold" panose="020B0706030804020204" pitchFamily="34" charset="0"/>
                <a:cs typeface="Open Sans Semibold" panose="020B0706030804020204" pitchFamily="34" charset="0"/>
              </a:rPr>
              <a:t>SALGA growth &amp; market share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DB5DF4B-D0DA-F518-A98B-2DF58D322E19}"/>
              </a:ext>
            </a:extLst>
          </p:cNvPr>
          <p:cNvSpPr/>
          <p:nvPr/>
        </p:nvSpPr>
        <p:spPr>
          <a:xfrm>
            <a:off x="1990258" y="1143000"/>
            <a:ext cx="6920397" cy="3215640"/>
          </a:xfrm>
          <a:prstGeom prst="rect">
            <a:avLst/>
          </a:prstGeom>
          <a:solidFill>
            <a:srgbClr val="EAEAEA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073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46">
            <a:extLst>
              <a:ext uri="{FF2B5EF4-FFF2-40B4-BE49-F238E27FC236}">
                <a16:creationId xmlns:a16="http://schemas.microsoft.com/office/drawing/2014/main" id="{F01FD303-E4C3-6BAD-2A24-5F0FAC300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192" y="203702"/>
            <a:ext cx="6933609" cy="559285"/>
          </a:xfrm>
        </p:spPr>
        <p:txBody>
          <a:bodyPr/>
          <a:lstStyle/>
          <a:p>
            <a:r>
              <a:rPr lang="en-US" sz="2000" dirty="0">
                <a:latin typeface="Arial"/>
                <a:cs typeface="Arial"/>
              </a:rPr>
              <a:t>LA Health’s consistent growth is an outlier in the </a:t>
            </a:r>
            <a:br>
              <a:rPr lang="en-US" sz="2000" dirty="0">
                <a:latin typeface="Arial"/>
                <a:cs typeface="Arial"/>
              </a:rPr>
            </a:br>
            <a:r>
              <a:rPr lang="en-US" sz="2000" dirty="0">
                <a:latin typeface="Arial"/>
                <a:cs typeface="Arial"/>
              </a:rPr>
              <a:t>local government sector</a:t>
            </a:r>
            <a:r>
              <a:rPr lang="en-US" sz="1800" dirty="0">
                <a:latin typeface="Arial"/>
                <a:cs typeface="Arial"/>
              </a:rPr>
              <a:t> 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D290A31B-C763-796B-CEDB-6B8E256A1C9D}"/>
              </a:ext>
            </a:extLst>
          </p:cNvPr>
          <p:cNvSpPr/>
          <p:nvPr/>
        </p:nvSpPr>
        <p:spPr>
          <a:xfrm>
            <a:off x="274142" y="1462864"/>
            <a:ext cx="2700000" cy="3125011"/>
          </a:xfrm>
          <a:prstGeom prst="roundRect">
            <a:avLst>
              <a:gd name="adj" fmla="val 8934"/>
            </a:avLst>
          </a:prstGeom>
          <a:solidFill>
            <a:schemeClr val="bg2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" name="Text Placeholder 54">
            <a:extLst>
              <a:ext uri="{FF2B5EF4-FFF2-40B4-BE49-F238E27FC236}">
                <a16:creationId xmlns:a16="http://schemas.microsoft.com/office/drawing/2014/main" id="{2E8ED8FD-07E4-E175-BF9D-3BB102759DC1}"/>
              </a:ext>
            </a:extLst>
          </p:cNvPr>
          <p:cNvSpPr txBox="1">
            <a:spLocks/>
          </p:cNvSpPr>
          <p:nvPr/>
        </p:nvSpPr>
        <p:spPr>
          <a:xfrm>
            <a:off x="274142" y="950913"/>
            <a:ext cx="2700000" cy="46502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175" cap="flat" cmpd="sng" algn="ctr">
            <a:solidFill>
              <a:srgbClr val="E0E0E0">
                <a:lumMod val="50000"/>
              </a:srgbClr>
            </a:solidFill>
            <a:prstDash val="solid"/>
            <a:miter lim="800000"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txBody>
          <a:bodyPr vert="horz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None/>
              <a:defRPr lang="en-ZA" sz="1600" b="1" kern="1200" dirty="0">
                <a:solidFill>
                  <a:schemeClr val="l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Open Sans Light" panose="020B0306030504020204" pitchFamily="34" charset="0"/>
              <a:buChar char="–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LA Health now has over 275 000 beneficiaries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0" lang="en-ZA" sz="11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ED0A279-F9B7-8B2B-1F42-D18A8A58F9F3}"/>
              </a:ext>
            </a:extLst>
          </p:cNvPr>
          <p:cNvSpPr/>
          <p:nvPr/>
        </p:nvSpPr>
        <p:spPr>
          <a:xfrm>
            <a:off x="3222000" y="1462864"/>
            <a:ext cx="2700000" cy="3125011"/>
          </a:xfrm>
          <a:prstGeom prst="roundRect">
            <a:avLst>
              <a:gd name="adj" fmla="val 8667"/>
            </a:avLst>
          </a:prstGeom>
          <a:solidFill>
            <a:schemeClr val="bg2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5" name="Text Placeholder 55">
            <a:extLst>
              <a:ext uri="{FF2B5EF4-FFF2-40B4-BE49-F238E27FC236}">
                <a16:creationId xmlns:a16="http://schemas.microsoft.com/office/drawing/2014/main" id="{FB8903D8-0B4F-A306-5C3D-BD019D4B2914}"/>
              </a:ext>
            </a:extLst>
          </p:cNvPr>
          <p:cNvSpPr txBox="1">
            <a:spLocks/>
          </p:cNvSpPr>
          <p:nvPr/>
        </p:nvSpPr>
        <p:spPr>
          <a:xfrm>
            <a:off x="3221999" y="950913"/>
            <a:ext cx="2700000" cy="46502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175" cap="flat" cmpd="sng" algn="ctr">
            <a:solidFill>
              <a:srgbClr val="E0E0E0">
                <a:lumMod val="50000"/>
              </a:srgbClr>
            </a:solidFill>
            <a:prstDash val="solid"/>
            <a:miter lim="800000"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txBody>
          <a:bodyPr vert="horz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None/>
              <a:defRPr lang="en-ZA" sz="1600" b="1" kern="1200" dirty="0">
                <a:solidFill>
                  <a:schemeClr val="l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Open Sans Light" panose="020B0306030504020204" pitchFamily="34" charset="0"/>
              <a:buChar char="–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Scheme has nearly 50% market share within local government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DBCDB5E1-5FA1-573B-A96A-15DC8B140217}"/>
              </a:ext>
            </a:extLst>
          </p:cNvPr>
          <p:cNvSpPr/>
          <p:nvPr/>
        </p:nvSpPr>
        <p:spPr>
          <a:xfrm>
            <a:off x="6149705" y="1462864"/>
            <a:ext cx="2700000" cy="3125011"/>
          </a:xfrm>
          <a:prstGeom prst="roundRect">
            <a:avLst>
              <a:gd name="adj" fmla="val 8934"/>
            </a:avLst>
          </a:prstGeom>
          <a:solidFill>
            <a:schemeClr val="bg2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7" name="Text Placeholder 58">
            <a:extLst>
              <a:ext uri="{FF2B5EF4-FFF2-40B4-BE49-F238E27FC236}">
                <a16:creationId xmlns:a16="http://schemas.microsoft.com/office/drawing/2014/main" id="{F1EEDA28-630D-2921-EC0B-3AB19F11FA33}"/>
              </a:ext>
            </a:extLst>
          </p:cNvPr>
          <p:cNvSpPr txBox="1">
            <a:spLocks/>
          </p:cNvSpPr>
          <p:nvPr/>
        </p:nvSpPr>
        <p:spPr>
          <a:xfrm>
            <a:off x="6149705" y="950913"/>
            <a:ext cx="2700000" cy="46502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175" cap="flat" cmpd="sng" algn="ctr">
            <a:solidFill>
              <a:srgbClr val="E0E0E0">
                <a:lumMod val="50000"/>
              </a:srgbClr>
            </a:solidFill>
            <a:prstDash val="solid"/>
            <a:miter lim="800000"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txBody>
          <a:bodyPr vert="horz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None/>
              <a:defRPr lang="en-ZA" sz="1600" b="1" kern="1200" dirty="0">
                <a:solidFill>
                  <a:schemeClr val="l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Open Sans Light" panose="020B0306030504020204" pitchFamily="34" charset="0"/>
              <a:buChar char="–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 Active is 59% larger than the next largest scheme in local government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A839C536-82A2-1FFD-2050-A067183FD5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142" y="2347853"/>
            <a:ext cx="2577718" cy="1494385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889BBA4D-74E7-799B-9F1E-05D06D451D3B}"/>
              </a:ext>
            </a:extLst>
          </p:cNvPr>
          <p:cNvSpPr txBox="1"/>
          <p:nvPr/>
        </p:nvSpPr>
        <p:spPr>
          <a:xfrm>
            <a:off x="297815" y="1579238"/>
            <a:ext cx="2676328" cy="323999"/>
          </a:xfrm>
          <a:prstGeom prst="rect">
            <a:avLst/>
          </a:prstGeom>
          <a:noFill/>
        </p:spPr>
        <p:txBody>
          <a:bodyPr wrap="square" lIns="25513" tIns="25513" rIns="25513" bIns="25513" rtlCol="0" anchor="t" anchorCtr="0">
            <a:noAutofit/>
          </a:bodyPr>
          <a:lstStyle/>
          <a:p>
            <a:pPr marL="0" marR="0" lvl="0" indent="0" algn="ctr" defTabSz="6479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LA Health total beneficiaries </a:t>
            </a:r>
          </a:p>
          <a:p>
            <a:pPr marL="0" marR="0" lvl="0" indent="0" algn="ctr" defTabSz="6479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(2017 to September 2024)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7CF436C-F3FD-6D05-EADE-28D33B8088F6}"/>
              </a:ext>
            </a:extLst>
          </p:cNvPr>
          <p:cNvSpPr txBox="1"/>
          <p:nvPr/>
        </p:nvSpPr>
        <p:spPr>
          <a:xfrm>
            <a:off x="3222000" y="1546733"/>
            <a:ext cx="2699999" cy="389010"/>
          </a:xfrm>
          <a:prstGeom prst="rect">
            <a:avLst/>
          </a:prstGeom>
          <a:noFill/>
        </p:spPr>
        <p:txBody>
          <a:bodyPr wrap="square" lIns="27000" tIns="27000" rIns="27000" bIns="27000" rtlCol="0" anchor="t" anchorCtr="0">
            <a:noAutofit/>
          </a:bodyPr>
          <a:lstStyle>
            <a:defPPr>
              <a:defRPr lang="en-US"/>
            </a:defPPr>
            <a:lvl1pPr algn="ctr" defTabSz="863996">
              <a:lnSpc>
                <a:spcPct val="110000"/>
              </a:lnSpc>
              <a:defRPr sz="1200">
                <a:solidFill>
                  <a:schemeClr val="bg2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0" marR="0" lvl="0" indent="0" algn="ctr" defTabSz="86399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Net growth &amp; market share of principal members  </a:t>
            </a:r>
          </a:p>
          <a:p>
            <a:pPr marL="0" marR="0" lvl="0" indent="0" algn="ctr" defTabSz="86399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(LA Health vs rest of local government sector)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49EBB15E-6FE9-468C-A1F1-12AE70C5C3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3882" y="2404068"/>
            <a:ext cx="2571960" cy="1341892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D460CBA3-9A31-B7CA-07C6-94E347728562}"/>
              </a:ext>
            </a:extLst>
          </p:cNvPr>
          <p:cNvSpPr/>
          <p:nvPr/>
        </p:nvSpPr>
        <p:spPr>
          <a:xfrm>
            <a:off x="6128949" y="3777097"/>
            <a:ext cx="2700000" cy="557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3818232-E56D-44DB-2941-40EA1C9350DB}"/>
              </a:ext>
            </a:extLst>
          </p:cNvPr>
          <p:cNvSpPr txBox="1"/>
          <p:nvPr/>
        </p:nvSpPr>
        <p:spPr>
          <a:xfrm>
            <a:off x="6190799" y="3826946"/>
            <a:ext cx="124227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Total principal members as at 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31 March 2024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E2674C8-3C38-0745-4376-D8061CEC87F5}"/>
              </a:ext>
            </a:extLst>
          </p:cNvPr>
          <p:cNvSpPr txBox="1"/>
          <p:nvPr/>
        </p:nvSpPr>
        <p:spPr>
          <a:xfrm>
            <a:off x="7148133" y="4096626"/>
            <a:ext cx="6935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>
                <a:solidFill>
                  <a:srgbClr val="0070C0"/>
                </a:solidFill>
              </a:defRPr>
            </a:lvl1pPr>
          </a:lstStyle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&gt;106 000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CD26017-BAEC-7C9B-F9F2-9BEB5AAE9866}"/>
              </a:ext>
            </a:extLst>
          </p:cNvPr>
          <p:cNvSpPr txBox="1"/>
          <p:nvPr/>
        </p:nvSpPr>
        <p:spPr>
          <a:xfrm>
            <a:off x="7116367" y="3794938"/>
            <a:ext cx="78195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 Health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038487E-B567-353E-093C-187BFF54B7B2}"/>
              </a:ext>
            </a:extLst>
          </p:cNvPr>
          <p:cNvSpPr txBox="1"/>
          <p:nvPr/>
        </p:nvSpPr>
        <p:spPr>
          <a:xfrm>
            <a:off x="7838326" y="4096626"/>
            <a:ext cx="10524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>
                <a:solidFill>
                  <a:srgbClr val="0070C0"/>
                </a:solidFill>
              </a:defRPr>
            </a:lvl1pPr>
          </a:lstStyle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&lt;46 000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CBA7A44-A3B1-3878-AB84-B5EF1DB45378}"/>
              </a:ext>
            </a:extLst>
          </p:cNvPr>
          <p:cNvSpPr txBox="1"/>
          <p:nvPr/>
        </p:nvSpPr>
        <p:spPr>
          <a:xfrm>
            <a:off x="7756582" y="3803948"/>
            <a:ext cx="10867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Next largest scheme in local government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0915214-8E3A-106B-0869-F4CFE253C241}"/>
              </a:ext>
            </a:extLst>
          </p:cNvPr>
          <p:cNvSpPr txBox="1"/>
          <p:nvPr/>
        </p:nvSpPr>
        <p:spPr>
          <a:xfrm>
            <a:off x="6413689" y="4358236"/>
            <a:ext cx="2969271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8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t>*(Annual member growth as at 31 March each year)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B115FBF-C351-6A37-BA00-0BAD90DEF4C5}"/>
              </a:ext>
            </a:extLst>
          </p:cNvPr>
          <p:cNvSpPr txBox="1"/>
          <p:nvPr/>
        </p:nvSpPr>
        <p:spPr>
          <a:xfrm>
            <a:off x="6144920" y="1550559"/>
            <a:ext cx="2700000" cy="389010"/>
          </a:xfrm>
          <a:prstGeom prst="rect">
            <a:avLst/>
          </a:prstGeom>
          <a:noFill/>
        </p:spPr>
        <p:txBody>
          <a:bodyPr wrap="square" lIns="27000" tIns="27000" rIns="27000" bIns="27000" rtlCol="0" anchor="t" anchorCtr="0">
            <a:noAutofit/>
          </a:bodyPr>
          <a:lstStyle>
            <a:defPPr>
              <a:defRPr lang="en-US"/>
            </a:defPPr>
            <a:lvl1pPr algn="ctr" defTabSz="863996">
              <a:lnSpc>
                <a:spcPct val="110000"/>
              </a:lnSpc>
              <a:defRPr sz="1200">
                <a:solidFill>
                  <a:schemeClr val="bg2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0" marR="0" lvl="0" indent="0" algn="ctr" defTabSz="86399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Membership size</a:t>
            </a:r>
          </a:p>
          <a:p>
            <a:pPr marL="0" marR="0" lvl="0" indent="0" algn="ctr" defTabSz="86399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454545"/>
                </a:solidFill>
                <a:latin typeface="Calibri"/>
              </a:rPr>
              <a:t>Total principal members as at March 2024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7E91FFA-6D06-D728-4D81-AC228A2C9D3A}"/>
              </a:ext>
            </a:extLst>
          </p:cNvPr>
          <p:cNvSpPr txBox="1"/>
          <p:nvPr/>
        </p:nvSpPr>
        <p:spPr>
          <a:xfrm>
            <a:off x="3379396" y="4358236"/>
            <a:ext cx="2442284" cy="209708"/>
          </a:xfrm>
          <a:prstGeom prst="rect">
            <a:avLst/>
          </a:prstGeom>
          <a:noFill/>
        </p:spPr>
        <p:txBody>
          <a:bodyPr wrap="square" lIns="27000" tIns="27000" rIns="27000" bIns="27000" rtlCol="0" anchor="ctr" anchorCtr="0">
            <a:noAutofit/>
          </a:bodyPr>
          <a:lstStyle>
            <a:defPPr>
              <a:defRPr lang="en-US"/>
            </a:defPPr>
            <a:lvl1pPr algn="ctr" defTabSz="863996">
              <a:lnSpc>
                <a:spcPct val="110000"/>
              </a:lnSpc>
              <a:defRPr sz="1200">
                <a:solidFill>
                  <a:schemeClr val="bg2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algn="l" defTabSz="609585">
              <a:lnSpc>
                <a:spcPct val="100000"/>
              </a:lnSpc>
              <a:defRPr/>
            </a:pPr>
            <a:r>
              <a:rPr lang="en-US" sz="680" dirty="0">
                <a:solidFill>
                  <a:prstClr val="black">
                    <a:lumMod val="50000"/>
                    <a:lumOff val="50000"/>
                  </a:prstClr>
                </a:solidFill>
                <a:latin typeface="+mn-lt"/>
                <a:ea typeface="+mn-ea"/>
                <a:cs typeface="+mn-cs"/>
              </a:rPr>
              <a:t>Numbers represent 12-month period ending in March every year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10668897-9899-9A34-5A12-7A43690E41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9103" y="2097746"/>
            <a:ext cx="2969270" cy="157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33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165AF81-18EA-2EB6-8751-2B05A842F3B5}"/>
              </a:ext>
            </a:extLst>
          </p:cNvPr>
          <p:cNvSpPr/>
          <p:nvPr/>
        </p:nvSpPr>
        <p:spPr>
          <a:xfrm rot="5400000">
            <a:off x="6564060" y="-885088"/>
            <a:ext cx="468000" cy="4140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153FC77-9FC6-B696-C1AA-66F124498071}"/>
              </a:ext>
            </a:extLst>
          </p:cNvPr>
          <p:cNvSpPr/>
          <p:nvPr/>
        </p:nvSpPr>
        <p:spPr>
          <a:xfrm rot="5400000">
            <a:off x="2116114" y="-885088"/>
            <a:ext cx="468000" cy="4140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70C63C-F656-D927-4576-03407AD78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251327"/>
            <a:ext cx="6808152" cy="396000"/>
          </a:xfrm>
        </p:spPr>
        <p:txBody>
          <a:bodyPr/>
          <a:lstStyle/>
          <a:p>
            <a:r>
              <a:rPr lang="en-US" sz="2000" dirty="0">
                <a:latin typeface="Arial"/>
                <a:cs typeface="Arial"/>
              </a:rPr>
              <a:t>Quality growth has maintained the positive demographic profile of the Scheme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53E7D6E-D6BD-9453-544F-C4CAF8A3D7F5}"/>
              </a:ext>
            </a:extLst>
          </p:cNvPr>
          <p:cNvSpPr/>
          <p:nvPr/>
        </p:nvSpPr>
        <p:spPr>
          <a:xfrm>
            <a:off x="4724054" y="1470064"/>
            <a:ext cx="4132609" cy="3117811"/>
          </a:xfrm>
          <a:prstGeom prst="roundRect">
            <a:avLst>
              <a:gd name="adj" fmla="val 7442"/>
            </a:avLst>
          </a:prstGeom>
          <a:solidFill>
            <a:schemeClr val="bg2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AFCAB48-D426-27D6-76D1-E3152F4B0B24}"/>
              </a:ext>
            </a:extLst>
          </p:cNvPr>
          <p:cNvSpPr/>
          <p:nvPr/>
        </p:nvSpPr>
        <p:spPr>
          <a:xfrm>
            <a:off x="304959" y="1470064"/>
            <a:ext cx="4114989" cy="3117811"/>
          </a:xfrm>
          <a:prstGeom prst="roundRect">
            <a:avLst>
              <a:gd name="adj" fmla="val 7442"/>
            </a:avLst>
          </a:prstGeom>
          <a:solidFill>
            <a:schemeClr val="bg2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FBA4B1-01A5-6A48-E629-2DDB84338F81}"/>
              </a:ext>
            </a:extLst>
          </p:cNvPr>
          <p:cNvSpPr txBox="1"/>
          <p:nvPr/>
        </p:nvSpPr>
        <p:spPr>
          <a:xfrm>
            <a:off x="287437" y="1057954"/>
            <a:ext cx="412535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New joiners are younger and healthier than total membership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C6B7FB2-DEFA-594B-FA73-0AFA23C92C78}"/>
              </a:ext>
            </a:extLst>
          </p:cNvPr>
          <p:cNvSpPr txBox="1"/>
          <p:nvPr/>
        </p:nvSpPr>
        <p:spPr>
          <a:xfrm>
            <a:off x="4859059" y="977163"/>
            <a:ext cx="3906603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Scheme’s average age is more than 6 years lower than other accredited schemes</a:t>
            </a:r>
          </a:p>
        </p:txBody>
      </p: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BF0202DF-CD4F-1567-8C9D-526A5C8A4093}"/>
              </a:ext>
            </a:extLst>
          </p:cNvPr>
          <p:cNvGraphicFramePr/>
          <p:nvPr/>
        </p:nvGraphicFramePr>
        <p:xfrm>
          <a:off x="376114" y="1659731"/>
          <a:ext cx="3041676" cy="14121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A5F315D4-C6D3-6565-F955-56B1B8E78C32}"/>
              </a:ext>
            </a:extLst>
          </p:cNvPr>
          <p:cNvSpPr txBox="1"/>
          <p:nvPr/>
        </p:nvSpPr>
        <p:spPr>
          <a:xfrm>
            <a:off x="4715398" y="1411811"/>
            <a:ext cx="4150671" cy="389010"/>
          </a:xfrm>
          <a:prstGeom prst="rect">
            <a:avLst/>
          </a:prstGeom>
          <a:noFill/>
        </p:spPr>
        <p:txBody>
          <a:bodyPr wrap="square" lIns="27000" tIns="27000" rIns="27000" bIns="27000" rtlCol="0" anchor="ctr" anchorCtr="0">
            <a:noAutofit/>
          </a:bodyPr>
          <a:lstStyle>
            <a:defPPr>
              <a:defRPr lang="en-US"/>
            </a:defPPr>
            <a:lvl1pPr algn="ctr" defTabSz="863996">
              <a:lnSpc>
                <a:spcPct val="110000"/>
              </a:lnSpc>
              <a:defRPr sz="1200">
                <a:solidFill>
                  <a:schemeClr val="bg2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0" marR="0" lvl="0" indent="0" algn="ctr" defTabSz="863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LA Health average age versus other local government schemes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1193300-62BC-DA72-58D5-F627224CCA1C}"/>
              </a:ext>
            </a:extLst>
          </p:cNvPr>
          <p:cNvSpPr txBox="1"/>
          <p:nvPr/>
        </p:nvSpPr>
        <p:spPr>
          <a:xfrm>
            <a:off x="278786" y="1411811"/>
            <a:ext cx="4150671" cy="389010"/>
          </a:xfrm>
          <a:prstGeom prst="rect">
            <a:avLst/>
          </a:prstGeom>
          <a:noFill/>
        </p:spPr>
        <p:txBody>
          <a:bodyPr wrap="square" lIns="27000" tIns="27000" rIns="27000" bIns="27000" rtlCol="0" anchor="ctr" anchorCtr="0">
            <a:noAutofit/>
          </a:bodyPr>
          <a:lstStyle>
            <a:defPPr>
              <a:defRPr lang="en-US"/>
            </a:defPPr>
            <a:lvl1pPr algn="ctr" defTabSz="863996">
              <a:lnSpc>
                <a:spcPct val="110000"/>
              </a:lnSpc>
              <a:defRPr sz="1200">
                <a:solidFill>
                  <a:schemeClr val="bg2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0" marR="0" lvl="0" indent="0" algn="ctr" defTabSz="863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Average 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DCA8D13-8632-C1B0-3821-7D34828CB56E}"/>
              </a:ext>
            </a:extLst>
          </p:cNvPr>
          <p:cNvSpPr txBox="1"/>
          <p:nvPr/>
        </p:nvSpPr>
        <p:spPr>
          <a:xfrm>
            <a:off x="235123" y="3117203"/>
            <a:ext cx="4150671" cy="389010"/>
          </a:xfrm>
          <a:prstGeom prst="rect">
            <a:avLst/>
          </a:prstGeom>
          <a:noFill/>
        </p:spPr>
        <p:txBody>
          <a:bodyPr wrap="square" lIns="27000" tIns="27000" rIns="27000" bIns="27000" rtlCol="0" anchor="t" anchorCtr="0">
            <a:noAutofit/>
          </a:bodyPr>
          <a:lstStyle>
            <a:defPPr>
              <a:defRPr lang="en-US"/>
            </a:defPPr>
            <a:lvl1pPr algn="ctr" defTabSz="863996">
              <a:lnSpc>
                <a:spcPct val="110000"/>
              </a:lnSpc>
              <a:defRPr sz="1200">
                <a:solidFill>
                  <a:schemeClr val="bg2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0" marR="0" lvl="0" indent="0" algn="ctr" defTabSz="86399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Chronic ratio</a:t>
            </a: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2FB43B18-DD5F-F828-3F6A-A94B2EE67773}"/>
              </a:ext>
            </a:extLst>
          </p:cNvPr>
          <p:cNvGraphicFramePr/>
          <p:nvPr/>
        </p:nvGraphicFramePr>
        <p:xfrm>
          <a:off x="4977093" y="1729766"/>
          <a:ext cx="3325936" cy="2441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123490E-E158-E203-96B5-F7D43DD1E8CC}"/>
              </a:ext>
            </a:extLst>
          </p:cNvPr>
          <p:cNvCxnSpPr/>
          <p:nvPr/>
        </p:nvCxnSpPr>
        <p:spPr>
          <a:xfrm>
            <a:off x="7677978" y="2343427"/>
            <a:ext cx="0" cy="48209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4D1E79B-554D-4257-D22F-3A0B8093AF8A}"/>
              </a:ext>
            </a:extLst>
          </p:cNvPr>
          <p:cNvSpPr txBox="1"/>
          <p:nvPr/>
        </p:nvSpPr>
        <p:spPr>
          <a:xfrm>
            <a:off x="7750131" y="2315082"/>
            <a:ext cx="1063532" cy="461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6.3 years </a:t>
            </a:r>
          </a:p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lower</a:t>
            </a: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A73AAF7-146D-D1EB-93B2-6739CE2E718B}"/>
              </a:ext>
            </a:extLst>
          </p:cNvPr>
          <p:cNvSpPr txBox="1"/>
          <p:nvPr/>
        </p:nvSpPr>
        <p:spPr>
          <a:xfrm>
            <a:off x="3453866" y="1945495"/>
            <a:ext cx="940868" cy="689869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6.5 years </a:t>
            </a:r>
          </a:p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younger</a:t>
            </a: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7B07182-3BA4-1E4E-7A20-6DDA0F71C079}"/>
              </a:ext>
            </a:extLst>
          </p:cNvPr>
          <p:cNvSpPr txBox="1"/>
          <p:nvPr/>
        </p:nvSpPr>
        <p:spPr>
          <a:xfrm>
            <a:off x="3453866" y="3371891"/>
            <a:ext cx="940868" cy="689869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17 </a:t>
            </a:r>
          </a:p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lang="en-US" sz="900" dirty="0">
                <a:solidFill>
                  <a:srgbClr val="454545"/>
                </a:solidFill>
                <a:latin typeface="Calibri"/>
              </a:rPr>
              <a:t>percentage points </a:t>
            </a:r>
          </a:p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healthier</a:t>
            </a: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FC5A9E2B-4CE4-B605-33A2-DF78A2E16DAC}"/>
              </a:ext>
            </a:extLst>
          </p:cNvPr>
          <p:cNvGraphicFramePr/>
          <p:nvPr/>
        </p:nvGraphicFramePr>
        <p:xfrm>
          <a:off x="376114" y="3078507"/>
          <a:ext cx="3041676" cy="14121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962420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63428E-307C-C00F-A851-B779AF27F177}"/>
              </a:ext>
            </a:extLst>
          </p:cNvPr>
          <p:cNvSpPr/>
          <p:nvPr/>
        </p:nvSpPr>
        <p:spPr>
          <a:xfrm>
            <a:off x="304959" y="1470064"/>
            <a:ext cx="8551704" cy="3117811"/>
          </a:xfrm>
          <a:prstGeom prst="roundRect">
            <a:avLst>
              <a:gd name="adj" fmla="val 7442"/>
            </a:avLst>
          </a:prstGeom>
          <a:solidFill>
            <a:schemeClr val="bg2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243E5D9C-C617-6662-9D0C-A261215FFE57}"/>
              </a:ext>
            </a:extLst>
          </p:cNvPr>
          <p:cNvGraphicFramePr/>
          <p:nvPr/>
        </p:nvGraphicFramePr>
        <p:xfrm>
          <a:off x="411571" y="1610319"/>
          <a:ext cx="6093368" cy="27803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itle 5">
            <a:extLst>
              <a:ext uri="{FF2B5EF4-FFF2-40B4-BE49-F238E27FC236}">
                <a16:creationId xmlns:a16="http://schemas.microsoft.com/office/drawing/2014/main" id="{8412538C-D85E-4169-1BFD-F750C6D19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251327"/>
            <a:ext cx="6518105" cy="396000"/>
          </a:xfrm>
        </p:spPr>
        <p:txBody>
          <a:bodyPr/>
          <a:lstStyle/>
          <a:p>
            <a:r>
              <a:rPr lang="en-US" sz="2000" dirty="0">
                <a:latin typeface="Arial"/>
                <a:cs typeface="Arial"/>
              </a:rPr>
              <a:t>Despite strong growth, the Scheme delivered a balanced operating performance in 2023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C309D06-4221-9483-AA0B-15430E3A8DCB}"/>
              </a:ext>
            </a:extLst>
          </p:cNvPr>
          <p:cNvSpPr/>
          <p:nvPr/>
        </p:nvSpPr>
        <p:spPr>
          <a:xfrm rot="5400000">
            <a:off x="4347954" y="-3116929"/>
            <a:ext cx="468000" cy="860368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2CE0A6-8184-5056-4C46-0612A897B528}"/>
              </a:ext>
            </a:extLst>
          </p:cNvPr>
          <p:cNvSpPr txBox="1"/>
          <p:nvPr/>
        </p:nvSpPr>
        <p:spPr>
          <a:xfrm>
            <a:off x="411571" y="1054715"/>
            <a:ext cx="8390458" cy="2603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In 2023 the Scheme experienced growth and a positive net healthcare result of R32 per average beneficiary per month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B1AE27-B1B7-F955-1112-47096245C5D3}"/>
              </a:ext>
            </a:extLst>
          </p:cNvPr>
          <p:cNvSpPr txBox="1"/>
          <p:nvPr/>
        </p:nvSpPr>
        <p:spPr>
          <a:xfrm>
            <a:off x="327473" y="1499569"/>
            <a:ext cx="6651911" cy="389010"/>
          </a:xfrm>
          <a:prstGeom prst="rect">
            <a:avLst/>
          </a:prstGeom>
          <a:noFill/>
        </p:spPr>
        <p:txBody>
          <a:bodyPr wrap="square" lIns="27000" tIns="27000" rIns="27000" bIns="27000" rtlCol="0" anchor="t" anchorCtr="0">
            <a:noAutofit/>
          </a:bodyPr>
          <a:lstStyle>
            <a:defPPr>
              <a:defRPr lang="en-US"/>
            </a:defPPr>
            <a:lvl1pPr algn="ctr" defTabSz="863996">
              <a:lnSpc>
                <a:spcPct val="110000"/>
              </a:lnSpc>
              <a:defRPr sz="1200">
                <a:solidFill>
                  <a:schemeClr val="bg2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0" marR="0" lvl="0" indent="0" algn="ctr" defTabSz="863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Member growth rate vs net healthcare results (R </a:t>
            </a:r>
            <a:r>
              <a:rPr kumimoji="0" lang="en-US" sz="1050" b="1" i="0" u="none" strike="noStrike" kern="1200" cap="none" spc="0" normalizeH="0" baseline="0" noProof="0" dirty="0" err="1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pabpm</a:t>
            </a: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4FA9C3-4CFB-E4AA-104C-2C68B8853112}"/>
              </a:ext>
            </a:extLst>
          </p:cNvPr>
          <p:cNvSpPr txBox="1"/>
          <p:nvPr/>
        </p:nvSpPr>
        <p:spPr>
          <a:xfrm>
            <a:off x="6670279" y="2158054"/>
            <a:ext cx="2062150" cy="1811913"/>
          </a:xfrm>
          <a:prstGeom prst="rect">
            <a:avLst/>
          </a:prstGeom>
          <a:noFill/>
        </p:spPr>
        <p:txBody>
          <a:bodyPr wrap="square" lIns="27000" tIns="27000" rIns="27000" bIns="2700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 Health was </a:t>
            </a:r>
          </a:p>
          <a:p>
            <a:pPr algn="ctr">
              <a:buClr>
                <a:srgbClr val="C4C5C6"/>
              </a:buClr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/>
                <a:ea typeface="Open Sans"/>
                <a:cs typeface="Open Sans"/>
              </a:rPr>
              <a:t>the only </a:t>
            </a:r>
            <a:r>
              <a:rPr lang="en-US" sz="1350" b="1" kern="0" dirty="0">
                <a:solidFill>
                  <a:srgbClr val="0064A8"/>
                </a:solidFill>
                <a:latin typeface="Arial Black"/>
                <a:ea typeface="Open Sans"/>
                <a:cs typeface="Open Sans"/>
              </a:rPr>
              <a:t>accredited  </a:t>
            </a:r>
            <a:endParaRPr lang="en-US" sz="1350" b="1" i="0" u="none" strike="noStrike" kern="0" cap="none" spc="0" normalizeH="0" baseline="0" noProof="0" dirty="0">
              <a:ln>
                <a:noFill/>
              </a:ln>
              <a:solidFill>
                <a:srgbClr val="0064A8"/>
              </a:solidFill>
              <a:effectLst/>
              <a:uLnTx/>
              <a:uFillTx/>
              <a:latin typeface="Arial Black" panose="020B0A040201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4C5C6"/>
              </a:buClr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0064A8"/>
                </a:solidFill>
                <a:effectLst/>
                <a:uLnTx/>
                <a:uFillTx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local government scheme in 2023 to achieve member growth, and a positive operating outcome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90F23A3-9425-8174-1DF0-C8B4BFB19831}"/>
              </a:ext>
            </a:extLst>
          </p:cNvPr>
          <p:cNvSpPr/>
          <p:nvPr/>
        </p:nvSpPr>
        <p:spPr>
          <a:xfrm>
            <a:off x="986400" y="1851102"/>
            <a:ext cx="901777" cy="2185640"/>
          </a:xfrm>
          <a:prstGeom prst="roundRect">
            <a:avLst>
              <a:gd name="adj" fmla="val 14272"/>
            </a:avLst>
          </a:pr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77DEE5C-78CE-DE10-5471-ED3327283C7B}"/>
              </a:ext>
            </a:extLst>
          </p:cNvPr>
          <p:cNvCxnSpPr>
            <a:cxnSpLocks/>
          </p:cNvCxnSpPr>
          <p:nvPr/>
        </p:nvCxnSpPr>
        <p:spPr>
          <a:xfrm>
            <a:off x="6636372" y="1758123"/>
            <a:ext cx="0" cy="2801305"/>
          </a:xfrm>
          <a:prstGeom prst="line">
            <a:avLst/>
          </a:prstGeom>
          <a:ln>
            <a:solidFill>
              <a:schemeClr val="tx1">
                <a:lumMod val="90000"/>
                <a:lumOff val="1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FE6CAC6B-9839-A415-DBA3-B08508CAD89F}"/>
              </a:ext>
            </a:extLst>
          </p:cNvPr>
          <p:cNvSpPr txBox="1"/>
          <p:nvPr/>
        </p:nvSpPr>
        <p:spPr>
          <a:xfrm>
            <a:off x="411571" y="4374144"/>
            <a:ext cx="4857371" cy="209708"/>
          </a:xfrm>
          <a:prstGeom prst="rect">
            <a:avLst/>
          </a:prstGeom>
          <a:noFill/>
        </p:spPr>
        <p:txBody>
          <a:bodyPr wrap="square" lIns="27000" tIns="27000" rIns="27000" bIns="27000" rtlCol="0" anchor="ctr" anchorCtr="0">
            <a:noAutofit/>
          </a:bodyPr>
          <a:lstStyle>
            <a:defPPr>
              <a:defRPr lang="en-US"/>
            </a:defPPr>
            <a:lvl1pPr algn="ctr" defTabSz="863996">
              <a:lnSpc>
                <a:spcPct val="110000"/>
              </a:lnSpc>
              <a:defRPr sz="1200">
                <a:solidFill>
                  <a:schemeClr val="bg2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0" marR="0" lvl="0" indent="0" algn="l" defTabSz="86399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75" b="0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Net healthcare calculated from scheme financial statements, under IFRS17 accounting standards</a:t>
            </a:r>
          </a:p>
        </p:txBody>
      </p:sp>
    </p:spTree>
    <p:extLst>
      <p:ext uri="{BB962C8B-B14F-4D97-AF65-F5344CB8AC3E}">
        <p14:creationId xmlns:p14="http://schemas.microsoft.com/office/powerpoint/2010/main" val="2587121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233AAF9-4816-EB98-2E27-84D4DBE54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sz="2000" dirty="0">
                <a:latin typeface="Arial"/>
                <a:cs typeface="Arial"/>
              </a:rPr>
              <a:t>LA Health remains financially strong and sustainable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CC596D9-06A6-A2F7-A9DA-6296CE1C1B68}"/>
              </a:ext>
            </a:extLst>
          </p:cNvPr>
          <p:cNvSpPr/>
          <p:nvPr/>
        </p:nvSpPr>
        <p:spPr>
          <a:xfrm rot="5400000">
            <a:off x="6564060" y="-885088"/>
            <a:ext cx="468000" cy="4140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959AC46-0856-257A-3ABB-7EBF8505DBCC}"/>
              </a:ext>
            </a:extLst>
          </p:cNvPr>
          <p:cNvSpPr/>
          <p:nvPr/>
        </p:nvSpPr>
        <p:spPr>
          <a:xfrm rot="5400000">
            <a:off x="2116114" y="-885088"/>
            <a:ext cx="468000" cy="4140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1C88C1F-AF99-818E-1F9A-725ACB07468E}"/>
              </a:ext>
            </a:extLst>
          </p:cNvPr>
          <p:cNvSpPr/>
          <p:nvPr/>
        </p:nvSpPr>
        <p:spPr>
          <a:xfrm>
            <a:off x="4724054" y="1470064"/>
            <a:ext cx="4132609" cy="3117811"/>
          </a:xfrm>
          <a:prstGeom prst="roundRect">
            <a:avLst>
              <a:gd name="adj" fmla="val 7442"/>
            </a:avLst>
          </a:prstGeom>
          <a:solidFill>
            <a:schemeClr val="bg2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8127929-770E-EDFB-E9CC-B0CE0D4C55B0}"/>
              </a:ext>
            </a:extLst>
          </p:cNvPr>
          <p:cNvSpPr/>
          <p:nvPr/>
        </p:nvSpPr>
        <p:spPr>
          <a:xfrm>
            <a:off x="304959" y="1470064"/>
            <a:ext cx="4114989" cy="3117811"/>
          </a:xfrm>
          <a:prstGeom prst="roundRect">
            <a:avLst>
              <a:gd name="adj" fmla="val 7442"/>
            </a:avLst>
          </a:prstGeom>
          <a:solidFill>
            <a:schemeClr val="bg2"/>
          </a:solid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DD2721A-6D02-2792-8AB6-69AF212BF0DD}"/>
              </a:ext>
            </a:extLst>
          </p:cNvPr>
          <p:cNvSpPr txBox="1"/>
          <p:nvPr/>
        </p:nvSpPr>
        <p:spPr>
          <a:xfrm>
            <a:off x="287437" y="977163"/>
            <a:ext cx="412535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Scheme’s financial position remains strong, with stable solvency and increasing reserves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B78E0A-615A-3091-4B84-2A8506A229B8}"/>
              </a:ext>
            </a:extLst>
          </p:cNvPr>
          <p:cNvSpPr txBox="1"/>
          <p:nvPr/>
        </p:nvSpPr>
        <p:spPr>
          <a:xfrm>
            <a:off x="4859059" y="977163"/>
            <a:ext cx="3906603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 Health independently rated the most sustainable medical scheme in South Africa</a:t>
            </a:r>
          </a:p>
        </p:txBody>
      </p:sp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2E4D1632-D926-80CD-8E92-83F858457354}"/>
              </a:ext>
            </a:extLst>
          </p:cNvPr>
          <p:cNvGraphicFramePr/>
          <p:nvPr/>
        </p:nvGraphicFramePr>
        <p:xfrm>
          <a:off x="4806577" y="1622666"/>
          <a:ext cx="3973282" cy="2235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3FF251A-0DB3-729F-B3F5-FAFAD5075A57}"/>
              </a:ext>
            </a:extLst>
          </p:cNvPr>
          <p:cNvSpPr txBox="1"/>
          <p:nvPr/>
        </p:nvSpPr>
        <p:spPr>
          <a:xfrm>
            <a:off x="4772063" y="4288913"/>
            <a:ext cx="3973282" cy="2989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Based on membership size, average age, operating result, solvency, reserves and change in these metrics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2A095A8-EFDC-87D1-6191-F372E35FD5CF}"/>
              </a:ext>
            </a:extLst>
          </p:cNvPr>
          <p:cNvSpPr txBox="1"/>
          <p:nvPr/>
        </p:nvSpPr>
        <p:spPr>
          <a:xfrm>
            <a:off x="4859059" y="4653156"/>
            <a:ext cx="3729422" cy="1749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Source: 2023/2024 </a:t>
            </a:r>
            <a:r>
              <a:rPr kumimoji="0" lang="en-US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Alexforbes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Medical Schemes Sustainability Index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8389261-DCA5-1F30-1DAE-3FEE82A4B640}"/>
              </a:ext>
            </a:extLst>
          </p:cNvPr>
          <p:cNvGrpSpPr/>
          <p:nvPr/>
        </p:nvGrpSpPr>
        <p:grpSpPr>
          <a:xfrm>
            <a:off x="1926957" y="1610142"/>
            <a:ext cx="1143085" cy="539699"/>
            <a:chOff x="8467955" y="2726232"/>
            <a:chExt cx="1168974" cy="719598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F137452-5EF8-9C06-D09A-4FDF9AD6A172}"/>
                </a:ext>
              </a:extLst>
            </p:cNvPr>
            <p:cNvSpPr txBox="1"/>
            <p:nvPr/>
          </p:nvSpPr>
          <p:spPr>
            <a:xfrm>
              <a:off x="8467955" y="2771800"/>
              <a:ext cx="1147390" cy="6740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68580" tIns="34290" rIns="68580" bIns="3429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454545"/>
                  </a:solidFill>
                  <a:effectLst/>
                  <a:uLnTx/>
                  <a:uFillTx/>
                  <a:latin typeface="Calibri"/>
                  <a:ea typeface="Open Sans SemiBold"/>
                  <a:cs typeface="Open Sans SemiBold"/>
                </a:rPr>
                <a:t>Member reserves 2023</a:t>
              </a: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4C5C6"/>
                </a:buClr>
                <a:buSzTx/>
                <a:buFontTx/>
                <a:buNone/>
                <a:tabLst/>
                <a:defRPr/>
              </a:pPr>
              <a:r>
                <a:rPr kumimoji="0" lang="en-US" sz="1350" b="1" i="0" u="none" strike="noStrike" kern="0" cap="none" spc="0" normalizeH="0" baseline="0" noProof="0">
                  <a:ln>
                    <a:noFill/>
                  </a:ln>
                  <a:solidFill>
                    <a:srgbClr val="0064A8"/>
                  </a:solidFill>
                  <a:effectLst/>
                  <a:uLnTx/>
                  <a:uFillTx/>
                  <a:latin typeface="Arial Black" panose="020B0A04020102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R3.4 bn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2A080722-9C88-302E-4C7F-976D6B3A505D}"/>
                </a:ext>
              </a:extLst>
            </p:cNvPr>
            <p:cNvSpPr/>
            <p:nvPr/>
          </p:nvSpPr>
          <p:spPr>
            <a:xfrm>
              <a:off x="8484091" y="2726232"/>
              <a:ext cx="1152838" cy="69189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66EAB98-BDA2-FA4E-9E24-8B8271D3E669}"/>
              </a:ext>
            </a:extLst>
          </p:cNvPr>
          <p:cNvGrpSpPr/>
          <p:nvPr/>
        </p:nvGrpSpPr>
        <p:grpSpPr>
          <a:xfrm>
            <a:off x="364141" y="1610142"/>
            <a:ext cx="1392987" cy="539699"/>
            <a:chOff x="8467955" y="2726232"/>
            <a:chExt cx="1168974" cy="719598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90BFD1C-BC36-1F4B-A013-8F6DD3FEF17B}"/>
                </a:ext>
              </a:extLst>
            </p:cNvPr>
            <p:cNvSpPr txBox="1"/>
            <p:nvPr/>
          </p:nvSpPr>
          <p:spPr>
            <a:xfrm>
              <a:off x="8467955" y="2771800"/>
              <a:ext cx="1147390" cy="6740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68580" tIns="34290" rIns="68580" bIns="3429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454545"/>
                  </a:solidFill>
                  <a:effectLst/>
                  <a:uLnTx/>
                  <a:uFillTx/>
                  <a:latin typeface="Calibri"/>
                  <a:ea typeface="Open Sans SemiBold"/>
                  <a:cs typeface="Open Sans SemiBold"/>
                </a:rPr>
                <a:t>Investment income 2023</a:t>
              </a: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4C5C6"/>
                </a:buClr>
                <a:buSzTx/>
                <a:buFontTx/>
                <a:buNone/>
                <a:tabLst/>
                <a:defRPr/>
              </a:pPr>
              <a:r>
                <a:rPr kumimoji="0" lang="en-US" sz="1350" b="1" i="0" u="none" strike="noStrike" kern="0" cap="none" spc="0" normalizeH="0" baseline="0" noProof="0">
                  <a:ln>
                    <a:noFill/>
                  </a:ln>
                  <a:solidFill>
                    <a:srgbClr val="0064A8"/>
                  </a:solidFill>
                  <a:effectLst/>
                  <a:uLnTx/>
                  <a:uFillTx/>
                  <a:latin typeface="Arial Black" panose="020B0A04020102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R308m</a:t>
              </a: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08F25DD-B564-9172-3F02-4B11A2D190BD}"/>
                </a:ext>
              </a:extLst>
            </p:cNvPr>
            <p:cNvSpPr/>
            <p:nvPr/>
          </p:nvSpPr>
          <p:spPr>
            <a:xfrm>
              <a:off x="8484091" y="2726232"/>
              <a:ext cx="1152838" cy="69189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7C40B728-D554-C60C-6C39-626247109B2E}"/>
              </a:ext>
            </a:extLst>
          </p:cNvPr>
          <p:cNvGraphicFramePr/>
          <p:nvPr/>
        </p:nvGraphicFramePr>
        <p:xfrm>
          <a:off x="-105888" y="2113891"/>
          <a:ext cx="4492355" cy="2511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6AF7A47-C03F-0271-D59A-D3A71FDBCA25}"/>
              </a:ext>
            </a:extLst>
          </p:cNvPr>
          <p:cNvCxnSpPr/>
          <p:nvPr/>
        </p:nvCxnSpPr>
        <p:spPr>
          <a:xfrm>
            <a:off x="917958" y="3621491"/>
            <a:ext cx="295912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646EA86-05B0-657C-DEE3-0D1E8AFA2723}"/>
              </a:ext>
            </a:extLst>
          </p:cNvPr>
          <p:cNvGrpSpPr/>
          <p:nvPr/>
        </p:nvGrpSpPr>
        <p:grpSpPr>
          <a:xfrm>
            <a:off x="3239870" y="1610142"/>
            <a:ext cx="1143085" cy="539699"/>
            <a:chOff x="8467955" y="2726232"/>
            <a:chExt cx="1168974" cy="719598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040CC2C-965B-8B47-7046-FFEEDBA2B6EA}"/>
                </a:ext>
              </a:extLst>
            </p:cNvPr>
            <p:cNvSpPr txBox="1"/>
            <p:nvPr/>
          </p:nvSpPr>
          <p:spPr>
            <a:xfrm>
              <a:off x="8467955" y="2771800"/>
              <a:ext cx="1147390" cy="6740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68580" tIns="34290" rIns="68580" bIns="3429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454545"/>
                  </a:solidFill>
                  <a:effectLst/>
                  <a:uLnTx/>
                  <a:uFillTx/>
                  <a:latin typeface="Calibri"/>
                  <a:ea typeface="Open Sans SemiBold"/>
                  <a:cs typeface="Open Sans SemiBold"/>
                </a:rPr>
                <a:t>Solvency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454545"/>
                  </a:solidFill>
                  <a:effectLst/>
                  <a:uLnTx/>
                  <a:uFillTx/>
                  <a:latin typeface="Calibri"/>
                  <a:ea typeface="Open Sans SemiBold"/>
                  <a:cs typeface="Open Sans SemiBold"/>
                </a:rPr>
                <a:t>2023</a:t>
              </a: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4C5C6"/>
                </a:buClr>
                <a:buSzTx/>
                <a:buFontTx/>
                <a:buNone/>
                <a:tabLst/>
                <a:defRPr/>
              </a:pPr>
              <a:r>
                <a:rPr kumimoji="0" lang="en-US" sz="1350" b="1" i="0" u="none" strike="noStrike" kern="0" cap="none" spc="0" normalizeH="0" baseline="0" noProof="0">
                  <a:ln>
                    <a:noFill/>
                  </a:ln>
                  <a:solidFill>
                    <a:srgbClr val="0064A8"/>
                  </a:solidFill>
                  <a:effectLst/>
                  <a:uLnTx/>
                  <a:uFillTx/>
                  <a:latin typeface="Arial Black" panose="020B0A04020102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53.3%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BABC57BC-F497-9CC5-28CF-207858E47833}"/>
                </a:ext>
              </a:extLst>
            </p:cNvPr>
            <p:cNvSpPr/>
            <p:nvPr/>
          </p:nvSpPr>
          <p:spPr>
            <a:xfrm>
              <a:off x="8484091" y="2726232"/>
              <a:ext cx="1152838" cy="69189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77EB451E-5CDC-F699-8A00-7B5568028C5A}"/>
              </a:ext>
            </a:extLst>
          </p:cNvPr>
          <p:cNvSpPr txBox="1"/>
          <p:nvPr/>
        </p:nvSpPr>
        <p:spPr>
          <a:xfrm>
            <a:off x="266700" y="2294778"/>
            <a:ext cx="4175523" cy="389010"/>
          </a:xfrm>
          <a:prstGeom prst="rect">
            <a:avLst/>
          </a:prstGeom>
          <a:noFill/>
        </p:spPr>
        <p:txBody>
          <a:bodyPr wrap="square" lIns="27000" tIns="27000" rIns="27000" bIns="27000" rtlCol="0" anchor="t" anchorCtr="0">
            <a:noAutofit/>
          </a:bodyPr>
          <a:lstStyle>
            <a:defPPr>
              <a:defRPr lang="en-US"/>
            </a:defPPr>
            <a:lvl1pPr algn="ctr" defTabSz="863996">
              <a:lnSpc>
                <a:spcPct val="110000"/>
              </a:lnSpc>
              <a:defRPr sz="1200">
                <a:solidFill>
                  <a:schemeClr val="bg2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LA Health accumulated funds and solvency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56370AA-E672-1055-CA7D-6F513AABA9ED}"/>
              </a:ext>
            </a:extLst>
          </p:cNvPr>
          <p:cNvSpPr txBox="1"/>
          <p:nvPr/>
        </p:nvSpPr>
        <p:spPr>
          <a:xfrm>
            <a:off x="4716463" y="1545263"/>
            <a:ext cx="4140000" cy="355356"/>
          </a:xfrm>
          <a:prstGeom prst="rect">
            <a:avLst/>
          </a:prstGeom>
          <a:noFill/>
        </p:spPr>
        <p:txBody>
          <a:bodyPr wrap="square" lIns="27000" tIns="27000" rIns="27000" bIns="27000" anchor="ctr" anchorCtr="0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err="1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Alexforbes</a:t>
            </a: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Open Sans Semibold" panose="020B0706030804020204" pitchFamily="34" charset="0"/>
                <a:cs typeface="Open Sans Semibold" panose="020B0706030804020204" pitchFamily="34" charset="0"/>
              </a:rPr>
              <a:t> Sustainability report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CC7FA74-F770-FA3F-BEE6-30052898C610}"/>
              </a:ext>
            </a:extLst>
          </p:cNvPr>
          <p:cNvCxnSpPr/>
          <p:nvPr/>
        </p:nvCxnSpPr>
        <p:spPr>
          <a:xfrm>
            <a:off x="5012629" y="3931482"/>
            <a:ext cx="245327" cy="0"/>
          </a:xfrm>
          <a:prstGeom prst="line">
            <a:avLst/>
          </a:prstGeom>
          <a:ln w="38100">
            <a:solidFill>
              <a:srgbClr val="069D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AF796B40-4149-45BB-C558-D41CF5758E8A}"/>
              </a:ext>
            </a:extLst>
          </p:cNvPr>
          <p:cNvSpPr txBox="1"/>
          <p:nvPr/>
        </p:nvSpPr>
        <p:spPr>
          <a:xfrm>
            <a:off x="5265547" y="3831454"/>
            <a:ext cx="62471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 Health 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AC3BA9E-CE80-7263-D736-00E12DBBFAB9}"/>
              </a:ext>
            </a:extLst>
          </p:cNvPr>
          <p:cNvCxnSpPr/>
          <p:nvPr/>
        </p:nvCxnSpPr>
        <p:spPr>
          <a:xfrm>
            <a:off x="6096312" y="3931482"/>
            <a:ext cx="245327" cy="0"/>
          </a:xfrm>
          <a:prstGeom prst="line">
            <a:avLst/>
          </a:prstGeom>
          <a:ln w="38100">
            <a:solidFill>
              <a:srgbClr val="B3B3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D0956ED-0FA1-6CC4-C85F-2D558B9411A6}"/>
              </a:ext>
            </a:extLst>
          </p:cNvPr>
          <p:cNvSpPr txBox="1"/>
          <p:nvPr/>
        </p:nvSpPr>
        <p:spPr>
          <a:xfrm>
            <a:off x="6349230" y="3831454"/>
            <a:ext cx="205563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Other medical schemes</a:t>
            </a:r>
          </a:p>
        </p:txBody>
      </p:sp>
    </p:spTree>
    <p:extLst>
      <p:ext uri="{BB962C8B-B14F-4D97-AF65-F5344CB8AC3E}">
        <p14:creationId xmlns:p14="http://schemas.microsoft.com/office/powerpoint/2010/main" val="3051770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Oval 99">
            <a:extLst>
              <a:ext uri="{FF2B5EF4-FFF2-40B4-BE49-F238E27FC236}">
                <a16:creationId xmlns:a16="http://schemas.microsoft.com/office/drawing/2014/main" id="{EF3681C5-06DF-6A4E-6E98-3FA8CD025B87}"/>
              </a:ext>
            </a:extLst>
          </p:cNvPr>
          <p:cNvSpPr/>
          <p:nvPr/>
        </p:nvSpPr>
        <p:spPr>
          <a:xfrm>
            <a:off x="2017015" y="2268860"/>
            <a:ext cx="1664494" cy="1664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702000" rIns="0" bIns="0" rtlCol="0" anchor="t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BFD80CFE-F4D5-3523-D93E-14872165A11B}"/>
              </a:ext>
            </a:extLst>
          </p:cNvPr>
          <p:cNvSpPr/>
          <p:nvPr/>
        </p:nvSpPr>
        <p:spPr>
          <a:xfrm>
            <a:off x="287337" y="2268860"/>
            <a:ext cx="1664494" cy="1664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702000" rIns="0" bIns="0" rtlCol="0" anchor="t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E26925-0434-D151-F478-D2C45D538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comprehensive, value-for-money care for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local government employees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F737C6-E1A3-4185-CAAA-B353C9DA4A30}"/>
              </a:ext>
            </a:extLst>
          </p:cNvPr>
          <p:cNvSpPr/>
          <p:nvPr/>
        </p:nvSpPr>
        <p:spPr>
          <a:xfrm>
            <a:off x="309584" y="1539675"/>
            <a:ext cx="1620000" cy="55491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27000" tIns="27000" rIns="27000" bIns="27000" rtlCol="0" anchor="b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Scheme of Choice for local government employees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CF62574-EA2F-513B-BE97-40976F258379}"/>
              </a:ext>
            </a:extLst>
          </p:cNvPr>
          <p:cNvSpPr/>
          <p:nvPr/>
        </p:nvSpPr>
        <p:spPr>
          <a:xfrm>
            <a:off x="2039261" y="1539675"/>
            <a:ext cx="1620000" cy="55491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27000" tIns="27000" rIns="27000" bIns="27000" rtlCol="0" anchor="b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Ensuring highest quality care &amp; service for members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823E7AD-BB75-9342-0C0C-11DF834668C0}"/>
              </a:ext>
            </a:extLst>
          </p:cNvPr>
          <p:cNvSpPr/>
          <p:nvPr/>
        </p:nvSpPr>
        <p:spPr>
          <a:xfrm>
            <a:off x="5498617" y="1539675"/>
            <a:ext cx="1440722" cy="55491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27000" tIns="27000" rIns="27000" bIns="27000" rtlCol="0" anchor="b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Ensuring sustained value for members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AC32845-4433-F00E-DE9A-F19BB61EC2B9}"/>
              </a:ext>
            </a:extLst>
          </p:cNvPr>
          <p:cNvSpPr/>
          <p:nvPr/>
        </p:nvSpPr>
        <p:spPr>
          <a:xfrm>
            <a:off x="3842659" y="1532048"/>
            <a:ext cx="1306110" cy="55491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27000" tIns="27000" rIns="27000" bIns="27000" rtlCol="0" anchor="b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 Health Benefit Option summary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03B9BF3-CDBB-751B-4F58-8247E7615518}"/>
              </a:ext>
            </a:extLst>
          </p:cNvPr>
          <p:cNvSpPr/>
          <p:nvPr/>
        </p:nvSpPr>
        <p:spPr>
          <a:xfrm>
            <a:off x="7407570" y="1532048"/>
            <a:ext cx="1440723" cy="55491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27000" tIns="27000" rIns="27000" bIns="27000" rtlCol="0" anchor="b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Promoting wellness and a healthy lifestyle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DD932DC-0DC9-A87B-E494-1A71BE455384}"/>
              </a:ext>
            </a:extLst>
          </p:cNvPr>
          <p:cNvSpPr/>
          <p:nvPr/>
        </p:nvSpPr>
        <p:spPr>
          <a:xfrm>
            <a:off x="7206048" y="2268860"/>
            <a:ext cx="1664494" cy="1664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702000" rIns="0" bIns="0" rtlCol="0" anchor="t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4BBE4089-D933-403E-535D-AEDBE51F95FE}"/>
              </a:ext>
            </a:extLst>
          </p:cNvPr>
          <p:cNvSpPr/>
          <p:nvPr/>
        </p:nvSpPr>
        <p:spPr>
          <a:xfrm>
            <a:off x="5476371" y="2268860"/>
            <a:ext cx="1664494" cy="1664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702000" rIns="0" bIns="0" rtlCol="0" anchor="t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2C6147D8-C3AE-A52B-0EDF-D4F9820BA5A4}"/>
              </a:ext>
            </a:extLst>
          </p:cNvPr>
          <p:cNvSpPr/>
          <p:nvPr/>
        </p:nvSpPr>
        <p:spPr>
          <a:xfrm>
            <a:off x="3746693" y="2268860"/>
            <a:ext cx="1664494" cy="1664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702000" rIns="0" bIns="0" rtlCol="0" anchor="t" anchorCtr="0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45454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F4F8D22C-6C63-A051-1E8B-4D066DECEB35}"/>
              </a:ext>
            </a:extLst>
          </p:cNvPr>
          <p:cNvGrpSpPr/>
          <p:nvPr/>
        </p:nvGrpSpPr>
        <p:grpSpPr>
          <a:xfrm>
            <a:off x="2339081" y="2577252"/>
            <a:ext cx="992220" cy="780970"/>
            <a:chOff x="418944" y="1731095"/>
            <a:chExt cx="4965075" cy="4194890"/>
          </a:xfrm>
          <a:solidFill>
            <a:srgbClr val="35B876"/>
          </a:solidFill>
        </p:grpSpPr>
        <p:sp>
          <p:nvSpPr>
            <p:cNvPr id="1026" name="Freeform 48">
              <a:extLst>
                <a:ext uri="{FF2B5EF4-FFF2-40B4-BE49-F238E27FC236}">
                  <a16:creationId xmlns:a16="http://schemas.microsoft.com/office/drawing/2014/main" id="{04BD95D4-5309-DFEF-DFB5-704D80C19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944" y="2596072"/>
              <a:ext cx="2715819" cy="2673262"/>
            </a:xfrm>
            <a:custGeom>
              <a:avLst/>
              <a:gdLst>
                <a:gd name="T0" fmla="*/ 1324 w 7682"/>
                <a:gd name="T1" fmla="*/ 6092 h 8000"/>
                <a:gd name="T2" fmla="*/ 1588 w 7682"/>
                <a:gd name="T3" fmla="*/ 5911 h 8000"/>
                <a:gd name="T4" fmla="*/ 1816 w 7682"/>
                <a:gd name="T5" fmla="*/ 5599 h 8000"/>
                <a:gd name="T6" fmla="*/ 2091 w 7682"/>
                <a:gd name="T7" fmla="*/ 5863 h 8000"/>
                <a:gd name="T8" fmla="*/ 2127 w 7682"/>
                <a:gd name="T9" fmla="*/ 6188 h 8000"/>
                <a:gd name="T10" fmla="*/ 2259 w 7682"/>
                <a:gd name="T11" fmla="*/ 6668 h 8000"/>
                <a:gd name="T12" fmla="*/ 2415 w 7682"/>
                <a:gd name="T13" fmla="*/ 7052 h 8000"/>
                <a:gd name="T14" fmla="*/ 2655 w 7682"/>
                <a:gd name="T15" fmla="*/ 7340 h 8000"/>
                <a:gd name="T16" fmla="*/ 2643 w 7682"/>
                <a:gd name="T17" fmla="*/ 7700 h 8000"/>
                <a:gd name="T18" fmla="*/ 2799 w 7682"/>
                <a:gd name="T19" fmla="*/ 7580 h 8000"/>
                <a:gd name="T20" fmla="*/ 3087 w 7682"/>
                <a:gd name="T21" fmla="*/ 7364 h 8000"/>
                <a:gd name="T22" fmla="*/ 3219 w 7682"/>
                <a:gd name="T23" fmla="*/ 7484 h 8000"/>
                <a:gd name="T24" fmla="*/ 3267 w 7682"/>
                <a:gd name="T25" fmla="*/ 7880 h 8000"/>
                <a:gd name="T26" fmla="*/ 3687 w 7682"/>
                <a:gd name="T27" fmla="*/ 8000 h 8000"/>
                <a:gd name="T28" fmla="*/ 3915 w 7682"/>
                <a:gd name="T29" fmla="*/ 7760 h 8000"/>
                <a:gd name="T30" fmla="*/ 4155 w 7682"/>
                <a:gd name="T31" fmla="*/ 7508 h 8000"/>
                <a:gd name="T32" fmla="*/ 4371 w 7682"/>
                <a:gd name="T33" fmla="*/ 7268 h 8000"/>
                <a:gd name="T34" fmla="*/ 4719 w 7682"/>
                <a:gd name="T35" fmla="*/ 7232 h 8000"/>
                <a:gd name="T36" fmla="*/ 4863 w 7682"/>
                <a:gd name="T37" fmla="*/ 6896 h 8000"/>
                <a:gd name="T38" fmla="*/ 5271 w 7682"/>
                <a:gd name="T39" fmla="*/ 6872 h 8000"/>
                <a:gd name="T40" fmla="*/ 5727 w 7682"/>
                <a:gd name="T41" fmla="*/ 7016 h 8000"/>
                <a:gd name="T42" fmla="*/ 6134 w 7682"/>
                <a:gd name="T43" fmla="*/ 6704 h 8000"/>
                <a:gd name="T44" fmla="*/ 6542 w 7682"/>
                <a:gd name="T45" fmla="*/ 6848 h 8000"/>
                <a:gd name="T46" fmla="*/ 6890 w 7682"/>
                <a:gd name="T47" fmla="*/ 6440 h 8000"/>
                <a:gd name="T48" fmla="*/ 7428 w 7682"/>
                <a:gd name="T49" fmla="*/ 6260 h 8000"/>
                <a:gd name="T50" fmla="*/ 7682 w 7682"/>
                <a:gd name="T51" fmla="*/ 6032 h 8000"/>
                <a:gd name="T52" fmla="*/ 7490 w 7682"/>
                <a:gd name="T53" fmla="*/ 5575 h 8000"/>
                <a:gd name="T54" fmla="*/ 6854 w 7682"/>
                <a:gd name="T55" fmla="*/ 4915 h 8000"/>
                <a:gd name="T56" fmla="*/ 6926 w 7682"/>
                <a:gd name="T57" fmla="*/ 4267 h 8000"/>
                <a:gd name="T58" fmla="*/ 7226 w 7682"/>
                <a:gd name="T59" fmla="*/ 3379 h 8000"/>
                <a:gd name="T60" fmla="*/ 7238 w 7682"/>
                <a:gd name="T61" fmla="*/ 3163 h 8000"/>
                <a:gd name="T62" fmla="*/ 7178 w 7682"/>
                <a:gd name="T63" fmla="*/ 2935 h 8000"/>
                <a:gd name="T64" fmla="*/ 7046 w 7682"/>
                <a:gd name="T65" fmla="*/ 2683 h 8000"/>
                <a:gd name="T66" fmla="*/ 6866 w 7682"/>
                <a:gd name="T67" fmla="*/ 3151 h 8000"/>
                <a:gd name="T68" fmla="*/ 6794 w 7682"/>
                <a:gd name="T69" fmla="*/ 2887 h 8000"/>
                <a:gd name="T70" fmla="*/ 6494 w 7682"/>
                <a:gd name="T71" fmla="*/ 2779 h 8000"/>
                <a:gd name="T72" fmla="*/ 6314 w 7682"/>
                <a:gd name="T73" fmla="*/ 2587 h 8000"/>
                <a:gd name="T74" fmla="*/ 5774 w 7682"/>
                <a:gd name="T75" fmla="*/ 2455 h 8000"/>
                <a:gd name="T76" fmla="*/ 5631 w 7682"/>
                <a:gd name="T77" fmla="*/ 2083 h 8000"/>
                <a:gd name="T78" fmla="*/ 5427 w 7682"/>
                <a:gd name="T79" fmla="*/ 1686 h 8000"/>
                <a:gd name="T80" fmla="*/ 5319 w 7682"/>
                <a:gd name="T81" fmla="*/ 1422 h 8000"/>
                <a:gd name="T82" fmla="*/ 5079 w 7682"/>
                <a:gd name="T83" fmla="*/ 1386 h 8000"/>
                <a:gd name="T84" fmla="*/ 4767 w 7682"/>
                <a:gd name="T85" fmla="*/ 1734 h 8000"/>
                <a:gd name="T86" fmla="*/ 4455 w 7682"/>
                <a:gd name="T87" fmla="*/ 1842 h 8000"/>
                <a:gd name="T88" fmla="*/ 4179 w 7682"/>
                <a:gd name="T89" fmla="*/ 1962 h 8000"/>
                <a:gd name="T90" fmla="*/ 3759 w 7682"/>
                <a:gd name="T91" fmla="*/ 1950 h 8000"/>
                <a:gd name="T92" fmla="*/ 3471 w 7682"/>
                <a:gd name="T93" fmla="*/ 1806 h 8000"/>
                <a:gd name="T94" fmla="*/ 3615 w 7682"/>
                <a:gd name="T95" fmla="*/ 1386 h 8000"/>
                <a:gd name="T96" fmla="*/ 3543 w 7682"/>
                <a:gd name="T97" fmla="*/ 918 h 8000"/>
                <a:gd name="T98" fmla="*/ 3195 w 7682"/>
                <a:gd name="T99" fmla="*/ 186 h 8000"/>
                <a:gd name="T100" fmla="*/ 2871 w 7682"/>
                <a:gd name="T101" fmla="*/ 3619 h 8000"/>
                <a:gd name="T102" fmla="*/ 2583 w 7682"/>
                <a:gd name="T103" fmla="*/ 3835 h 8000"/>
                <a:gd name="T104" fmla="*/ 2271 w 7682"/>
                <a:gd name="T105" fmla="*/ 3919 h 8000"/>
                <a:gd name="T106" fmla="*/ 1852 w 7682"/>
                <a:gd name="T107" fmla="*/ 4003 h 8000"/>
                <a:gd name="T108" fmla="*/ 1228 w 7682"/>
                <a:gd name="T109" fmla="*/ 3955 h 8000"/>
                <a:gd name="T110" fmla="*/ 856 w 7682"/>
                <a:gd name="T111" fmla="*/ 3715 h 8000"/>
                <a:gd name="T112" fmla="*/ 490 w 7682"/>
                <a:gd name="T113" fmla="*/ 3299 h 8000"/>
                <a:gd name="T114" fmla="*/ 220 w 7682"/>
                <a:gd name="T115" fmla="*/ 3655 h 8000"/>
                <a:gd name="T116" fmla="*/ 160 w 7682"/>
                <a:gd name="T117" fmla="*/ 4243 h 8000"/>
                <a:gd name="T118" fmla="*/ 748 w 7682"/>
                <a:gd name="T119" fmla="*/ 5503 h 8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682" h="8000">
                  <a:moveTo>
                    <a:pt x="1156" y="6308"/>
                  </a:moveTo>
                  <a:lnTo>
                    <a:pt x="1240" y="6188"/>
                  </a:lnTo>
                  <a:lnTo>
                    <a:pt x="1324" y="6092"/>
                  </a:lnTo>
                  <a:lnTo>
                    <a:pt x="1348" y="5923"/>
                  </a:lnTo>
                  <a:lnTo>
                    <a:pt x="1480" y="5947"/>
                  </a:lnTo>
                  <a:lnTo>
                    <a:pt x="1588" y="5911"/>
                  </a:lnTo>
                  <a:lnTo>
                    <a:pt x="1648" y="5791"/>
                  </a:lnTo>
                  <a:lnTo>
                    <a:pt x="1684" y="5647"/>
                  </a:lnTo>
                  <a:lnTo>
                    <a:pt x="1816" y="5599"/>
                  </a:lnTo>
                  <a:lnTo>
                    <a:pt x="1864" y="5647"/>
                  </a:lnTo>
                  <a:lnTo>
                    <a:pt x="2007" y="5719"/>
                  </a:lnTo>
                  <a:lnTo>
                    <a:pt x="2091" y="5863"/>
                  </a:lnTo>
                  <a:lnTo>
                    <a:pt x="2163" y="5839"/>
                  </a:lnTo>
                  <a:lnTo>
                    <a:pt x="2115" y="6020"/>
                  </a:lnTo>
                  <a:lnTo>
                    <a:pt x="2127" y="6188"/>
                  </a:lnTo>
                  <a:lnTo>
                    <a:pt x="2187" y="6308"/>
                  </a:lnTo>
                  <a:lnTo>
                    <a:pt x="2259" y="6500"/>
                  </a:lnTo>
                  <a:lnTo>
                    <a:pt x="2259" y="6668"/>
                  </a:lnTo>
                  <a:lnTo>
                    <a:pt x="2283" y="6812"/>
                  </a:lnTo>
                  <a:lnTo>
                    <a:pt x="2319" y="6956"/>
                  </a:lnTo>
                  <a:lnTo>
                    <a:pt x="2415" y="7052"/>
                  </a:lnTo>
                  <a:lnTo>
                    <a:pt x="2523" y="7148"/>
                  </a:lnTo>
                  <a:lnTo>
                    <a:pt x="2655" y="7220"/>
                  </a:lnTo>
                  <a:lnTo>
                    <a:pt x="2655" y="7340"/>
                  </a:lnTo>
                  <a:lnTo>
                    <a:pt x="2583" y="7448"/>
                  </a:lnTo>
                  <a:lnTo>
                    <a:pt x="2679" y="7592"/>
                  </a:lnTo>
                  <a:lnTo>
                    <a:pt x="2643" y="7700"/>
                  </a:lnTo>
                  <a:lnTo>
                    <a:pt x="2751" y="7760"/>
                  </a:lnTo>
                  <a:lnTo>
                    <a:pt x="2751" y="7664"/>
                  </a:lnTo>
                  <a:lnTo>
                    <a:pt x="2799" y="7580"/>
                  </a:lnTo>
                  <a:lnTo>
                    <a:pt x="2871" y="7472"/>
                  </a:lnTo>
                  <a:lnTo>
                    <a:pt x="3015" y="7460"/>
                  </a:lnTo>
                  <a:lnTo>
                    <a:pt x="3087" y="7364"/>
                  </a:lnTo>
                  <a:lnTo>
                    <a:pt x="3195" y="7280"/>
                  </a:lnTo>
                  <a:lnTo>
                    <a:pt x="3267" y="7316"/>
                  </a:lnTo>
                  <a:lnTo>
                    <a:pt x="3219" y="7484"/>
                  </a:lnTo>
                  <a:lnTo>
                    <a:pt x="3171" y="7604"/>
                  </a:lnTo>
                  <a:lnTo>
                    <a:pt x="3243" y="7772"/>
                  </a:lnTo>
                  <a:lnTo>
                    <a:pt x="3267" y="7880"/>
                  </a:lnTo>
                  <a:lnTo>
                    <a:pt x="3423" y="8000"/>
                  </a:lnTo>
                  <a:lnTo>
                    <a:pt x="3567" y="7988"/>
                  </a:lnTo>
                  <a:lnTo>
                    <a:pt x="3687" y="8000"/>
                  </a:lnTo>
                  <a:lnTo>
                    <a:pt x="3783" y="7904"/>
                  </a:lnTo>
                  <a:lnTo>
                    <a:pt x="3819" y="7748"/>
                  </a:lnTo>
                  <a:lnTo>
                    <a:pt x="3915" y="7760"/>
                  </a:lnTo>
                  <a:lnTo>
                    <a:pt x="4059" y="7652"/>
                  </a:lnTo>
                  <a:lnTo>
                    <a:pt x="4023" y="7532"/>
                  </a:lnTo>
                  <a:lnTo>
                    <a:pt x="4155" y="7508"/>
                  </a:lnTo>
                  <a:lnTo>
                    <a:pt x="4263" y="7388"/>
                  </a:lnTo>
                  <a:lnTo>
                    <a:pt x="4359" y="7364"/>
                  </a:lnTo>
                  <a:lnTo>
                    <a:pt x="4371" y="7268"/>
                  </a:lnTo>
                  <a:lnTo>
                    <a:pt x="4527" y="7244"/>
                  </a:lnTo>
                  <a:lnTo>
                    <a:pt x="4635" y="7340"/>
                  </a:lnTo>
                  <a:lnTo>
                    <a:pt x="4719" y="7232"/>
                  </a:lnTo>
                  <a:lnTo>
                    <a:pt x="4851" y="7124"/>
                  </a:lnTo>
                  <a:lnTo>
                    <a:pt x="4791" y="7052"/>
                  </a:lnTo>
                  <a:lnTo>
                    <a:pt x="4863" y="6896"/>
                  </a:lnTo>
                  <a:lnTo>
                    <a:pt x="4995" y="6644"/>
                  </a:lnTo>
                  <a:lnTo>
                    <a:pt x="5163" y="6728"/>
                  </a:lnTo>
                  <a:lnTo>
                    <a:pt x="5271" y="6872"/>
                  </a:lnTo>
                  <a:lnTo>
                    <a:pt x="5475" y="6872"/>
                  </a:lnTo>
                  <a:lnTo>
                    <a:pt x="5583" y="6956"/>
                  </a:lnTo>
                  <a:lnTo>
                    <a:pt x="5727" y="7016"/>
                  </a:lnTo>
                  <a:lnTo>
                    <a:pt x="5763" y="6872"/>
                  </a:lnTo>
                  <a:lnTo>
                    <a:pt x="5906" y="6764"/>
                  </a:lnTo>
                  <a:lnTo>
                    <a:pt x="6134" y="6704"/>
                  </a:lnTo>
                  <a:lnTo>
                    <a:pt x="6290" y="6848"/>
                  </a:lnTo>
                  <a:lnTo>
                    <a:pt x="6434" y="6764"/>
                  </a:lnTo>
                  <a:lnTo>
                    <a:pt x="6542" y="6848"/>
                  </a:lnTo>
                  <a:lnTo>
                    <a:pt x="6794" y="6776"/>
                  </a:lnTo>
                  <a:lnTo>
                    <a:pt x="6830" y="6656"/>
                  </a:lnTo>
                  <a:lnTo>
                    <a:pt x="6890" y="6440"/>
                  </a:lnTo>
                  <a:lnTo>
                    <a:pt x="7070" y="6464"/>
                  </a:lnTo>
                  <a:lnTo>
                    <a:pt x="7238" y="6332"/>
                  </a:lnTo>
                  <a:lnTo>
                    <a:pt x="7428" y="6260"/>
                  </a:lnTo>
                  <a:lnTo>
                    <a:pt x="7586" y="6260"/>
                  </a:lnTo>
                  <a:lnTo>
                    <a:pt x="7682" y="6164"/>
                  </a:lnTo>
                  <a:lnTo>
                    <a:pt x="7682" y="6032"/>
                  </a:lnTo>
                  <a:lnTo>
                    <a:pt x="7670" y="5863"/>
                  </a:lnTo>
                  <a:lnTo>
                    <a:pt x="7670" y="5695"/>
                  </a:lnTo>
                  <a:lnTo>
                    <a:pt x="7490" y="5575"/>
                  </a:lnTo>
                  <a:lnTo>
                    <a:pt x="7274" y="5371"/>
                  </a:lnTo>
                  <a:lnTo>
                    <a:pt x="7058" y="5071"/>
                  </a:lnTo>
                  <a:lnTo>
                    <a:pt x="6854" y="4915"/>
                  </a:lnTo>
                  <a:lnTo>
                    <a:pt x="6698" y="4795"/>
                  </a:lnTo>
                  <a:lnTo>
                    <a:pt x="6734" y="4639"/>
                  </a:lnTo>
                  <a:lnTo>
                    <a:pt x="6926" y="4267"/>
                  </a:lnTo>
                  <a:lnTo>
                    <a:pt x="7082" y="4003"/>
                  </a:lnTo>
                  <a:lnTo>
                    <a:pt x="7178" y="3511"/>
                  </a:lnTo>
                  <a:lnTo>
                    <a:pt x="7226" y="3379"/>
                  </a:lnTo>
                  <a:lnTo>
                    <a:pt x="7274" y="3259"/>
                  </a:lnTo>
                  <a:lnTo>
                    <a:pt x="7310" y="3127"/>
                  </a:lnTo>
                  <a:lnTo>
                    <a:pt x="7238" y="3163"/>
                  </a:lnTo>
                  <a:lnTo>
                    <a:pt x="7082" y="3127"/>
                  </a:lnTo>
                  <a:lnTo>
                    <a:pt x="7070" y="3031"/>
                  </a:lnTo>
                  <a:lnTo>
                    <a:pt x="7178" y="2935"/>
                  </a:lnTo>
                  <a:lnTo>
                    <a:pt x="7310" y="2827"/>
                  </a:lnTo>
                  <a:lnTo>
                    <a:pt x="7166" y="2779"/>
                  </a:lnTo>
                  <a:lnTo>
                    <a:pt x="7046" y="2683"/>
                  </a:lnTo>
                  <a:lnTo>
                    <a:pt x="6986" y="2779"/>
                  </a:lnTo>
                  <a:lnTo>
                    <a:pt x="6986" y="2995"/>
                  </a:lnTo>
                  <a:lnTo>
                    <a:pt x="6866" y="3151"/>
                  </a:lnTo>
                  <a:lnTo>
                    <a:pt x="6806" y="3115"/>
                  </a:lnTo>
                  <a:lnTo>
                    <a:pt x="6758" y="3007"/>
                  </a:lnTo>
                  <a:lnTo>
                    <a:pt x="6794" y="2887"/>
                  </a:lnTo>
                  <a:lnTo>
                    <a:pt x="6710" y="2767"/>
                  </a:lnTo>
                  <a:lnTo>
                    <a:pt x="6590" y="2803"/>
                  </a:lnTo>
                  <a:lnTo>
                    <a:pt x="6494" y="2779"/>
                  </a:lnTo>
                  <a:lnTo>
                    <a:pt x="6470" y="2623"/>
                  </a:lnTo>
                  <a:lnTo>
                    <a:pt x="6410" y="2443"/>
                  </a:lnTo>
                  <a:lnTo>
                    <a:pt x="6314" y="2587"/>
                  </a:lnTo>
                  <a:lnTo>
                    <a:pt x="6170" y="2599"/>
                  </a:lnTo>
                  <a:lnTo>
                    <a:pt x="5954" y="2515"/>
                  </a:lnTo>
                  <a:lnTo>
                    <a:pt x="5774" y="2455"/>
                  </a:lnTo>
                  <a:lnTo>
                    <a:pt x="5547" y="2275"/>
                  </a:lnTo>
                  <a:lnTo>
                    <a:pt x="5535" y="2155"/>
                  </a:lnTo>
                  <a:lnTo>
                    <a:pt x="5631" y="2083"/>
                  </a:lnTo>
                  <a:lnTo>
                    <a:pt x="5559" y="1962"/>
                  </a:lnTo>
                  <a:lnTo>
                    <a:pt x="5535" y="1758"/>
                  </a:lnTo>
                  <a:lnTo>
                    <a:pt x="5427" y="1686"/>
                  </a:lnTo>
                  <a:lnTo>
                    <a:pt x="5271" y="1638"/>
                  </a:lnTo>
                  <a:lnTo>
                    <a:pt x="5307" y="1530"/>
                  </a:lnTo>
                  <a:lnTo>
                    <a:pt x="5319" y="1422"/>
                  </a:lnTo>
                  <a:lnTo>
                    <a:pt x="5271" y="1230"/>
                  </a:lnTo>
                  <a:lnTo>
                    <a:pt x="5199" y="1326"/>
                  </a:lnTo>
                  <a:lnTo>
                    <a:pt x="5079" y="1386"/>
                  </a:lnTo>
                  <a:lnTo>
                    <a:pt x="4935" y="1458"/>
                  </a:lnTo>
                  <a:lnTo>
                    <a:pt x="4839" y="1602"/>
                  </a:lnTo>
                  <a:lnTo>
                    <a:pt x="4767" y="1734"/>
                  </a:lnTo>
                  <a:lnTo>
                    <a:pt x="4635" y="1794"/>
                  </a:lnTo>
                  <a:lnTo>
                    <a:pt x="4527" y="1770"/>
                  </a:lnTo>
                  <a:lnTo>
                    <a:pt x="4455" y="1842"/>
                  </a:lnTo>
                  <a:lnTo>
                    <a:pt x="4479" y="1926"/>
                  </a:lnTo>
                  <a:lnTo>
                    <a:pt x="4311" y="1986"/>
                  </a:lnTo>
                  <a:lnTo>
                    <a:pt x="4179" y="1962"/>
                  </a:lnTo>
                  <a:lnTo>
                    <a:pt x="4035" y="1962"/>
                  </a:lnTo>
                  <a:lnTo>
                    <a:pt x="3891" y="1986"/>
                  </a:lnTo>
                  <a:lnTo>
                    <a:pt x="3759" y="1950"/>
                  </a:lnTo>
                  <a:lnTo>
                    <a:pt x="3603" y="1986"/>
                  </a:lnTo>
                  <a:lnTo>
                    <a:pt x="3483" y="1938"/>
                  </a:lnTo>
                  <a:lnTo>
                    <a:pt x="3471" y="1806"/>
                  </a:lnTo>
                  <a:lnTo>
                    <a:pt x="3435" y="1626"/>
                  </a:lnTo>
                  <a:lnTo>
                    <a:pt x="3555" y="1494"/>
                  </a:lnTo>
                  <a:lnTo>
                    <a:pt x="3615" y="1386"/>
                  </a:lnTo>
                  <a:lnTo>
                    <a:pt x="3663" y="1254"/>
                  </a:lnTo>
                  <a:lnTo>
                    <a:pt x="3663" y="1050"/>
                  </a:lnTo>
                  <a:lnTo>
                    <a:pt x="3543" y="918"/>
                  </a:lnTo>
                  <a:lnTo>
                    <a:pt x="3507" y="774"/>
                  </a:lnTo>
                  <a:lnTo>
                    <a:pt x="3435" y="630"/>
                  </a:lnTo>
                  <a:lnTo>
                    <a:pt x="3195" y="186"/>
                  </a:lnTo>
                  <a:lnTo>
                    <a:pt x="2894" y="0"/>
                  </a:lnTo>
                  <a:lnTo>
                    <a:pt x="2967" y="3535"/>
                  </a:lnTo>
                  <a:lnTo>
                    <a:pt x="2871" y="3619"/>
                  </a:lnTo>
                  <a:lnTo>
                    <a:pt x="2739" y="3607"/>
                  </a:lnTo>
                  <a:lnTo>
                    <a:pt x="2583" y="3691"/>
                  </a:lnTo>
                  <a:lnTo>
                    <a:pt x="2583" y="3835"/>
                  </a:lnTo>
                  <a:lnTo>
                    <a:pt x="2487" y="3955"/>
                  </a:lnTo>
                  <a:lnTo>
                    <a:pt x="2391" y="3871"/>
                  </a:lnTo>
                  <a:lnTo>
                    <a:pt x="2271" y="3919"/>
                  </a:lnTo>
                  <a:lnTo>
                    <a:pt x="2259" y="4039"/>
                  </a:lnTo>
                  <a:lnTo>
                    <a:pt x="2019" y="4003"/>
                  </a:lnTo>
                  <a:lnTo>
                    <a:pt x="1852" y="4003"/>
                  </a:lnTo>
                  <a:lnTo>
                    <a:pt x="1696" y="4039"/>
                  </a:lnTo>
                  <a:lnTo>
                    <a:pt x="1480" y="4087"/>
                  </a:lnTo>
                  <a:lnTo>
                    <a:pt x="1228" y="3955"/>
                  </a:lnTo>
                  <a:lnTo>
                    <a:pt x="1084" y="3871"/>
                  </a:lnTo>
                  <a:lnTo>
                    <a:pt x="904" y="3883"/>
                  </a:lnTo>
                  <a:lnTo>
                    <a:pt x="856" y="3715"/>
                  </a:lnTo>
                  <a:lnTo>
                    <a:pt x="760" y="3523"/>
                  </a:lnTo>
                  <a:lnTo>
                    <a:pt x="628" y="3415"/>
                  </a:lnTo>
                  <a:lnTo>
                    <a:pt x="490" y="3299"/>
                  </a:lnTo>
                  <a:lnTo>
                    <a:pt x="376" y="3283"/>
                  </a:lnTo>
                  <a:lnTo>
                    <a:pt x="289" y="3373"/>
                  </a:lnTo>
                  <a:lnTo>
                    <a:pt x="220" y="3655"/>
                  </a:lnTo>
                  <a:lnTo>
                    <a:pt x="72" y="3703"/>
                  </a:lnTo>
                  <a:lnTo>
                    <a:pt x="0" y="3871"/>
                  </a:lnTo>
                  <a:lnTo>
                    <a:pt x="160" y="4243"/>
                  </a:lnTo>
                  <a:lnTo>
                    <a:pt x="268" y="4279"/>
                  </a:lnTo>
                  <a:lnTo>
                    <a:pt x="604" y="5083"/>
                  </a:lnTo>
                  <a:lnTo>
                    <a:pt x="748" y="5503"/>
                  </a:lnTo>
                  <a:lnTo>
                    <a:pt x="1156" y="630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27" name="Freeform 49">
              <a:extLst>
                <a:ext uri="{FF2B5EF4-FFF2-40B4-BE49-F238E27FC236}">
                  <a16:creationId xmlns:a16="http://schemas.microsoft.com/office/drawing/2014/main" id="{82500B8A-A80F-E3D8-C722-C646E743B0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317" y="4466023"/>
              <a:ext cx="1927187" cy="1459962"/>
            </a:xfrm>
            <a:custGeom>
              <a:avLst/>
              <a:gdLst>
                <a:gd name="T0" fmla="*/ 491 w 5448"/>
                <a:gd name="T1" fmla="*/ 188 h 4368"/>
                <a:gd name="T2" fmla="*/ 191 w 5448"/>
                <a:gd name="T3" fmla="*/ 326 h 4368"/>
                <a:gd name="T4" fmla="*/ 0 w 5448"/>
                <a:gd name="T5" fmla="*/ 711 h 4368"/>
                <a:gd name="T6" fmla="*/ 552 w 5448"/>
                <a:gd name="T7" fmla="*/ 1884 h 4368"/>
                <a:gd name="T8" fmla="*/ 210 w 5448"/>
                <a:gd name="T9" fmla="*/ 2280 h 4368"/>
                <a:gd name="T10" fmla="*/ 336 w 5448"/>
                <a:gd name="T11" fmla="*/ 2604 h 4368"/>
                <a:gd name="T12" fmla="*/ 775 w 5448"/>
                <a:gd name="T13" fmla="*/ 3245 h 4368"/>
                <a:gd name="T14" fmla="*/ 742 w 5448"/>
                <a:gd name="T15" fmla="*/ 3926 h 4368"/>
                <a:gd name="T16" fmla="*/ 1010 w 5448"/>
                <a:gd name="T17" fmla="*/ 3688 h 4368"/>
                <a:gd name="T18" fmla="*/ 1434 w 5448"/>
                <a:gd name="T19" fmla="*/ 4008 h 4368"/>
                <a:gd name="T20" fmla="*/ 1848 w 5448"/>
                <a:gd name="T21" fmla="*/ 4260 h 4368"/>
                <a:gd name="T22" fmla="*/ 2244 w 5448"/>
                <a:gd name="T23" fmla="*/ 4134 h 4368"/>
                <a:gd name="T24" fmla="*/ 2694 w 5448"/>
                <a:gd name="T25" fmla="*/ 3954 h 4368"/>
                <a:gd name="T26" fmla="*/ 3270 w 5448"/>
                <a:gd name="T27" fmla="*/ 3846 h 4368"/>
                <a:gd name="T28" fmla="*/ 3666 w 5448"/>
                <a:gd name="T29" fmla="*/ 3666 h 4368"/>
                <a:gd name="T30" fmla="*/ 4152 w 5448"/>
                <a:gd name="T31" fmla="*/ 3486 h 4368"/>
                <a:gd name="T32" fmla="*/ 4746 w 5448"/>
                <a:gd name="T33" fmla="*/ 3522 h 4368"/>
                <a:gd name="T34" fmla="*/ 4854 w 5448"/>
                <a:gd name="T35" fmla="*/ 3162 h 4368"/>
                <a:gd name="T36" fmla="*/ 4638 w 5448"/>
                <a:gd name="T37" fmla="*/ 2838 h 4368"/>
                <a:gd name="T38" fmla="*/ 4332 w 5448"/>
                <a:gd name="T39" fmla="*/ 2640 h 4368"/>
                <a:gd name="T40" fmla="*/ 4800 w 5448"/>
                <a:gd name="T41" fmla="*/ 2244 h 4368"/>
                <a:gd name="T42" fmla="*/ 4926 w 5448"/>
                <a:gd name="T43" fmla="*/ 1722 h 4368"/>
                <a:gd name="T44" fmla="*/ 5340 w 5448"/>
                <a:gd name="T45" fmla="*/ 1632 h 4368"/>
                <a:gd name="T46" fmla="*/ 5390 w 5448"/>
                <a:gd name="T47" fmla="*/ 1247 h 4368"/>
                <a:gd name="T48" fmla="*/ 4976 w 5448"/>
                <a:gd name="T49" fmla="*/ 1103 h 4368"/>
                <a:gd name="T50" fmla="*/ 4572 w 5448"/>
                <a:gd name="T51" fmla="*/ 1416 h 4368"/>
                <a:gd name="T52" fmla="*/ 4118 w 5448"/>
                <a:gd name="T53" fmla="*/ 1272 h 4368"/>
                <a:gd name="T54" fmla="*/ 3716 w 5448"/>
                <a:gd name="T55" fmla="*/ 1277 h 4368"/>
                <a:gd name="T56" fmla="*/ 3564 w 5448"/>
                <a:gd name="T57" fmla="*/ 1631 h 4368"/>
                <a:gd name="T58" fmla="*/ 3216 w 5448"/>
                <a:gd name="T59" fmla="*/ 1668 h 4368"/>
                <a:gd name="T60" fmla="*/ 2999 w 5448"/>
                <a:gd name="T61" fmla="*/ 1908 h 4368"/>
                <a:gd name="T62" fmla="*/ 2760 w 5448"/>
                <a:gd name="T63" fmla="*/ 2160 h 4368"/>
                <a:gd name="T64" fmla="*/ 2531 w 5448"/>
                <a:gd name="T65" fmla="*/ 2399 h 4368"/>
                <a:gd name="T66" fmla="*/ 2112 w 5448"/>
                <a:gd name="T67" fmla="*/ 2283 h 4368"/>
                <a:gd name="T68" fmla="*/ 2066 w 5448"/>
                <a:gd name="T69" fmla="*/ 1877 h 4368"/>
                <a:gd name="T70" fmla="*/ 1932 w 5448"/>
                <a:gd name="T71" fmla="*/ 1763 h 4368"/>
                <a:gd name="T72" fmla="*/ 1647 w 5448"/>
                <a:gd name="T73" fmla="*/ 1970 h 4368"/>
                <a:gd name="T74" fmla="*/ 1488 w 5448"/>
                <a:gd name="T75" fmla="*/ 2102 h 4368"/>
                <a:gd name="T76" fmla="*/ 1500 w 5448"/>
                <a:gd name="T77" fmla="*/ 1739 h 4368"/>
                <a:gd name="T78" fmla="*/ 1260 w 5448"/>
                <a:gd name="T79" fmla="*/ 1452 h 4368"/>
                <a:gd name="T80" fmla="*/ 1103 w 5448"/>
                <a:gd name="T81" fmla="*/ 1067 h 4368"/>
                <a:gd name="T82" fmla="*/ 971 w 5448"/>
                <a:gd name="T83" fmla="*/ 591 h 4368"/>
                <a:gd name="T84" fmla="*/ 935 w 5448"/>
                <a:gd name="T85" fmla="*/ 263 h 4368"/>
                <a:gd name="T86" fmla="*/ 657 w 5448"/>
                <a:gd name="T87" fmla="*/ 0 h 4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48" h="4368">
                  <a:moveTo>
                    <a:pt x="657" y="0"/>
                  </a:moveTo>
                  <a:lnTo>
                    <a:pt x="527" y="47"/>
                  </a:lnTo>
                  <a:lnTo>
                    <a:pt x="491" y="188"/>
                  </a:lnTo>
                  <a:lnTo>
                    <a:pt x="434" y="312"/>
                  </a:lnTo>
                  <a:lnTo>
                    <a:pt x="323" y="347"/>
                  </a:lnTo>
                  <a:lnTo>
                    <a:pt x="191" y="326"/>
                  </a:lnTo>
                  <a:lnTo>
                    <a:pt x="168" y="492"/>
                  </a:lnTo>
                  <a:lnTo>
                    <a:pt x="86" y="584"/>
                  </a:lnTo>
                  <a:lnTo>
                    <a:pt x="0" y="711"/>
                  </a:lnTo>
                  <a:lnTo>
                    <a:pt x="246" y="1074"/>
                  </a:lnTo>
                  <a:lnTo>
                    <a:pt x="480" y="1326"/>
                  </a:lnTo>
                  <a:lnTo>
                    <a:pt x="552" y="1884"/>
                  </a:lnTo>
                  <a:lnTo>
                    <a:pt x="588" y="2172"/>
                  </a:lnTo>
                  <a:lnTo>
                    <a:pt x="426" y="2334"/>
                  </a:lnTo>
                  <a:lnTo>
                    <a:pt x="210" y="2280"/>
                  </a:lnTo>
                  <a:lnTo>
                    <a:pt x="156" y="2442"/>
                  </a:lnTo>
                  <a:lnTo>
                    <a:pt x="174" y="2586"/>
                  </a:lnTo>
                  <a:lnTo>
                    <a:pt x="336" y="2604"/>
                  </a:lnTo>
                  <a:lnTo>
                    <a:pt x="390" y="2820"/>
                  </a:lnTo>
                  <a:lnTo>
                    <a:pt x="354" y="2838"/>
                  </a:lnTo>
                  <a:lnTo>
                    <a:pt x="775" y="3245"/>
                  </a:lnTo>
                  <a:lnTo>
                    <a:pt x="696" y="3486"/>
                  </a:lnTo>
                  <a:lnTo>
                    <a:pt x="588" y="3684"/>
                  </a:lnTo>
                  <a:lnTo>
                    <a:pt x="742" y="3926"/>
                  </a:lnTo>
                  <a:lnTo>
                    <a:pt x="714" y="3720"/>
                  </a:lnTo>
                  <a:lnTo>
                    <a:pt x="840" y="3630"/>
                  </a:lnTo>
                  <a:lnTo>
                    <a:pt x="1010" y="3688"/>
                  </a:lnTo>
                  <a:lnTo>
                    <a:pt x="984" y="3864"/>
                  </a:lnTo>
                  <a:lnTo>
                    <a:pt x="1290" y="3846"/>
                  </a:lnTo>
                  <a:lnTo>
                    <a:pt x="1434" y="4008"/>
                  </a:lnTo>
                  <a:lnTo>
                    <a:pt x="1452" y="4134"/>
                  </a:lnTo>
                  <a:lnTo>
                    <a:pt x="1686" y="4296"/>
                  </a:lnTo>
                  <a:lnTo>
                    <a:pt x="1848" y="4260"/>
                  </a:lnTo>
                  <a:lnTo>
                    <a:pt x="2016" y="4368"/>
                  </a:lnTo>
                  <a:lnTo>
                    <a:pt x="2100" y="4260"/>
                  </a:lnTo>
                  <a:lnTo>
                    <a:pt x="2244" y="4134"/>
                  </a:lnTo>
                  <a:lnTo>
                    <a:pt x="2370" y="4026"/>
                  </a:lnTo>
                  <a:lnTo>
                    <a:pt x="2478" y="3882"/>
                  </a:lnTo>
                  <a:lnTo>
                    <a:pt x="2694" y="3954"/>
                  </a:lnTo>
                  <a:lnTo>
                    <a:pt x="2820" y="3882"/>
                  </a:lnTo>
                  <a:lnTo>
                    <a:pt x="3054" y="3936"/>
                  </a:lnTo>
                  <a:lnTo>
                    <a:pt x="3270" y="3846"/>
                  </a:lnTo>
                  <a:lnTo>
                    <a:pt x="3504" y="3882"/>
                  </a:lnTo>
                  <a:lnTo>
                    <a:pt x="3576" y="3774"/>
                  </a:lnTo>
                  <a:lnTo>
                    <a:pt x="3666" y="3666"/>
                  </a:lnTo>
                  <a:lnTo>
                    <a:pt x="3810" y="3576"/>
                  </a:lnTo>
                  <a:lnTo>
                    <a:pt x="4008" y="3576"/>
                  </a:lnTo>
                  <a:lnTo>
                    <a:pt x="4152" y="3486"/>
                  </a:lnTo>
                  <a:lnTo>
                    <a:pt x="4404" y="3576"/>
                  </a:lnTo>
                  <a:lnTo>
                    <a:pt x="4732" y="3586"/>
                  </a:lnTo>
                  <a:lnTo>
                    <a:pt x="4746" y="3522"/>
                  </a:lnTo>
                  <a:lnTo>
                    <a:pt x="4926" y="3432"/>
                  </a:lnTo>
                  <a:lnTo>
                    <a:pt x="4800" y="3342"/>
                  </a:lnTo>
                  <a:lnTo>
                    <a:pt x="4854" y="3162"/>
                  </a:lnTo>
                  <a:lnTo>
                    <a:pt x="5016" y="3036"/>
                  </a:lnTo>
                  <a:lnTo>
                    <a:pt x="4890" y="2892"/>
                  </a:lnTo>
                  <a:lnTo>
                    <a:pt x="4638" y="2838"/>
                  </a:lnTo>
                  <a:lnTo>
                    <a:pt x="4422" y="2892"/>
                  </a:lnTo>
                  <a:lnTo>
                    <a:pt x="4162" y="2871"/>
                  </a:lnTo>
                  <a:lnTo>
                    <a:pt x="4332" y="2640"/>
                  </a:lnTo>
                  <a:lnTo>
                    <a:pt x="4422" y="2424"/>
                  </a:lnTo>
                  <a:lnTo>
                    <a:pt x="4584" y="2262"/>
                  </a:lnTo>
                  <a:lnTo>
                    <a:pt x="4800" y="2244"/>
                  </a:lnTo>
                  <a:lnTo>
                    <a:pt x="4674" y="2082"/>
                  </a:lnTo>
                  <a:lnTo>
                    <a:pt x="4674" y="1830"/>
                  </a:lnTo>
                  <a:lnTo>
                    <a:pt x="4926" y="1722"/>
                  </a:lnTo>
                  <a:lnTo>
                    <a:pt x="5016" y="1632"/>
                  </a:lnTo>
                  <a:lnTo>
                    <a:pt x="5178" y="1650"/>
                  </a:lnTo>
                  <a:lnTo>
                    <a:pt x="5340" y="1632"/>
                  </a:lnTo>
                  <a:lnTo>
                    <a:pt x="5376" y="1506"/>
                  </a:lnTo>
                  <a:lnTo>
                    <a:pt x="5448" y="1416"/>
                  </a:lnTo>
                  <a:lnTo>
                    <a:pt x="5390" y="1247"/>
                  </a:lnTo>
                  <a:lnTo>
                    <a:pt x="5280" y="1166"/>
                  </a:lnTo>
                  <a:lnTo>
                    <a:pt x="5136" y="1247"/>
                  </a:lnTo>
                  <a:lnTo>
                    <a:pt x="4976" y="1103"/>
                  </a:lnTo>
                  <a:lnTo>
                    <a:pt x="4749" y="1166"/>
                  </a:lnTo>
                  <a:lnTo>
                    <a:pt x="4608" y="1274"/>
                  </a:lnTo>
                  <a:lnTo>
                    <a:pt x="4572" y="1416"/>
                  </a:lnTo>
                  <a:lnTo>
                    <a:pt x="4431" y="1358"/>
                  </a:lnTo>
                  <a:lnTo>
                    <a:pt x="4320" y="1271"/>
                  </a:lnTo>
                  <a:lnTo>
                    <a:pt x="4118" y="1272"/>
                  </a:lnTo>
                  <a:lnTo>
                    <a:pt x="4010" y="1128"/>
                  </a:lnTo>
                  <a:lnTo>
                    <a:pt x="3840" y="1044"/>
                  </a:lnTo>
                  <a:lnTo>
                    <a:pt x="3716" y="1277"/>
                  </a:lnTo>
                  <a:lnTo>
                    <a:pt x="3635" y="1451"/>
                  </a:lnTo>
                  <a:lnTo>
                    <a:pt x="3695" y="1526"/>
                  </a:lnTo>
                  <a:lnTo>
                    <a:pt x="3564" y="1631"/>
                  </a:lnTo>
                  <a:lnTo>
                    <a:pt x="3480" y="1740"/>
                  </a:lnTo>
                  <a:lnTo>
                    <a:pt x="3371" y="1644"/>
                  </a:lnTo>
                  <a:lnTo>
                    <a:pt x="3216" y="1668"/>
                  </a:lnTo>
                  <a:lnTo>
                    <a:pt x="3203" y="1763"/>
                  </a:lnTo>
                  <a:lnTo>
                    <a:pt x="3108" y="1790"/>
                  </a:lnTo>
                  <a:lnTo>
                    <a:pt x="2999" y="1908"/>
                  </a:lnTo>
                  <a:lnTo>
                    <a:pt x="2867" y="1932"/>
                  </a:lnTo>
                  <a:lnTo>
                    <a:pt x="2903" y="2052"/>
                  </a:lnTo>
                  <a:lnTo>
                    <a:pt x="2760" y="2160"/>
                  </a:lnTo>
                  <a:lnTo>
                    <a:pt x="2663" y="2148"/>
                  </a:lnTo>
                  <a:lnTo>
                    <a:pt x="2628" y="2301"/>
                  </a:lnTo>
                  <a:lnTo>
                    <a:pt x="2531" y="2399"/>
                  </a:lnTo>
                  <a:lnTo>
                    <a:pt x="2409" y="2387"/>
                  </a:lnTo>
                  <a:lnTo>
                    <a:pt x="2267" y="2400"/>
                  </a:lnTo>
                  <a:lnTo>
                    <a:pt x="2112" y="2283"/>
                  </a:lnTo>
                  <a:lnTo>
                    <a:pt x="2088" y="2171"/>
                  </a:lnTo>
                  <a:lnTo>
                    <a:pt x="2015" y="2003"/>
                  </a:lnTo>
                  <a:lnTo>
                    <a:pt x="2066" y="1877"/>
                  </a:lnTo>
                  <a:lnTo>
                    <a:pt x="2112" y="1716"/>
                  </a:lnTo>
                  <a:lnTo>
                    <a:pt x="2040" y="1680"/>
                  </a:lnTo>
                  <a:lnTo>
                    <a:pt x="1932" y="1763"/>
                  </a:lnTo>
                  <a:lnTo>
                    <a:pt x="1859" y="1859"/>
                  </a:lnTo>
                  <a:lnTo>
                    <a:pt x="1716" y="1874"/>
                  </a:lnTo>
                  <a:lnTo>
                    <a:pt x="1647" y="1970"/>
                  </a:lnTo>
                  <a:lnTo>
                    <a:pt x="1595" y="2067"/>
                  </a:lnTo>
                  <a:lnTo>
                    <a:pt x="1596" y="2160"/>
                  </a:lnTo>
                  <a:lnTo>
                    <a:pt x="1488" y="2102"/>
                  </a:lnTo>
                  <a:lnTo>
                    <a:pt x="1524" y="1994"/>
                  </a:lnTo>
                  <a:lnTo>
                    <a:pt x="1430" y="1848"/>
                  </a:lnTo>
                  <a:lnTo>
                    <a:pt x="1500" y="1739"/>
                  </a:lnTo>
                  <a:lnTo>
                    <a:pt x="1500" y="1622"/>
                  </a:lnTo>
                  <a:lnTo>
                    <a:pt x="1370" y="1548"/>
                  </a:lnTo>
                  <a:lnTo>
                    <a:pt x="1260" y="1452"/>
                  </a:lnTo>
                  <a:lnTo>
                    <a:pt x="1161" y="1352"/>
                  </a:lnTo>
                  <a:lnTo>
                    <a:pt x="1130" y="1217"/>
                  </a:lnTo>
                  <a:lnTo>
                    <a:pt x="1103" y="1067"/>
                  </a:lnTo>
                  <a:lnTo>
                    <a:pt x="1104" y="899"/>
                  </a:lnTo>
                  <a:lnTo>
                    <a:pt x="1032" y="708"/>
                  </a:lnTo>
                  <a:lnTo>
                    <a:pt x="971" y="591"/>
                  </a:lnTo>
                  <a:lnTo>
                    <a:pt x="960" y="419"/>
                  </a:lnTo>
                  <a:lnTo>
                    <a:pt x="1008" y="240"/>
                  </a:lnTo>
                  <a:lnTo>
                    <a:pt x="935" y="263"/>
                  </a:lnTo>
                  <a:lnTo>
                    <a:pt x="855" y="122"/>
                  </a:lnTo>
                  <a:lnTo>
                    <a:pt x="711" y="48"/>
                  </a:lnTo>
                  <a:lnTo>
                    <a:pt x="657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28" name="Freeform 50">
              <a:extLst>
                <a:ext uri="{FF2B5EF4-FFF2-40B4-BE49-F238E27FC236}">
                  <a16:creationId xmlns:a16="http://schemas.microsoft.com/office/drawing/2014/main" id="{DB979807-C255-C7FF-4129-6F5E83ED5B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3458" y="2527740"/>
              <a:ext cx="1709574" cy="1124971"/>
            </a:xfrm>
            <a:custGeom>
              <a:avLst/>
              <a:gdLst>
                <a:gd name="T0" fmla="*/ 48 w 4838"/>
                <a:gd name="T1" fmla="*/ 1621 h 3366"/>
                <a:gd name="T2" fmla="*/ 0 w 4838"/>
                <a:gd name="T3" fmla="*/ 1845 h 3366"/>
                <a:gd name="T4" fmla="*/ 264 w 4838"/>
                <a:gd name="T5" fmla="*/ 1965 h 3366"/>
                <a:gd name="T6" fmla="*/ 360 w 4838"/>
                <a:gd name="T7" fmla="*/ 2287 h 3366"/>
                <a:gd name="T8" fmla="*/ 278 w 4838"/>
                <a:gd name="T9" fmla="*/ 2478 h 3366"/>
                <a:gd name="T10" fmla="*/ 705 w 4838"/>
                <a:gd name="T11" fmla="*/ 2727 h 3366"/>
                <a:gd name="T12" fmla="*/ 1044 w 4838"/>
                <a:gd name="T13" fmla="*/ 2789 h 3366"/>
                <a:gd name="T14" fmla="*/ 1199 w 4838"/>
                <a:gd name="T15" fmla="*/ 2823 h 3366"/>
                <a:gd name="T16" fmla="*/ 1323 w 4838"/>
                <a:gd name="T17" fmla="*/ 3006 h 3366"/>
                <a:gd name="T18" fmla="*/ 1524 w 4838"/>
                <a:gd name="T19" fmla="*/ 3093 h 3366"/>
                <a:gd name="T20" fmla="*/ 1536 w 4838"/>
                <a:gd name="T21" fmla="*/ 3318 h 3366"/>
                <a:gd name="T22" fmla="*/ 1716 w 4838"/>
                <a:gd name="T23" fmla="*/ 3200 h 3366"/>
                <a:gd name="T24" fmla="*/ 1778 w 4838"/>
                <a:gd name="T25" fmla="*/ 2888 h 3366"/>
                <a:gd name="T26" fmla="*/ 2039 w 4838"/>
                <a:gd name="T27" fmla="*/ 3030 h 3366"/>
                <a:gd name="T28" fmla="*/ 1800 w 4838"/>
                <a:gd name="T29" fmla="*/ 3236 h 3366"/>
                <a:gd name="T30" fmla="*/ 1962 w 4838"/>
                <a:gd name="T31" fmla="*/ 3366 h 3366"/>
                <a:gd name="T32" fmla="*/ 2149 w 4838"/>
                <a:gd name="T33" fmla="*/ 3189 h 3366"/>
                <a:gd name="T34" fmla="*/ 2396 w 4838"/>
                <a:gd name="T35" fmla="*/ 2997 h 3366"/>
                <a:gd name="T36" fmla="*/ 2726 w 4838"/>
                <a:gd name="T37" fmla="*/ 2878 h 3366"/>
                <a:gd name="T38" fmla="*/ 2927 w 4838"/>
                <a:gd name="T39" fmla="*/ 2933 h 3366"/>
                <a:gd name="T40" fmla="*/ 3284 w 4838"/>
                <a:gd name="T41" fmla="*/ 2677 h 3366"/>
                <a:gd name="T42" fmla="*/ 3384 w 4838"/>
                <a:gd name="T43" fmla="*/ 2385 h 3366"/>
                <a:gd name="T44" fmla="*/ 3686 w 4838"/>
                <a:gd name="T45" fmla="*/ 2276 h 3366"/>
                <a:gd name="T46" fmla="*/ 3970 w 4838"/>
                <a:gd name="T47" fmla="*/ 2202 h 3366"/>
                <a:gd name="T48" fmla="*/ 4171 w 4838"/>
                <a:gd name="T49" fmla="*/ 2157 h 3366"/>
                <a:gd name="T50" fmla="*/ 4427 w 4838"/>
                <a:gd name="T51" fmla="*/ 2047 h 3366"/>
                <a:gd name="T52" fmla="*/ 4280 w 4838"/>
                <a:gd name="T53" fmla="*/ 1892 h 3366"/>
                <a:gd name="T54" fmla="*/ 4015 w 4838"/>
                <a:gd name="T55" fmla="*/ 1837 h 3366"/>
                <a:gd name="T56" fmla="*/ 4006 w 4838"/>
                <a:gd name="T57" fmla="*/ 1645 h 3366"/>
                <a:gd name="T58" fmla="*/ 4125 w 4838"/>
                <a:gd name="T59" fmla="*/ 1389 h 3366"/>
                <a:gd name="T60" fmla="*/ 4207 w 4838"/>
                <a:gd name="T61" fmla="*/ 1188 h 3366"/>
                <a:gd name="T62" fmla="*/ 4472 w 4838"/>
                <a:gd name="T63" fmla="*/ 1233 h 3366"/>
                <a:gd name="T64" fmla="*/ 4573 w 4838"/>
                <a:gd name="T65" fmla="*/ 1014 h 3366"/>
                <a:gd name="T66" fmla="*/ 4719 w 4838"/>
                <a:gd name="T67" fmla="*/ 768 h 3366"/>
                <a:gd name="T68" fmla="*/ 4774 w 4838"/>
                <a:gd name="T69" fmla="*/ 539 h 3366"/>
                <a:gd name="T70" fmla="*/ 4802 w 4838"/>
                <a:gd name="T71" fmla="*/ 439 h 3366"/>
                <a:gd name="T72" fmla="*/ 4454 w 4838"/>
                <a:gd name="T73" fmla="*/ 384 h 3366"/>
                <a:gd name="T74" fmla="*/ 4290 w 4838"/>
                <a:gd name="T75" fmla="*/ 393 h 3366"/>
                <a:gd name="T76" fmla="*/ 4116 w 4838"/>
                <a:gd name="T77" fmla="*/ 448 h 3366"/>
                <a:gd name="T78" fmla="*/ 3860 w 4838"/>
                <a:gd name="T79" fmla="*/ 274 h 3366"/>
                <a:gd name="T80" fmla="*/ 3622 w 4838"/>
                <a:gd name="T81" fmla="*/ 210 h 3366"/>
                <a:gd name="T82" fmla="*/ 3403 w 4838"/>
                <a:gd name="T83" fmla="*/ 201 h 3366"/>
                <a:gd name="T84" fmla="*/ 3202 w 4838"/>
                <a:gd name="T85" fmla="*/ 73 h 3366"/>
                <a:gd name="T86" fmla="*/ 3031 w 4838"/>
                <a:gd name="T87" fmla="*/ 73 h 3366"/>
                <a:gd name="T88" fmla="*/ 2808 w 4838"/>
                <a:gd name="T89" fmla="*/ 64 h 3366"/>
                <a:gd name="T90" fmla="*/ 2781 w 4838"/>
                <a:gd name="T91" fmla="*/ 201 h 3366"/>
                <a:gd name="T92" fmla="*/ 2690 w 4838"/>
                <a:gd name="T93" fmla="*/ 485 h 3366"/>
                <a:gd name="T94" fmla="*/ 2589 w 4838"/>
                <a:gd name="T95" fmla="*/ 759 h 3366"/>
                <a:gd name="T96" fmla="*/ 2359 w 4838"/>
                <a:gd name="T97" fmla="*/ 1041 h 3366"/>
                <a:gd name="T98" fmla="*/ 2058 w 4838"/>
                <a:gd name="T99" fmla="*/ 1078 h 3366"/>
                <a:gd name="T100" fmla="*/ 1948 w 4838"/>
                <a:gd name="T101" fmla="*/ 1169 h 3366"/>
                <a:gd name="T102" fmla="*/ 1573 w 4838"/>
                <a:gd name="T103" fmla="*/ 1124 h 3366"/>
                <a:gd name="T104" fmla="*/ 1354 w 4838"/>
                <a:gd name="T105" fmla="*/ 996 h 3366"/>
                <a:gd name="T106" fmla="*/ 1107 w 4838"/>
                <a:gd name="T107" fmla="*/ 1005 h 3366"/>
                <a:gd name="T108" fmla="*/ 887 w 4838"/>
                <a:gd name="T109" fmla="*/ 823 h 3366"/>
                <a:gd name="T110" fmla="*/ 650 w 4838"/>
                <a:gd name="T111" fmla="*/ 649 h 3366"/>
                <a:gd name="T112" fmla="*/ 450 w 4838"/>
                <a:gd name="T113" fmla="*/ 619 h 3366"/>
                <a:gd name="T114" fmla="*/ 198 w 4838"/>
                <a:gd name="T115" fmla="*/ 687 h 3366"/>
                <a:gd name="T116" fmla="*/ 110 w 4838"/>
                <a:gd name="T117" fmla="*/ 849 h 3366"/>
                <a:gd name="T118" fmla="*/ 83 w 4838"/>
                <a:gd name="T119" fmla="*/ 996 h 3366"/>
                <a:gd name="T120" fmla="*/ 74 w 4838"/>
                <a:gd name="T121" fmla="*/ 1188 h 3366"/>
                <a:gd name="T122" fmla="*/ 0 w 4838"/>
                <a:gd name="T123" fmla="*/ 1435 h 3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38" h="3366">
                  <a:moveTo>
                    <a:pt x="0" y="1435"/>
                  </a:moveTo>
                  <a:lnTo>
                    <a:pt x="48" y="1621"/>
                  </a:lnTo>
                  <a:lnTo>
                    <a:pt x="36" y="1731"/>
                  </a:lnTo>
                  <a:lnTo>
                    <a:pt x="0" y="1845"/>
                  </a:lnTo>
                  <a:lnTo>
                    <a:pt x="159" y="1891"/>
                  </a:lnTo>
                  <a:lnTo>
                    <a:pt x="264" y="1965"/>
                  </a:lnTo>
                  <a:lnTo>
                    <a:pt x="288" y="2163"/>
                  </a:lnTo>
                  <a:lnTo>
                    <a:pt x="360" y="2287"/>
                  </a:lnTo>
                  <a:lnTo>
                    <a:pt x="263" y="2361"/>
                  </a:lnTo>
                  <a:lnTo>
                    <a:pt x="278" y="2478"/>
                  </a:lnTo>
                  <a:lnTo>
                    <a:pt x="503" y="2657"/>
                  </a:lnTo>
                  <a:lnTo>
                    <a:pt x="705" y="2727"/>
                  </a:lnTo>
                  <a:lnTo>
                    <a:pt x="899" y="2802"/>
                  </a:lnTo>
                  <a:lnTo>
                    <a:pt x="1044" y="2789"/>
                  </a:lnTo>
                  <a:lnTo>
                    <a:pt x="1140" y="2648"/>
                  </a:lnTo>
                  <a:lnTo>
                    <a:pt x="1199" y="2823"/>
                  </a:lnTo>
                  <a:lnTo>
                    <a:pt x="1223" y="2982"/>
                  </a:lnTo>
                  <a:lnTo>
                    <a:pt x="1323" y="3006"/>
                  </a:lnTo>
                  <a:lnTo>
                    <a:pt x="1440" y="2972"/>
                  </a:lnTo>
                  <a:lnTo>
                    <a:pt x="1524" y="3093"/>
                  </a:lnTo>
                  <a:lnTo>
                    <a:pt x="1488" y="3210"/>
                  </a:lnTo>
                  <a:lnTo>
                    <a:pt x="1536" y="3318"/>
                  </a:lnTo>
                  <a:lnTo>
                    <a:pt x="1598" y="3354"/>
                  </a:lnTo>
                  <a:lnTo>
                    <a:pt x="1716" y="3200"/>
                  </a:lnTo>
                  <a:lnTo>
                    <a:pt x="1716" y="2982"/>
                  </a:lnTo>
                  <a:lnTo>
                    <a:pt x="1778" y="2888"/>
                  </a:lnTo>
                  <a:lnTo>
                    <a:pt x="1896" y="2982"/>
                  </a:lnTo>
                  <a:lnTo>
                    <a:pt x="2039" y="3030"/>
                  </a:lnTo>
                  <a:lnTo>
                    <a:pt x="1916" y="3131"/>
                  </a:lnTo>
                  <a:lnTo>
                    <a:pt x="1800" y="3236"/>
                  </a:lnTo>
                  <a:lnTo>
                    <a:pt x="1814" y="3329"/>
                  </a:lnTo>
                  <a:lnTo>
                    <a:pt x="1962" y="3366"/>
                  </a:lnTo>
                  <a:lnTo>
                    <a:pt x="2037" y="3333"/>
                  </a:lnTo>
                  <a:lnTo>
                    <a:pt x="2149" y="3189"/>
                  </a:lnTo>
                  <a:lnTo>
                    <a:pt x="2259" y="3097"/>
                  </a:lnTo>
                  <a:lnTo>
                    <a:pt x="2396" y="2997"/>
                  </a:lnTo>
                  <a:lnTo>
                    <a:pt x="2534" y="2951"/>
                  </a:lnTo>
                  <a:lnTo>
                    <a:pt x="2726" y="2878"/>
                  </a:lnTo>
                  <a:lnTo>
                    <a:pt x="2827" y="2933"/>
                  </a:lnTo>
                  <a:lnTo>
                    <a:pt x="2927" y="2933"/>
                  </a:lnTo>
                  <a:lnTo>
                    <a:pt x="3110" y="2741"/>
                  </a:lnTo>
                  <a:lnTo>
                    <a:pt x="3284" y="2677"/>
                  </a:lnTo>
                  <a:lnTo>
                    <a:pt x="3266" y="2522"/>
                  </a:lnTo>
                  <a:lnTo>
                    <a:pt x="3384" y="2385"/>
                  </a:lnTo>
                  <a:lnTo>
                    <a:pt x="3503" y="2285"/>
                  </a:lnTo>
                  <a:lnTo>
                    <a:pt x="3686" y="2276"/>
                  </a:lnTo>
                  <a:lnTo>
                    <a:pt x="3896" y="2257"/>
                  </a:lnTo>
                  <a:lnTo>
                    <a:pt x="3970" y="2202"/>
                  </a:lnTo>
                  <a:lnTo>
                    <a:pt x="4107" y="2248"/>
                  </a:lnTo>
                  <a:lnTo>
                    <a:pt x="4171" y="2157"/>
                  </a:lnTo>
                  <a:lnTo>
                    <a:pt x="4262" y="2102"/>
                  </a:lnTo>
                  <a:lnTo>
                    <a:pt x="4427" y="2047"/>
                  </a:lnTo>
                  <a:lnTo>
                    <a:pt x="4317" y="1992"/>
                  </a:lnTo>
                  <a:lnTo>
                    <a:pt x="4280" y="1892"/>
                  </a:lnTo>
                  <a:lnTo>
                    <a:pt x="4162" y="1782"/>
                  </a:lnTo>
                  <a:lnTo>
                    <a:pt x="4015" y="1837"/>
                  </a:lnTo>
                  <a:lnTo>
                    <a:pt x="3906" y="1754"/>
                  </a:lnTo>
                  <a:lnTo>
                    <a:pt x="4006" y="1645"/>
                  </a:lnTo>
                  <a:lnTo>
                    <a:pt x="4098" y="1553"/>
                  </a:lnTo>
                  <a:lnTo>
                    <a:pt x="4125" y="1389"/>
                  </a:lnTo>
                  <a:lnTo>
                    <a:pt x="4125" y="1242"/>
                  </a:lnTo>
                  <a:lnTo>
                    <a:pt x="4207" y="1188"/>
                  </a:lnTo>
                  <a:lnTo>
                    <a:pt x="4344" y="1206"/>
                  </a:lnTo>
                  <a:lnTo>
                    <a:pt x="4472" y="1233"/>
                  </a:lnTo>
                  <a:lnTo>
                    <a:pt x="4564" y="1169"/>
                  </a:lnTo>
                  <a:lnTo>
                    <a:pt x="4573" y="1014"/>
                  </a:lnTo>
                  <a:lnTo>
                    <a:pt x="4719" y="895"/>
                  </a:lnTo>
                  <a:lnTo>
                    <a:pt x="4719" y="768"/>
                  </a:lnTo>
                  <a:lnTo>
                    <a:pt x="4774" y="695"/>
                  </a:lnTo>
                  <a:lnTo>
                    <a:pt x="4774" y="539"/>
                  </a:lnTo>
                  <a:lnTo>
                    <a:pt x="4838" y="512"/>
                  </a:lnTo>
                  <a:lnTo>
                    <a:pt x="4802" y="439"/>
                  </a:lnTo>
                  <a:lnTo>
                    <a:pt x="4600" y="347"/>
                  </a:lnTo>
                  <a:lnTo>
                    <a:pt x="4454" y="384"/>
                  </a:lnTo>
                  <a:lnTo>
                    <a:pt x="4317" y="347"/>
                  </a:lnTo>
                  <a:lnTo>
                    <a:pt x="4290" y="393"/>
                  </a:lnTo>
                  <a:lnTo>
                    <a:pt x="4244" y="466"/>
                  </a:lnTo>
                  <a:lnTo>
                    <a:pt x="4116" y="448"/>
                  </a:lnTo>
                  <a:lnTo>
                    <a:pt x="3970" y="366"/>
                  </a:lnTo>
                  <a:lnTo>
                    <a:pt x="3860" y="274"/>
                  </a:lnTo>
                  <a:lnTo>
                    <a:pt x="3778" y="110"/>
                  </a:lnTo>
                  <a:lnTo>
                    <a:pt x="3622" y="210"/>
                  </a:lnTo>
                  <a:lnTo>
                    <a:pt x="3635" y="243"/>
                  </a:lnTo>
                  <a:lnTo>
                    <a:pt x="3403" y="201"/>
                  </a:lnTo>
                  <a:lnTo>
                    <a:pt x="3275" y="165"/>
                  </a:lnTo>
                  <a:lnTo>
                    <a:pt x="3202" y="73"/>
                  </a:lnTo>
                  <a:lnTo>
                    <a:pt x="3156" y="0"/>
                  </a:lnTo>
                  <a:lnTo>
                    <a:pt x="3031" y="73"/>
                  </a:lnTo>
                  <a:lnTo>
                    <a:pt x="2889" y="114"/>
                  </a:lnTo>
                  <a:lnTo>
                    <a:pt x="2808" y="64"/>
                  </a:lnTo>
                  <a:lnTo>
                    <a:pt x="2746" y="145"/>
                  </a:lnTo>
                  <a:lnTo>
                    <a:pt x="2781" y="201"/>
                  </a:lnTo>
                  <a:lnTo>
                    <a:pt x="2754" y="320"/>
                  </a:lnTo>
                  <a:lnTo>
                    <a:pt x="2690" y="485"/>
                  </a:lnTo>
                  <a:lnTo>
                    <a:pt x="2616" y="622"/>
                  </a:lnTo>
                  <a:lnTo>
                    <a:pt x="2589" y="759"/>
                  </a:lnTo>
                  <a:lnTo>
                    <a:pt x="2479" y="913"/>
                  </a:lnTo>
                  <a:lnTo>
                    <a:pt x="2359" y="1041"/>
                  </a:lnTo>
                  <a:lnTo>
                    <a:pt x="2231" y="1105"/>
                  </a:lnTo>
                  <a:lnTo>
                    <a:pt x="2058" y="1078"/>
                  </a:lnTo>
                  <a:lnTo>
                    <a:pt x="1985" y="1124"/>
                  </a:lnTo>
                  <a:lnTo>
                    <a:pt x="1948" y="1169"/>
                  </a:lnTo>
                  <a:lnTo>
                    <a:pt x="1765" y="1169"/>
                  </a:lnTo>
                  <a:lnTo>
                    <a:pt x="1573" y="1124"/>
                  </a:lnTo>
                  <a:lnTo>
                    <a:pt x="1421" y="1093"/>
                  </a:lnTo>
                  <a:lnTo>
                    <a:pt x="1354" y="996"/>
                  </a:lnTo>
                  <a:lnTo>
                    <a:pt x="1226" y="968"/>
                  </a:lnTo>
                  <a:lnTo>
                    <a:pt x="1107" y="1005"/>
                  </a:lnTo>
                  <a:lnTo>
                    <a:pt x="997" y="959"/>
                  </a:lnTo>
                  <a:lnTo>
                    <a:pt x="887" y="823"/>
                  </a:lnTo>
                  <a:lnTo>
                    <a:pt x="741" y="741"/>
                  </a:lnTo>
                  <a:lnTo>
                    <a:pt x="650" y="649"/>
                  </a:lnTo>
                  <a:lnTo>
                    <a:pt x="556" y="654"/>
                  </a:lnTo>
                  <a:lnTo>
                    <a:pt x="450" y="619"/>
                  </a:lnTo>
                  <a:lnTo>
                    <a:pt x="318" y="675"/>
                  </a:lnTo>
                  <a:lnTo>
                    <a:pt x="198" y="687"/>
                  </a:lnTo>
                  <a:lnTo>
                    <a:pt x="175" y="748"/>
                  </a:lnTo>
                  <a:lnTo>
                    <a:pt x="110" y="849"/>
                  </a:lnTo>
                  <a:lnTo>
                    <a:pt x="110" y="941"/>
                  </a:lnTo>
                  <a:lnTo>
                    <a:pt x="83" y="996"/>
                  </a:lnTo>
                  <a:lnTo>
                    <a:pt x="10" y="1087"/>
                  </a:lnTo>
                  <a:lnTo>
                    <a:pt x="74" y="1188"/>
                  </a:lnTo>
                  <a:lnTo>
                    <a:pt x="28" y="1270"/>
                  </a:lnTo>
                  <a:lnTo>
                    <a:pt x="0" y="1435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29" name="Freeform 51">
              <a:extLst>
                <a:ext uri="{FF2B5EF4-FFF2-40B4-BE49-F238E27FC236}">
                  <a16:creationId xmlns:a16="http://schemas.microsoft.com/office/drawing/2014/main" id="{0038290C-0BB3-22B4-1B04-DD0821D44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581" y="3211056"/>
              <a:ext cx="1638196" cy="1311633"/>
            </a:xfrm>
            <a:custGeom>
              <a:avLst/>
              <a:gdLst>
                <a:gd name="T0" fmla="*/ 384 w 4632"/>
                <a:gd name="T1" fmla="*/ 2158 h 3922"/>
                <a:gd name="T2" fmla="*/ 35 w 4632"/>
                <a:gd name="T3" fmla="*/ 2794 h 3922"/>
                <a:gd name="T4" fmla="*/ 359 w 4632"/>
                <a:gd name="T5" fmla="*/ 3225 h 3922"/>
                <a:gd name="T6" fmla="*/ 792 w 4632"/>
                <a:gd name="T7" fmla="*/ 3730 h 3922"/>
                <a:gd name="T8" fmla="*/ 1104 w 4632"/>
                <a:gd name="T9" fmla="*/ 3850 h 3922"/>
                <a:gd name="T10" fmla="*/ 1308 w 4632"/>
                <a:gd name="T11" fmla="*/ 3850 h 3922"/>
                <a:gd name="T12" fmla="*/ 1488 w 4632"/>
                <a:gd name="T13" fmla="*/ 3754 h 3922"/>
                <a:gd name="T14" fmla="*/ 1668 w 4632"/>
                <a:gd name="T15" fmla="*/ 3826 h 3922"/>
                <a:gd name="T16" fmla="*/ 1908 w 4632"/>
                <a:gd name="T17" fmla="*/ 3874 h 3922"/>
                <a:gd name="T18" fmla="*/ 2172 w 4632"/>
                <a:gd name="T19" fmla="*/ 3874 h 3922"/>
                <a:gd name="T20" fmla="*/ 2328 w 4632"/>
                <a:gd name="T21" fmla="*/ 3766 h 3922"/>
                <a:gd name="T22" fmla="*/ 2616 w 4632"/>
                <a:gd name="T23" fmla="*/ 3586 h 3922"/>
                <a:gd name="T24" fmla="*/ 2496 w 4632"/>
                <a:gd name="T25" fmla="*/ 3334 h 3922"/>
                <a:gd name="T26" fmla="*/ 2340 w 4632"/>
                <a:gd name="T27" fmla="*/ 3070 h 3922"/>
                <a:gd name="T28" fmla="*/ 2472 w 4632"/>
                <a:gd name="T29" fmla="*/ 2818 h 3922"/>
                <a:gd name="T30" fmla="*/ 2700 w 4632"/>
                <a:gd name="T31" fmla="*/ 2530 h 3922"/>
                <a:gd name="T32" fmla="*/ 2904 w 4632"/>
                <a:gd name="T33" fmla="*/ 2278 h 3922"/>
                <a:gd name="T34" fmla="*/ 3192 w 4632"/>
                <a:gd name="T35" fmla="*/ 2062 h 3922"/>
                <a:gd name="T36" fmla="*/ 3480 w 4632"/>
                <a:gd name="T37" fmla="*/ 1931 h 3922"/>
                <a:gd name="T38" fmla="*/ 3756 w 4632"/>
                <a:gd name="T39" fmla="*/ 1990 h 3922"/>
                <a:gd name="T40" fmla="*/ 3936 w 4632"/>
                <a:gd name="T41" fmla="*/ 1942 h 3922"/>
                <a:gd name="T42" fmla="*/ 4140 w 4632"/>
                <a:gd name="T43" fmla="*/ 1810 h 3922"/>
                <a:gd name="T44" fmla="*/ 4428 w 4632"/>
                <a:gd name="T45" fmla="*/ 1582 h 3922"/>
                <a:gd name="T46" fmla="*/ 4572 w 4632"/>
                <a:gd name="T47" fmla="*/ 1270 h 3922"/>
                <a:gd name="T48" fmla="*/ 4632 w 4632"/>
                <a:gd name="T49" fmla="*/ 826 h 3922"/>
                <a:gd name="T50" fmla="*/ 4452 w 4632"/>
                <a:gd name="T51" fmla="*/ 634 h 3922"/>
                <a:gd name="T52" fmla="*/ 4164 w 4632"/>
                <a:gd name="T53" fmla="*/ 442 h 3922"/>
                <a:gd name="T54" fmla="*/ 3912 w 4632"/>
                <a:gd name="T55" fmla="*/ 346 h 3922"/>
                <a:gd name="T56" fmla="*/ 3732 w 4632"/>
                <a:gd name="T57" fmla="*/ 310 h 3922"/>
                <a:gd name="T58" fmla="*/ 3444 w 4632"/>
                <a:gd name="T59" fmla="*/ 226 h 3922"/>
                <a:gd name="T60" fmla="*/ 3096 w 4632"/>
                <a:gd name="T61" fmla="*/ 10 h 3922"/>
                <a:gd name="T62" fmla="*/ 2835 w 4632"/>
                <a:gd name="T63" fmla="*/ 54 h 3922"/>
                <a:gd name="T64" fmla="*/ 2678 w 4632"/>
                <a:gd name="T65" fmla="*/ 198 h 3922"/>
                <a:gd name="T66" fmla="*/ 2466 w 4632"/>
                <a:gd name="T67" fmla="*/ 210 h 3922"/>
                <a:gd name="T68" fmla="*/ 2075 w 4632"/>
                <a:gd name="T69" fmla="*/ 237 h 3922"/>
                <a:gd name="T70" fmla="*/ 1838 w 4632"/>
                <a:gd name="T71" fmla="*/ 475 h 3922"/>
                <a:gd name="T72" fmla="*/ 1679 w 4632"/>
                <a:gd name="T73" fmla="*/ 693 h 3922"/>
                <a:gd name="T74" fmla="*/ 1400 w 4632"/>
                <a:gd name="T75" fmla="*/ 886 h 3922"/>
                <a:gd name="T76" fmla="*/ 1086 w 4632"/>
                <a:gd name="T77" fmla="*/ 910 h 3922"/>
                <a:gd name="T78" fmla="*/ 831 w 4632"/>
                <a:gd name="T79" fmla="*/ 1050 h 3922"/>
                <a:gd name="T80" fmla="*/ 612 w 4632"/>
                <a:gd name="T81" fmla="*/ 1279 h 3922"/>
                <a:gd name="T82" fmla="*/ 477 w 4632"/>
                <a:gd name="T83" fmla="*/ 1674 h 3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632" h="3922">
                  <a:moveTo>
                    <a:pt x="477" y="1674"/>
                  </a:moveTo>
                  <a:lnTo>
                    <a:pt x="384" y="2158"/>
                  </a:lnTo>
                  <a:lnTo>
                    <a:pt x="231" y="2418"/>
                  </a:lnTo>
                  <a:lnTo>
                    <a:pt x="35" y="2794"/>
                  </a:lnTo>
                  <a:lnTo>
                    <a:pt x="0" y="2949"/>
                  </a:lnTo>
                  <a:lnTo>
                    <a:pt x="359" y="3225"/>
                  </a:lnTo>
                  <a:lnTo>
                    <a:pt x="578" y="3526"/>
                  </a:lnTo>
                  <a:lnTo>
                    <a:pt x="792" y="3730"/>
                  </a:lnTo>
                  <a:lnTo>
                    <a:pt x="972" y="3852"/>
                  </a:lnTo>
                  <a:lnTo>
                    <a:pt x="1104" y="3850"/>
                  </a:lnTo>
                  <a:lnTo>
                    <a:pt x="1224" y="3898"/>
                  </a:lnTo>
                  <a:lnTo>
                    <a:pt x="1308" y="3850"/>
                  </a:lnTo>
                  <a:lnTo>
                    <a:pt x="1368" y="3790"/>
                  </a:lnTo>
                  <a:lnTo>
                    <a:pt x="1488" y="3754"/>
                  </a:lnTo>
                  <a:lnTo>
                    <a:pt x="1572" y="3730"/>
                  </a:lnTo>
                  <a:lnTo>
                    <a:pt x="1668" y="3826"/>
                  </a:lnTo>
                  <a:lnTo>
                    <a:pt x="1812" y="3814"/>
                  </a:lnTo>
                  <a:lnTo>
                    <a:pt x="1908" y="3874"/>
                  </a:lnTo>
                  <a:lnTo>
                    <a:pt x="2052" y="3922"/>
                  </a:lnTo>
                  <a:lnTo>
                    <a:pt x="2172" y="3874"/>
                  </a:lnTo>
                  <a:lnTo>
                    <a:pt x="2244" y="3826"/>
                  </a:lnTo>
                  <a:lnTo>
                    <a:pt x="2328" y="3766"/>
                  </a:lnTo>
                  <a:lnTo>
                    <a:pt x="2484" y="3730"/>
                  </a:lnTo>
                  <a:lnTo>
                    <a:pt x="2616" y="3586"/>
                  </a:lnTo>
                  <a:lnTo>
                    <a:pt x="2544" y="3466"/>
                  </a:lnTo>
                  <a:lnTo>
                    <a:pt x="2496" y="3334"/>
                  </a:lnTo>
                  <a:lnTo>
                    <a:pt x="2448" y="3166"/>
                  </a:lnTo>
                  <a:lnTo>
                    <a:pt x="2340" y="3070"/>
                  </a:lnTo>
                  <a:lnTo>
                    <a:pt x="2316" y="2878"/>
                  </a:lnTo>
                  <a:lnTo>
                    <a:pt x="2472" y="2818"/>
                  </a:lnTo>
                  <a:lnTo>
                    <a:pt x="2604" y="2662"/>
                  </a:lnTo>
                  <a:lnTo>
                    <a:pt x="2700" y="2530"/>
                  </a:lnTo>
                  <a:lnTo>
                    <a:pt x="2760" y="2398"/>
                  </a:lnTo>
                  <a:lnTo>
                    <a:pt x="2904" y="2278"/>
                  </a:lnTo>
                  <a:lnTo>
                    <a:pt x="3012" y="2122"/>
                  </a:lnTo>
                  <a:lnTo>
                    <a:pt x="3192" y="2062"/>
                  </a:lnTo>
                  <a:lnTo>
                    <a:pt x="3300" y="1978"/>
                  </a:lnTo>
                  <a:lnTo>
                    <a:pt x="3480" y="1931"/>
                  </a:lnTo>
                  <a:lnTo>
                    <a:pt x="3636" y="1906"/>
                  </a:lnTo>
                  <a:lnTo>
                    <a:pt x="3756" y="1990"/>
                  </a:lnTo>
                  <a:lnTo>
                    <a:pt x="3888" y="2038"/>
                  </a:lnTo>
                  <a:lnTo>
                    <a:pt x="3936" y="1942"/>
                  </a:lnTo>
                  <a:lnTo>
                    <a:pt x="3996" y="1810"/>
                  </a:lnTo>
                  <a:lnTo>
                    <a:pt x="4140" y="1810"/>
                  </a:lnTo>
                  <a:lnTo>
                    <a:pt x="4284" y="1666"/>
                  </a:lnTo>
                  <a:lnTo>
                    <a:pt x="4428" y="1582"/>
                  </a:lnTo>
                  <a:lnTo>
                    <a:pt x="4584" y="1486"/>
                  </a:lnTo>
                  <a:lnTo>
                    <a:pt x="4572" y="1270"/>
                  </a:lnTo>
                  <a:lnTo>
                    <a:pt x="4620" y="1042"/>
                  </a:lnTo>
                  <a:lnTo>
                    <a:pt x="4632" y="826"/>
                  </a:lnTo>
                  <a:lnTo>
                    <a:pt x="4512" y="742"/>
                  </a:lnTo>
                  <a:lnTo>
                    <a:pt x="4452" y="634"/>
                  </a:lnTo>
                  <a:lnTo>
                    <a:pt x="4332" y="574"/>
                  </a:lnTo>
                  <a:lnTo>
                    <a:pt x="4164" y="442"/>
                  </a:lnTo>
                  <a:lnTo>
                    <a:pt x="4032" y="322"/>
                  </a:lnTo>
                  <a:lnTo>
                    <a:pt x="3912" y="346"/>
                  </a:lnTo>
                  <a:lnTo>
                    <a:pt x="3804" y="274"/>
                  </a:lnTo>
                  <a:lnTo>
                    <a:pt x="3732" y="310"/>
                  </a:lnTo>
                  <a:lnTo>
                    <a:pt x="3636" y="286"/>
                  </a:lnTo>
                  <a:lnTo>
                    <a:pt x="3444" y="226"/>
                  </a:lnTo>
                  <a:lnTo>
                    <a:pt x="3276" y="142"/>
                  </a:lnTo>
                  <a:lnTo>
                    <a:pt x="3096" y="10"/>
                  </a:lnTo>
                  <a:lnTo>
                    <a:pt x="2996" y="0"/>
                  </a:lnTo>
                  <a:lnTo>
                    <a:pt x="2835" y="54"/>
                  </a:lnTo>
                  <a:lnTo>
                    <a:pt x="2744" y="108"/>
                  </a:lnTo>
                  <a:lnTo>
                    <a:pt x="2678" y="198"/>
                  </a:lnTo>
                  <a:lnTo>
                    <a:pt x="2540" y="154"/>
                  </a:lnTo>
                  <a:lnTo>
                    <a:pt x="2466" y="210"/>
                  </a:lnTo>
                  <a:lnTo>
                    <a:pt x="2261" y="226"/>
                  </a:lnTo>
                  <a:lnTo>
                    <a:pt x="2075" y="237"/>
                  </a:lnTo>
                  <a:lnTo>
                    <a:pt x="1956" y="336"/>
                  </a:lnTo>
                  <a:lnTo>
                    <a:pt x="1838" y="475"/>
                  </a:lnTo>
                  <a:lnTo>
                    <a:pt x="1854" y="630"/>
                  </a:lnTo>
                  <a:lnTo>
                    <a:pt x="1679" y="693"/>
                  </a:lnTo>
                  <a:lnTo>
                    <a:pt x="1499" y="886"/>
                  </a:lnTo>
                  <a:lnTo>
                    <a:pt x="1400" y="886"/>
                  </a:lnTo>
                  <a:lnTo>
                    <a:pt x="1296" y="832"/>
                  </a:lnTo>
                  <a:lnTo>
                    <a:pt x="1086" y="910"/>
                  </a:lnTo>
                  <a:lnTo>
                    <a:pt x="974" y="946"/>
                  </a:lnTo>
                  <a:lnTo>
                    <a:pt x="831" y="1050"/>
                  </a:lnTo>
                  <a:lnTo>
                    <a:pt x="725" y="1138"/>
                  </a:lnTo>
                  <a:lnTo>
                    <a:pt x="612" y="1279"/>
                  </a:lnTo>
                  <a:lnTo>
                    <a:pt x="576" y="1408"/>
                  </a:lnTo>
                  <a:lnTo>
                    <a:pt x="477" y="167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0" name="Freeform 52">
              <a:extLst>
                <a:ext uri="{FF2B5EF4-FFF2-40B4-BE49-F238E27FC236}">
                  <a16:creationId xmlns:a16="http://schemas.microsoft.com/office/drawing/2014/main" id="{A884FD3C-4CDA-16E7-955A-F96F471EC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2709" y="3291054"/>
              <a:ext cx="1281310" cy="1394963"/>
            </a:xfrm>
            <a:custGeom>
              <a:avLst/>
              <a:gdLst>
                <a:gd name="T0" fmla="*/ 899 w 3624"/>
                <a:gd name="T1" fmla="*/ 803 h 4173"/>
                <a:gd name="T2" fmla="*/ 864 w 3624"/>
                <a:gd name="T3" fmla="*/ 1248 h 4173"/>
                <a:gd name="T4" fmla="*/ 563 w 3624"/>
                <a:gd name="T5" fmla="*/ 1428 h 4173"/>
                <a:gd name="T6" fmla="*/ 276 w 3624"/>
                <a:gd name="T7" fmla="*/ 1572 h 4173"/>
                <a:gd name="T8" fmla="*/ 167 w 3624"/>
                <a:gd name="T9" fmla="*/ 1800 h 4173"/>
                <a:gd name="T10" fmla="*/ 348 w 3624"/>
                <a:gd name="T11" fmla="*/ 2016 h 4173"/>
                <a:gd name="T12" fmla="*/ 588 w 3624"/>
                <a:gd name="T13" fmla="*/ 2232 h 4173"/>
                <a:gd name="T14" fmla="*/ 564 w 3624"/>
                <a:gd name="T15" fmla="*/ 2475 h 4173"/>
                <a:gd name="T16" fmla="*/ 468 w 3624"/>
                <a:gd name="T17" fmla="*/ 2652 h 4173"/>
                <a:gd name="T18" fmla="*/ 348 w 3624"/>
                <a:gd name="T19" fmla="*/ 2784 h 4173"/>
                <a:gd name="T20" fmla="*/ 324 w 3624"/>
                <a:gd name="T21" fmla="*/ 2928 h 4173"/>
                <a:gd name="T22" fmla="*/ 336 w 3624"/>
                <a:gd name="T23" fmla="*/ 3143 h 4173"/>
                <a:gd name="T24" fmla="*/ 140 w 3624"/>
                <a:gd name="T25" fmla="*/ 3324 h 4173"/>
                <a:gd name="T26" fmla="*/ 0 w 3624"/>
                <a:gd name="T27" fmla="*/ 3458 h 4173"/>
                <a:gd name="T28" fmla="*/ 129 w 3624"/>
                <a:gd name="T29" fmla="*/ 3573 h 4173"/>
                <a:gd name="T30" fmla="*/ 365 w 3624"/>
                <a:gd name="T31" fmla="*/ 3645 h 4173"/>
                <a:gd name="T32" fmla="*/ 638 w 3624"/>
                <a:gd name="T33" fmla="*/ 3648 h 4173"/>
                <a:gd name="T34" fmla="*/ 726 w 3624"/>
                <a:gd name="T35" fmla="*/ 3894 h 4173"/>
                <a:gd name="T36" fmla="*/ 876 w 3624"/>
                <a:gd name="T37" fmla="*/ 3587 h 4173"/>
                <a:gd name="T38" fmla="*/ 750 w 3624"/>
                <a:gd name="T39" fmla="*/ 3446 h 4173"/>
                <a:gd name="T40" fmla="*/ 680 w 3624"/>
                <a:gd name="T41" fmla="*/ 3345 h 4173"/>
                <a:gd name="T42" fmla="*/ 612 w 3624"/>
                <a:gd name="T43" fmla="*/ 3186 h 4173"/>
                <a:gd name="T44" fmla="*/ 738 w 3624"/>
                <a:gd name="T45" fmla="*/ 3078 h 4173"/>
                <a:gd name="T46" fmla="*/ 882 w 3624"/>
                <a:gd name="T47" fmla="*/ 3119 h 4173"/>
                <a:gd name="T48" fmla="*/ 992 w 3624"/>
                <a:gd name="T49" fmla="*/ 3248 h 4173"/>
                <a:gd name="T50" fmla="*/ 1128 w 3624"/>
                <a:gd name="T51" fmla="*/ 3404 h 4173"/>
                <a:gd name="T52" fmla="*/ 1076 w 3624"/>
                <a:gd name="T53" fmla="*/ 3599 h 4173"/>
                <a:gd name="T54" fmla="*/ 876 w 3624"/>
                <a:gd name="T55" fmla="*/ 3587 h 4173"/>
                <a:gd name="T56" fmla="*/ 938 w 3624"/>
                <a:gd name="T57" fmla="*/ 3833 h 4173"/>
                <a:gd name="T58" fmla="*/ 1154 w 3624"/>
                <a:gd name="T59" fmla="*/ 4013 h 4173"/>
                <a:gd name="T60" fmla="*/ 1179 w 3624"/>
                <a:gd name="T61" fmla="*/ 4173 h 4173"/>
                <a:gd name="T62" fmla="*/ 1764 w 3624"/>
                <a:gd name="T63" fmla="*/ 3312 h 4173"/>
                <a:gd name="T64" fmla="*/ 1944 w 3624"/>
                <a:gd name="T65" fmla="*/ 2952 h 4173"/>
                <a:gd name="T66" fmla="*/ 2256 w 3624"/>
                <a:gd name="T67" fmla="*/ 2400 h 4173"/>
                <a:gd name="T68" fmla="*/ 2544 w 3624"/>
                <a:gd name="T69" fmla="*/ 2148 h 4173"/>
                <a:gd name="T70" fmla="*/ 2868 w 3624"/>
                <a:gd name="T71" fmla="*/ 1944 h 4173"/>
                <a:gd name="T72" fmla="*/ 3144 w 3624"/>
                <a:gd name="T73" fmla="*/ 1692 h 4173"/>
                <a:gd name="T74" fmla="*/ 3264 w 3624"/>
                <a:gd name="T75" fmla="*/ 1440 h 4173"/>
                <a:gd name="T76" fmla="*/ 3204 w 3624"/>
                <a:gd name="T77" fmla="*/ 1104 h 4173"/>
                <a:gd name="T78" fmla="*/ 3408 w 3624"/>
                <a:gd name="T79" fmla="*/ 876 h 4173"/>
                <a:gd name="T80" fmla="*/ 3588 w 3624"/>
                <a:gd name="T81" fmla="*/ 384 h 4173"/>
                <a:gd name="T82" fmla="*/ 3612 w 3624"/>
                <a:gd name="T83" fmla="*/ 48 h 4173"/>
                <a:gd name="T84" fmla="*/ 3312 w 3624"/>
                <a:gd name="T85" fmla="*/ 36 h 4173"/>
                <a:gd name="T86" fmla="*/ 2976 w 3624"/>
                <a:gd name="T87" fmla="*/ 0 h 4173"/>
                <a:gd name="T88" fmla="*/ 2868 w 3624"/>
                <a:gd name="T89" fmla="*/ 156 h 4173"/>
                <a:gd name="T90" fmla="*/ 2892 w 3624"/>
                <a:gd name="T91" fmla="*/ 432 h 4173"/>
                <a:gd name="T92" fmla="*/ 2736 w 3624"/>
                <a:gd name="T93" fmla="*/ 432 h 4173"/>
                <a:gd name="T94" fmla="*/ 2508 w 3624"/>
                <a:gd name="T95" fmla="*/ 468 h 4173"/>
                <a:gd name="T96" fmla="*/ 2256 w 3624"/>
                <a:gd name="T97" fmla="*/ 420 h 4173"/>
                <a:gd name="T98" fmla="*/ 2016 w 3624"/>
                <a:gd name="T99" fmla="*/ 468 h 4173"/>
                <a:gd name="T100" fmla="*/ 1740 w 3624"/>
                <a:gd name="T101" fmla="*/ 408 h 4173"/>
                <a:gd name="T102" fmla="*/ 1500 w 3624"/>
                <a:gd name="T103" fmla="*/ 372 h 4173"/>
                <a:gd name="T104" fmla="*/ 1212 w 3624"/>
                <a:gd name="T105" fmla="*/ 456 h 4173"/>
                <a:gd name="T106" fmla="*/ 996 w 3624"/>
                <a:gd name="T107" fmla="*/ 516 h 4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24" h="4173">
                  <a:moveTo>
                    <a:pt x="914" y="587"/>
                  </a:moveTo>
                  <a:lnTo>
                    <a:pt x="899" y="803"/>
                  </a:lnTo>
                  <a:lnTo>
                    <a:pt x="851" y="1032"/>
                  </a:lnTo>
                  <a:lnTo>
                    <a:pt x="864" y="1248"/>
                  </a:lnTo>
                  <a:lnTo>
                    <a:pt x="716" y="1338"/>
                  </a:lnTo>
                  <a:lnTo>
                    <a:pt x="563" y="1428"/>
                  </a:lnTo>
                  <a:lnTo>
                    <a:pt x="420" y="1572"/>
                  </a:lnTo>
                  <a:lnTo>
                    <a:pt x="276" y="1572"/>
                  </a:lnTo>
                  <a:lnTo>
                    <a:pt x="218" y="1698"/>
                  </a:lnTo>
                  <a:lnTo>
                    <a:pt x="167" y="1800"/>
                  </a:lnTo>
                  <a:lnTo>
                    <a:pt x="264" y="1944"/>
                  </a:lnTo>
                  <a:lnTo>
                    <a:pt x="348" y="2016"/>
                  </a:lnTo>
                  <a:lnTo>
                    <a:pt x="480" y="2100"/>
                  </a:lnTo>
                  <a:lnTo>
                    <a:pt x="588" y="2232"/>
                  </a:lnTo>
                  <a:lnTo>
                    <a:pt x="588" y="2376"/>
                  </a:lnTo>
                  <a:lnTo>
                    <a:pt x="564" y="2475"/>
                  </a:lnTo>
                  <a:lnTo>
                    <a:pt x="504" y="2568"/>
                  </a:lnTo>
                  <a:lnTo>
                    <a:pt x="468" y="2652"/>
                  </a:lnTo>
                  <a:lnTo>
                    <a:pt x="396" y="2688"/>
                  </a:lnTo>
                  <a:lnTo>
                    <a:pt x="348" y="2784"/>
                  </a:lnTo>
                  <a:lnTo>
                    <a:pt x="372" y="2856"/>
                  </a:lnTo>
                  <a:lnTo>
                    <a:pt x="324" y="2928"/>
                  </a:lnTo>
                  <a:lnTo>
                    <a:pt x="245" y="3012"/>
                  </a:lnTo>
                  <a:lnTo>
                    <a:pt x="336" y="3143"/>
                  </a:lnTo>
                  <a:lnTo>
                    <a:pt x="240" y="3213"/>
                  </a:lnTo>
                  <a:lnTo>
                    <a:pt x="140" y="3324"/>
                  </a:lnTo>
                  <a:lnTo>
                    <a:pt x="36" y="3363"/>
                  </a:lnTo>
                  <a:lnTo>
                    <a:pt x="0" y="3458"/>
                  </a:lnTo>
                  <a:lnTo>
                    <a:pt x="18" y="3561"/>
                  </a:lnTo>
                  <a:lnTo>
                    <a:pt x="129" y="3573"/>
                  </a:lnTo>
                  <a:lnTo>
                    <a:pt x="248" y="3555"/>
                  </a:lnTo>
                  <a:lnTo>
                    <a:pt x="365" y="3645"/>
                  </a:lnTo>
                  <a:lnTo>
                    <a:pt x="488" y="3672"/>
                  </a:lnTo>
                  <a:lnTo>
                    <a:pt x="638" y="3648"/>
                  </a:lnTo>
                  <a:lnTo>
                    <a:pt x="698" y="3758"/>
                  </a:lnTo>
                  <a:lnTo>
                    <a:pt x="726" y="3894"/>
                  </a:lnTo>
                  <a:lnTo>
                    <a:pt x="810" y="3738"/>
                  </a:lnTo>
                  <a:lnTo>
                    <a:pt x="876" y="3587"/>
                  </a:lnTo>
                  <a:lnTo>
                    <a:pt x="758" y="3546"/>
                  </a:lnTo>
                  <a:lnTo>
                    <a:pt x="750" y="3446"/>
                  </a:lnTo>
                  <a:lnTo>
                    <a:pt x="689" y="3396"/>
                  </a:lnTo>
                  <a:lnTo>
                    <a:pt x="680" y="3345"/>
                  </a:lnTo>
                  <a:lnTo>
                    <a:pt x="629" y="3269"/>
                  </a:lnTo>
                  <a:lnTo>
                    <a:pt x="612" y="3186"/>
                  </a:lnTo>
                  <a:lnTo>
                    <a:pt x="653" y="3063"/>
                  </a:lnTo>
                  <a:lnTo>
                    <a:pt x="738" y="3078"/>
                  </a:lnTo>
                  <a:lnTo>
                    <a:pt x="809" y="3114"/>
                  </a:lnTo>
                  <a:lnTo>
                    <a:pt x="882" y="3119"/>
                  </a:lnTo>
                  <a:lnTo>
                    <a:pt x="935" y="3191"/>
                  </a:lnTo>
                  <a:lnTo>
                    <a:pt x="992" y="3248"/>
                  </a:lnTo>
                  <a:lnTo>
                    <a:pt x="1035" y="3320"/>
                  </a:lnTo>
                  <a:lnTo>
                    <a:pt x="1128" y="3404"/>
                  </a:lnTo>
                  <a:lnTo>
                    <a:pt x="1121" y="3498"/>
                  </a:lnTo>
                  <a:lnTo>
                    <a:pt x="1076" y="3599"/>
                  </a:lnTo>
                  <a:lnTo>
                    <a:pt x="935" y="3599"/>
                  </a:lnTo>
                  <a:lnTo>
                    <a:pt x="876" y="3587"/>
                  </a:lnTo>
                  <a:lnTo>
                    <a:pt x="812" y="3740"/>
                  </a:lnTo>
                  <a:lnTo>
                    <a:pt x="938" y="3833"/>
                  </a:lnTo>
                  <a:lnTo>
                    <a:pt x="1073" y="3912"/>
                  </a:lnTo>
                  <a:lnTo>
                    <a:pt x="1154" y="4013"/>
                  </a:lnTo>
                  <a:lnTo>
                    <a:pt x="1163" y="4112"/>
                  </a:lnTo>
                  <a:lnTo>
                    <a:pt x="1179" y="4173"/>
                  </a:lnTo>
                  <a:lnTo>
                    <a:pt x="1644" y="3480"/>
                  </a:lnTo>
                  <a:lnTo>
                    <a:pt x="1764" y="3312"/>
                  </a:lnTo>
                  <a:lnTo>
                    <a:pt x="1812" y="3168"/>
                  </a:lnTo>
                  <a:lnTo>
                    <a:pt x="1944" y="2952"/>
                  </a:lnTo>
                  <a:lnTo>
                    <a:pt x="2076" y="2688"/>
                  </a:lnTo>
                  <a:lnTo>
                    <a:pt x="2256" y="2400"/>
                  </a:lnTo>
                  <a:lnTo>
                    <a:pt x="2400" y="2316"/>
                  </a:lnTo>
                  <a:lnTo>
                    <a:pt x="2544" y="2148"/>
                  </a:lnTo>
                  <a:lnTo>
                    <a:pt x="2700" y="2064"/>
                  </a:lnTo>
                  <a:lnTo>
                    <a:pt x="2868" y="1944"/>
                  </a:lnTo>
                  <a:lnTo>
                    <a:pt x="3024" y="1812"/>
                  </a:lnTo>
                  <a:lnTo>
                    <a:pt x="3144" y="1692"/>
                  </a:lnTo>
                  <a:lnTo>
                    <a:pt x="3156" y="1560"/>
                  </a:lnTo>
                  <a:lnTo>
                    <a:pt x="3264" y="1440"/>
                  </a:lnTo>
                  <a:lnTo>
                    <a:pt x="3214" y="1216"/>
                  </a:lnTo>
                  <a:lnTo>
                    <a:pt x="3204" y="1104"/>
                  </a:lnTo>
                  <a:lnTo>
                    <a:pt x="3360" y="1092"/>
                  </a:lnTo>
                  <a:lnTo>
                    <a:pt x="3408" y="876"/>
                  </a:lnTo>
                  <a:lnTo>
                    <a:pt x="3480" y="564"/>
                  </a:lnTo>
                  <a:lnTo>
                    <a:pt x="3588" y="384"/>
                  </a:lnTo>
                  <a:lnTo>
                    <a:pt x="3624" y="192"/>
                  </a:lnTo>
                  <a:lnTo>
                    <a:pt x="3612" y="48"/>
                  </a:lnTo>
                  <a:lnTo>
                    <a:pt x="3456" y="36"/>
                  </a:lnTo>
                  <a:lnTo>
                    <a:pt x="3312" y="36"/>
                  </a:lnTo>
                  <a:lnTo>
                    <a:pt x="3132" y="48"/>
                  </a:lnTo>
                  <a:lnTo>
                    <a:pt x="2976" y="0"/>
                  </a:lnTo>
                  <a:lnTo>
                    <a:pt x="2868" y="24"/>
                  </a:lnTo>
                  <a:lnTo>
                    <a:pt x="2868" y="156"/>
                  </a:lnTo>
                  <a:lnTo>
                    <a:pt x="2856" y="300"/>
                  </a:lnTo>
                  <a:lnTo>
                    <a:pt x="2892" y="432"/>
                  </a:lnTo>
                  <a:lnTo>
                    <a:pt x="2820" y="504"/>
                  </a:lnTo>
                  <a:lnTo>
                    <a:pt x="2736" y="432"/>
                  </a:lnTo>
                  <a:lnTo>
                    <a:pt x="2640" y="480"/>
                  </a:lnTo>
                  <a:lnTo>
                    <a:pt x="2508" y="468"/>
                  </a:lnTo>
                  <a:lnTo>
                    <a:pt x="2388" y="420"/>
                  </a:lnTo>
                  <a:lnTo>
                    <a:pt x="2256" y="420"/>
                  </a:lnTo>
                  <a:lnTo>
                    <a:pt x="2172" y="456"/>
                  </a:lnTo>
                  <a:lnTo>
                    <a:pt x="2016" y="468"/>
                  </a:lnTo>
                  <a:lnTo>
                    <a:pt x="1860" y="432"/>
                  </a:lnTo>
                  <a:lnTo>
                    <a:pt x="1740" y="408"/>
                  </a:lnTo>
                  <a:lnTo>
                    <a:pt x="1608" y="432"/>
                  </a:lnTo>
                  <a:lnTo>
                    <a:pt x="1500" y="372"/>
                  </a:lnTo>
                  <a:lnTo>
                    <a:pt x="1344" y="456"/>
                  </a:lnTo>
                  <a:lnTo>
                    <a:pt x="1212" y="456"/>
                  </a:lnTo>
                  <a:lnTo>
                    <a:pt x="1068" y="456"/>
                  </a:lnTo>
                  <a:lnTo>
                    <a:pt x="996" y="516"/>
                  </a:lnTo>
                  <a:lnTo>
                    <a:pt x="914" y="587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2" name="Freeform 53">
              <a:extLst>
                <a:ext uri="{FF2B5EF4-FFF2-40B4-BE49-F238E27FC236}">
                  <a16:creationId xmlns:a16="http://schemas.microsoft.com/office/drawing/2014/main" id="{8314A152-0176-2ABE-4FB3-E23D71F22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7386" y="4299362"/>
              <a:ext cx="2221401" cy="1388298"/>
            </a:xfrm>
            <a:custGeom>
              <a:avLst/>
              <a:gdLst>
                <a:gd name="T0" fmla="*/ 852 w 6280"/>
                <a:gd name="T1" fmla="*/ 2133 h 4155"/>
                <a:gd name="T2" fmla="*/ 510 w 6280"/>
                <a:gd name="T3" fmla="*/ 2580 h 4155"/>
                <a:gd name="T4" fmla="*/ 258 w 6280"/>
                <a:gd name="T5" fmla="*/ 2925 h 4155"/>
                <a:gd name="T6" fmla="*/ 253 w 6280"/>
                <a:gd name="T7" fmla="*/ 3393 h 4155"/>
                <a:gd name="T8" fmla="*/ 852 w 6280"/>
                <a:gd name="T9" fmla="*/ 3537 h 4155"/>
                <a:gd name="T10" fmla="*/ 763 w 6280"/>
                <a:gd name="T11" fmla="*/ 3933 h 4155"/>
                <a:gd name="T12" fmla="*/ 1249 w 6280"/>
                <a:gd name="T13" fmla="*/ 4027 h 4155"/>
                <a:gd name="T14" fmla="*/ 1615 w 6280"/>
                <a:gd name="T15" fmla="*/ 4128 h 4155"/>
                <a:gd name="T16" fmla="*/ 1853 w 6280"/>
                <a:gd name="T17" fmla="*/ 4045 h 4155"/>
                <a:gd name="T18" fmla="*/ 2102 w 6280"/>
                <a:gd name="T19" fmla="*/ 3940 h 4155"/>
                <a:gd name="T20" fmla="*/ 2422 w 6280"/>
                <a:gd name="T21" fmla="*/ 4032 h 4155"/>
                <a:gd name="T22" fmla="*/ 2495 w 6280"/>
                <a:gd name="T23" fmla="*/ 3794 h 4155"/>
                <a:gd name="T24" fmla="*/ 2788 w 6280"/>
                <a:gd name="T25" fmla="*/ 3703 h 4155"/>
                <a:gd name="T26" fmla="*/ 3105 w 6280"/>
                <a:gd name="T27" fmla="*/ 3762 h 4155"/>
                <a:gd name="T28" fmla="*/ 3410 w 6280"/>
                <a:gd name="T29" fmla="*/ 3611 h 4155"/>
                <a:gd name="T30" fmla="*/ 3839 w 6280"/>
                <a:gd name="T31" fmla="*/ 3410 h 4155"/>
                <a:gd name="T32" fmla="*/ 4296 w 6280"/>
                <a:gd name="T33" fmla="*/ 3072 h 4155"/>
                <a:gd name="T34" fmla="*/ 4827 w 6280"/>
                <a:gd name="T35" fmla="*/ 2624 h 4155"/>
                <a:gd name="T36" fmla="*/ 5302 w 6280"/>
                <a:gd name="T37" fmla="*/ 2112 h 4155"/>
                <a:gd name="T38" fmla="*/ 5787 w 6280"/>
                <a:gd name="T39" fmla="*/ 1665 h 4155"/>
                <a:gd name="T40" fmla="*/ 6280 w 6280"/>
                <a:gd name="T41" fmla="*/ 1162 h 4155"/>
                <a:gd name="T42" fmla="*/ 6171 w 6280"/>
                <a:gd name="T43" fmla="*/ 897 h 4155"/>
                <a:gd name="T44" fmla="*/ 5977 w 6280"/>
                <a:gd name="T45" fmla="*/ 574 h 4155"/>
                <a:gd name="T46" fmla="*/ 6223 w 6280"/>
                <a:gd name="T47" fmla="*/ 484 h 4155"/>
                <a:gd name="T48" fmla="*/ 6091 w 6280"/>
                <a:gd name="T49" fmla="*/ 232 h 4155"/>
                <a:gd name="T50" fmla="*/ 5911 w 6280"/>
                <a:gd name="T51" fmla="*/ 100 h 4155"/>
                <a:gd name="T52" fmla="*/ 5713 w 6280"/>
                <a:gd name="T53" fmla="*/ 172 h 4155"/>
                <a:gd name="T54" fmla="*/ 5791 w 6280"/>
                <a:gd name="T55" fmla="*/ 382 h 4155"/>
                <a:gd name="T56" fmla="*/ 5979 w 6280"/>
                <a:gd name="T57" fmla="*/ 571 h 4155"/>
                <a:gd name="T58" fmla="*/ 5803 w 6280"/>
                <a:gd name="T59" fmla="*/ 741 h 4155"/>
                <a:gd name="T60" fmla="*/ 5467 w 6280"/>
                <a:gd name="T61" fmla="*/ 632 h 4155"/>
                <a:gd name="T62" fmla="*/ 5119 w 6280"/>
                <a:gd name="T63" fmla="*/ 549 h 4155"/>
                <a:gd name="T64" fmla="*/ 5238 w 6280"/>
                <a:gd name="T65" fmla="*/ 312 h 4155"/>
                <a:gd name="T66" fmla="*/ 5347 w 6280"/>
                <a:gd name="T67" fmla="*/ 0 h 4155"/>
                <a:gd name="T68" fmla="*/ 5083 w 6280"/>
                <a:gd name="T69" fmla="*/ 156 h 4155"/>
                <a:gd name="T70" fmla="*/ 4781 w 6280"/>
                <a:gd name="T71" fmla="*/ 193 h 4155"/>
                <a:gd name="T72" fmla="*/ 4605 w 6280"/>
                <a:gd name="T73" fmla="*/ 458 h 4155"/>
                <a:gd name="T74" fmla="*/ 4269 w 6280"/>
                <a:gd name="T75" fmla="*/ 623 h 4155"/>
                <a:gd name="T76" fmla="*/ 3996 w 6280"/>
                <a:gd name="T77" fmla="*/ 336 h 4155"/>
                <a:gd name="T78" fmla="*/ 3561 w 6280"/>
                <a:gd name="T79" fmla="*/ 618 h 4155"/>
                <a:gd name="T80" fmla="*/ 3192 w 6280"/>
                <a:gd name="T81" fmla="*/ 562 h 4155"/>
                <a:gd name="T82" fmla="*/ 2749 w 6280"/>
                <a:gd name="T83" fmla="*/ 537 h 4155"/>
                <a:gd name="T84" fmla="*/ 2485 w 6280"/>
                <a:gd name="T85" fmla="*/ 598 h 4155"/>
                <a:gd name="T86" fmla="*/ 2367 w 6280"/>
                <a:gd name="T87" fmla="*/ 936 h 4155"/>
                <a:gd name="T88" fmla="*/ 2113 w 6280"/>
                <a:gd name="T89" fmla="*/ 1161 h 4155"/>
                <a:gd name="T90" fmla="*/ 1573 w 6280"/>
                <a:gd name="T91" fmla="*/ 1342 h 4155"/>
                <a:gd name="T92" fmla="*/ 1285 w 6280"/>
                <a:gd name="T93" fmla="*/ 1920 h 4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280" h="4155">
                  <a:moveTo>
                    <a:pt x="1177" y="2133"/>
                  </a:moveTo>
                  <a:lnTo>
                    <a:pt x="1018" y="2150"/>
                  </a:lnTo>
                  <a:lnTo>
                    <a:pt x="852" y="2133"/>
                  </a:lnTo>
                  <a:lnTo>
                    <a:pt x="760" y="2225"/>
                  </a:lnTo>
                  <a:lnTo>
                    <a:pt x="511" y="2331"/>
                  </a:lnTo>
                  <a:lnTo>
                    <a:pt x="510" y="2580"/>
                  </a:lnTo>
                  <a:lnTo>
                    <a:pt x="636" y="2744"/>
                  </a:lnTo>
                  <a:lnTo>
                    <a:pt x="420" y="2763"/>
                  </a:lnTo>
                  <a:lnTo>
                    <a:pt x="258" y="2925"/>
                  </a:lnTo>
                  <a:lnTo>
                    <a:pt x="168" y="3141"/>
                  </a:lnTo>
                  <a:lnTo>
                    <a:pt x="0" y="3372"/>
                  </a:lnTo>
                  <a:lnTo>
                    <a:pt x="253" y="3393"/>
                  </a:lnTo>
                  <a:lnTo>
                    <a:pt x="475" y="3339"/>
                  </a:lnTo>
                  <a:lnTo>
                    <a:pt x="729" y="3393"/>
                  </a:lnTo>
                  <a:lnTo>
                    <a:pt x="852" y="3537"/>
                  </a:lnTo>
                  <a:lnTo>
                    <a:pt x="690" y="3665"/>
                  </a:lnTo>
                  <a:lnTo>
                    <a:pt x="637" y="3842"/>
                  </a:lnTo>
                  <a:lnTo>
                    <a:pt x="763" y="3933"/>
                  </a:lnTo>
                  <a:lnTo>
                    <a:pt x="893" y="3981"/>
                  </a:lnTo>
                  <a:lnTo>
                    <a:pt x="1057" y="4009"/>
                  </a:lnTo>
                  <a:lnTo>
                    <a:pt x="1249" y="4027"/>
                  </a:lnTo>
                  <a:lnTo>
                    <a:pt x="1386" y="4064"/>
                  </a:lnTo>
                  <a:lnTo>
                    <a:pt x="1505" y="4128"/>
                  </a:lnTo>
                  <a:lnTo>
                    <a:pt x="1615" y="4128"/>
                  </a:lnTo>
                  <a:lnTo>
                    <a:pt x="1743" y="4155"/>
                  </a:lnTo>
                  <a:lnTo>
                    <a:pt x="1807" y="4109"/>
                  </a:lnTo>
                  <a:lnTo>
                    <a:pt x="1853" y="4045"/>
                  </a:lnTo>
                  <a:lnTo>
                    <a:pt x="1862" y="3972"/>
                  </a:lnTo>
                  <a:lnTo>
                    <a:pt x="1962" y="3936"/>
                  </a:lnTo>
                  <a:lnTo>
                    <a:pt x="2102" y="3940"/>
                  </a:lnTo>
                  <a:lnTo>
                    <a:pt x="2194" y="3977"/>
                  </a:lnTo>
                  <a:lnTo>
                    <a:pt x="2285" y="4023"/>
                  </a:lnTo>
                  <a:lnTo>
                    <a:pt x="2422" y="4032"/>
                  </a:lnTo>
                  <a:lnTo>
                    <a:pt x="2459" y="3959"/>
                  </a:lnTo>
                  <a:lnTo>
                    <a:pt x="2468" y="3876"/>
                  </a:lnTo>
                  <a:lnTo>
                    <a:pt x="2495" y="3794"/>
                  </a:lnTo>
                  <a:lnTo>
                    <a:pt x="2578" y="3758"/>
                  </a:lnTo>
                  <a:lnTo>
                    <a:pt x="2669" y="3703"/>
                  </a:lnTo>
                  <a:lnTo>
                    <a:pt x="2788" y="3703"/>
                  </a:lnTo>
                  <a:lnTo>
                    <a:pt x="2888" y="3748"/>
                  </a:lnTo>
                  <a:lnTo>
                    <a:pt x="2998" y="3776"/>
                  </a:lnTo>
                  <a:lnTo>
                    <a:pt x="3105" y="3762"/>
                  </a:lnTo>
                  <a:lnTo>
                    <a:pt x="3227" y="3721"/>
                  </a:lnTo>
                  <a:lnTo>
                    <a:pt x="3318" y="3694"/>
                  </a:lnTo>
                  <a:lnTo>
                    <a:pt x="3410" y="3611"/>
                  </a:lnTo>
                  <a:lnTo>
                    <a:pt x="3574" y="3556"/>
                  </a:lnTo>
                  <a:lnTo>
                    <a:pt x="3720" y="3474"/>
                  </a:lnTo>
                  <a:lnTo>
                    <a:pt x="3839" y="3410"/>
                  </a:lnTo>
                  <a:lnTo>
                    <a:pt x="4004" y="3282"/>
                  </a:lnTo>
                  <a:lnTo>
                    <a:pt x="4123" y="3172"/>
                  </a:lnTo>
                  <a:lnTo>
                    <a:pt x="4296" y="3072"/>
                  </a:lnTo>
                  <a:lnTo>
                    <a:pt x="4488" y="2916"/>
                  </a:lnTo>
                  <a:lnTo>
                    <a:pt x="4644" y="2770"/>
                  </a:lnTo>
                  <a:lnTo>
                    <a:pt x="4827" y="2624"/>
                  </a:lnTo>
                  <a:lnTo>
                    <a:pt x="5000" y="2432"/>
                  </a:lnTo>
                  <a:lnTo>
                    <a:pt x="5165" y="2295"/>
                  </a:lnTo>
                  <a:lnTo>
                    <a:pt x="5302" y="2112"/>
                  </a:lnTo>
                  <a:lnTo>
                    <a:pt x="5458" y="1930"/>
                  </a:lnTo>
                  <a:lnTo>
                    <a:pt x="5640" y="1729"/>
                  </a:lnTo>
                  <a:lnTo>
                    <a:pt x="5787" y="1665"/>
                  </a:lnTo>
                  <a:lnTo>
                    <a:pt x="5906" y="1500"/>
                  </a:lnTo>
                  <a:lnTo>
                    <a:pt x="6125" y="1354"/>
                  </a:lnTo>
                  <a:lnTo>
                    <a:pt x="6280" y="1162"/>
                  </a:lnTo>
                  <a:lnTo>
                    <a:pt x="6262" y="1089"/>
                  </a:lnTo>
                  <a:lnTo>
                    <a:pt x="6257" y="997"/>
                  </a:lnTo>
                  <a:lnTo>
                    <a:pt x="6171" y="897"/>
                  </a:lnTo>
                  <a:lnTo>
                    <a:pt x="6034" y="815"/>
                  </a:lnTo>
                  <a:lnTo>
                    <a:pt x="5911" y="726"/>
                  </a:lnTo>
                  <a:lnTo>
                    <a:pt x="5977" y="574"/>
                  </a:lnTo>
                  <a:lnTo>
                    <a:pt x="5989" y="578"/>
                  </a:lnTo>
                  <a:lnTo>
                    <a:pt x="6175" y="586"/>
                  </a:lnTo>
                  <a:lnTo>
                    <a:pt x="6223" y="484"/>
                  </a:lnTo>
                  <a:lnTo>
                    <a:pt x="6229" y="388"/>
                  </a:lnTo>
                  <a:lnTo>
                    <a:pt x="6139" y="310"/>
                  </a:lnTo>
                  <a:lnTo>
                    <a:pt x="6091" y="232"/>
                  </a:lnTo>
                  <a:lnTo>
                    <a:pt x="6037" y="178"/>
                  </a:lnTo>
                  <a:lnTo>
                    <a:pt x="5983" y="106"/>
                  </a:lnTo>
                  <a:lnTo>
                    <a:pt x="5911" y="100"/>
                  </a:lnTo>
                  <a:lnTo>
                    <a:pt x="5839" y="64"/>
                  </a:lnTo>
                  <a:lnTo>
                    <a:pt x="5755" y="46"/>
                  </a:lnTo>
                  <a:lnTo>
                    <a:pt x="5713" y="172"/>
                  </a:lnTo>
                  <a:lnTo>
                    <a:pt x="5731" y="256"/>
                  </a:lnTo>
                  <a:lnTo>
                    <a:pt x="5779" y="328"/>
                  </a:lnTo>
                  <a:lnTo>
                    <a:pt x="5791" y="382"/>
                  </a:lnTo>
                  <a:lnTo>
                    <a:pt x="5851" y="430"/>
                  </a:lnTo>
                  <a:lnTo>
                    <a:pt x="5857" y="532"/>
                  </a:lnTo>
                  <a:lnTo>
                    <a:pt x="5979" y="571"/>
                  </a:lnTo>
                  <a:lnTo>
                    <a:pt x="5911" y="724"/>
                  </a:lnTo>
                  <a:lnTo>
                    <a:pt x="5827" y="880"/>
                  </a:lnTo>
                  <a:lnTo>
                    <a:pt x="5803" y="741"/>
                  </a:lnTo>
                  <a:lnTo>
                    <a:pt x="5740" y="634"/>
                  </a:lnTo>
                  <a:lnTo>
                    <a:pt x="5593" y="658"/>
                  </a:lnTo>
                  <a:lnTo>
                    <a:pt x="5467" y="632"/>
                  </a:lnTo>
                  <a:lnTo>
                    <a:pt x="5348" y="540"/>
                  </a:lnTo>
                  <a:lnTo>
                    <a:pt x="5229" y="559"/>
                  </a:lnTo>
                  <a:lnTo>
                    <a:pt x="5119" y="549"/>
                  </a:lnTo>
                  <a:lnTo>
                    <a:pt x="5101" y="440"/>
                  </a:lnTo>
                  <a:lnTo>
                    <a:pt x="5138" y="348"/>
                  </a:lnTo>
                  <a:lnTo>
                    <a:pt x="5238" y="312"/>
                  </a:lnTo>
                  <a:lnTo>
                    <a:pt x="5339" y="202"/>
                  </a:lnTo>
                  <a:lnTo>
                    <a:pt x="5439" y="129"/>
                  </a:lnTo>
                  <a:lnTo>
                    <a:pt x="5347" y="0"/>
                  </a:lnTo>
                  <a:lnTo>
                    <a:pt x="5275" y="65"/>
                  </a:lnTo>
                  <a:lnTo>
                    <a:pt x="5202" y="120"/>
                  </a:lnTo>
                  <a:lnTo>
                    <a:pt x="5083" y="156"/>
                  </a:lnTo>
                  <a:lnTo>
                    <a:pt x="4982" y="156"/>
                  </a:lnTo>
                  <a:lnTo>
                    <a:pt x="4900" y="165"/>
                  </a:lnTo>
                  <a:lnTo>
                    <a:pt x="4781" y="193"/>
                  </a:lnTo>
                  <a:lnTo>
                    <a:pt x="4735" y="284"/>
                  </a:lnTo>
                  <a:lnTo>
                    <a:pt x="4662" y="357"/>
                  </a:lnTo>
                  <a:lnTo>
                    <a:pt x="4605" y="458"/>
                  </a:lnTo>
                  <a:lnTo>
                    <a:pt x="4516" y="650"/>
                  </a:lnTo>
                  <a:lnTo>
                    <a:pt x="4397" y="650"/>
                  </a:lnTo>
                  <a:lnTo>
                    <a:pt x="4269" y="623"/>
                  </a:lnTo>
                  <a:lnTo>
                    <a:pt x="4178" y="540"/>
                  </a:lnTo>
                  <a:lnTo>
                    <a:pt x="4095" y="440"/>
                  </a:lnTo>
                  <a:lnTo>
                    <a:pt x="3996" y="336"/>
                  </a:lnTo>
                  <a:lnTo>
                    <a:pt x="3865" y="478"/>
                  </a:lnTo>
                  <a:lnTo>
                    <a:pt x="3709" y="513"/>
                  </a:lnTo>
                  <a:lnTo>
                    <a:pt x="3561" y="618"/>
                  </a:lnTo>
                  <a:lnTo>
                    <a:pt x="3436" y="670"/>
                  </a:lnTo>
                  <a:lnTo>
                    <a:pt x="3291" y="624"/>
                  </a:lnTo>
                  <a:lnTo>
                    <a:pt x="3192" y="562"/>
                  </a:lnTo>
                  <a:lnTo>
                    <a:pt x="3051" y="574"/>
                  </a:lnTo>
                  <a:lnTo>
                    <a:pt x="2952" y="478"/>
                  </a:lnTo>
                  <a:lnTo>
                    <a:pt x="2749" y="537"/>
                  </a:lnTo>
                  <a:lnTo>
                    <a:pt x="2691" y="595"/>
                  </a:lnTo>
                  <a:lnTo>
                    <a:pt x="2605" y="645"/>
                  </a:lnTo>
                  <a:lnTo>
                    <a:pt x="2485" y="598"/>
                  </a:lnTo>
                  <a:lnTo>
                    <a:pt x="2355" y="601"/>
                  </a:lnTo>
                  <a:lnTo>
                    <a:pt x="2353" y="760"/>
                  </a:lnTo>
                  <a:lnTo>
                    <a:pt x="2367" y="936"/>
                  </a:lnTo>
                  <a:lnTo>
                    <a:pt x="2364" y="1065"/>
                  </a:lnTo>
                  <a:lnTo>
                    <a:pt x="2271" y="1161"/>
                  </a:lnTo>
                  <a:lnTo>
                    <a:pt x="2113" y="1161"/>
                  </a:lnTo>
                  <a:lnTo>
                    <a:pt x="1920" y="1233"/>
                  </a:lnTo>
                  <a:lnTo>
                    <a:pt x="1755" y="1365"/>
                  </a:lnTo>
                  <a:lnTo>
                    <a:pt x="1573" y="1342"/>
                  </a:lnTo>
                  <a:lnTo>
                    <a:pt x="1479" y="1677"/>
                  </a:lnTo>
                  <a:lnTo>
                    <a:pt x="1228" y="1749"/>
                  </a:lnTo>
                  <a:lnTo>
                    <a:pt x="1285" y="1920"/>
                  </a:lnTo>
                  <a:lnTo>
                    <a:pt x="1212" y="2008"/>
                  </a:lnTo>
                  <a:lnTo>
                    <a:pt x="1177" y="2133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6" name="Freeform 54">
              <a:extLst>
                <a:ext uri="{FF2B5EF4-FFF2-40B4-BE49-F238E27FC236}">
                  <a16:creationId xmlns:a16="http://schemas.microsoft.com/office/drawing/2014/main" id="{3A200C0C-03AE-85C4-70F4-9E5622E03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9382" y="1731095"/>
              <a:ext cx="1721760" cy="1001641"/>
            </a:xfrm>
            <a:custGeom>
              <a:avLst/>
              <a:gdLst>
                <a:gd name="T0" fmla="*/ 4815 w 4870"/>
                <a:gd name="T1" fmla="*/ 1895 h 2993"/>
                <a:gd name="T2" fmla="*/ 4568 w 4870"/>
                <a:gd name="T3" fmla="*/ 1923 h 2993"/>
                <a:gd name="T4" fmla="*/ 4449 w 4870"/>
                <a:gd name="T5" fmla="*/ 2179 h 2993"/>
                <a:gd name="T6" fmla="*/ 4504 w 4870"/>
                <a:gd name="T7" fmla="*/ 2407 h 2993"/>
                <a:gd name="T8" fmla="*/ 4641 w 4870"/>
                <a:gd name="T9" fmla="*/ 2499 h 2993"/>
                <a:gd name="T10" fmla="*/ 4459 w 4870"/>
                <a:gd name="T11" fmla="*/ 2572 h 2993"/>
                <a:gd name="T12" fmla="*/ 4523 w 4870"/>
                <a:gd name="T13" fmla="*/ 2746 h 2993"/>
                <a:gd name="T14" fmla="*/ 4331 w 4870"/>
                <a:gd name="T15" fmla="*/ 2883 h 2993"/>
                <a:gd name="T16" fmla="*/ 4203 w 4870"/>
                <a:gd name="T17" fmla="*/ 2787 h 2993"/>
                <a:gd name="T18" fmla="*/ 4257 w 4870"/>
                <a:gd name="T19" fmla="*/ 2590 h 2993"/>
                <a:gd name="T20" fmla="*/ 4102 w 4870"/>
                <a:gd name="T21" fmla="*/ 2398 h 2993"/>
                <a:gd name="T22" fmla="*/ 3901 w 4870"/>
                <a:gd name="T23" fmla="*/ 2311 h 2993"/>
                <a:gd name="T24" fmla="*/ 3736 w 4870"/>
                <a:gd name="T25" fmla="*/ 2453 h 2993"/>
                <a:gd name="T26" fmla="*/ 3499 w 4870"/>
                <a:gd name="T27" fmla="*/ 2389 h 2993"/>
                <a:gd name="T28" fmla="*/ 3334 w 4870"/>
                <a:gd name="T29" fmla="*/ 2407 h 2993"/>
                <a:gd name="T30" fmla="*/ 3343 w 4870"/>
                <a:gd name="T31" fmla="*/ 2590 h 2993"/>
                <a:gd name="T32" fmla="*/ 3124 w 4870"/>
                <a:gd name="T33" fmla="*/ 2746 h 2993"/>
                <a:gd name="T34" fmla="*/ 3032 w 4870"/>
                <a:gd name="T35" fmla="*/ 2956 h 2993"/>
                <a:gd name="T36" fmla="*/ 2813 w 4870"/>
                <a:gd name="T37" fmla="*/ 2983 h 2993"/>
                <a:gd name="T38" fmla="*/ 2694 w 4870"/>
                <a:gd name="T39" fmla="*/ 2746 h 2993"/>
                <a:gd name="T40" fmla="*/ 2740 w 4870"/>
                <a:gd name="T41" fmla="*/ 2545 h 2993"/>
                <a:gd name="T42" fmla="*/ 2511 w 4870"/>
                <a:gd name="T43" fmla="*/ 2645 h 2993"/>
                <a:gd name="T44" fmla="*/ 2401 w 4870"/>
                <a:gd name="T45" fmla="*/ 2737 h 2993"/>
                <a:gd name="T46" fmla="*/ 2219 w 4870"/>
                <a:gd name="T47" fmla="*/ 2755 h 2993"/>
                <a:gd name="T48" fmla="*/ 1990 w 4870"/>
                <a:gd name="T49" fmla="*/ 2773 h 2993"/>
                <a:gd name="T50" fmla="*/ 1880 w 4870"/>
                <a:gd name="T51" fmla="*/ 2865 h 2993"/>
                <a:gd name="T52" fmla="*/ 1617 w 4870"/>
                <a:gd name="T53" fmla="*/ 2918 h 2993"/>
                <a:gd name="T54" fmla="*/ 1644 w 4870"/>
                <a:gd name="T55" fmla="*/ 2819 h 2993"/>
                <a:gd name="T56" fmla="*/ 1296 w 4870"/>
                <a:gd name="T57" fmla="*/ 2765 h 2993"/>
                <a:gd name="T58" fmla="*/ 1084 w 4870"/>
                <a:gd name="T59" fmla="*/ 2846 h 2993"/>
                <a:gd name="T60" fmla="*/ 814 w 4870"/>
                <a:gd name="T61" fmla="*/ 2748 h 2993"/>
                <a:gd name="T62" fmla="*/ 619 w 4870"/>
                <a:gd name="T63" fmla="*/ 2489 h 2993"/>
                <a:gd name="T64" fmla="*/ 475 w 4870"/>
                <a:gd name="T65" fmla="*/ 2622 h 2993"/>
                <a:gd name="T66" fmla="*/ 118 w 4870"/>
                <a:gd name="T67" fmla="*/ 2547 h 2993"/>
                <a:gd name="T68" fmla="*/ 0 w 4870"/>
                <a:gd name="T69" fmla="*/ 2381 h 2993"/>
                <a:gd name="T70" fmla="*/ 315 w 4870"/>
                <a:gd name="T71" fmla="*/ 2100 h 2993"/>
                <a:gd name="T72" fmla="*/ 538 w 4870"/>
                <a:gd name="T73" fmla="*/ 1968 h 2993"/>
                <a:gd name="T74" fmla="*/ 615 w 4870"/>
                <a:gd name="T75" fmla="*/ 1428 h 2993"/>
                <a:gd name="T76" fmla="*/ 891 w 4870"/>
                <a:gd name="T77" fmla="*/ 1212 h 2993"/>
                <a:gd name="T78" fmla="*/ 1143 w 4870"/>
                <a:gd name="T79" fmla="*/ 1044 h 2993"/>
                <a:gd name="T80" fmla="*/ 1462 w 4870"/>
                <a:gd name="T81" fmla="*/ 852 h 2993"/>
                <a:gd name="T82" fmla="*/ 1546 w 4870"/>
                <a:gd name="T83" fmla="*/ 660 h 2993"/>
                <a:gd name="T84" fmla="*/ 1714 w 4870"/>
                <a:gd name="T85" fmla="*/ 480 h 2993"/>
                <a:gd name="T86" fmla="*/ 2074 w 4870"/>
                <a:gd name="T87" fmla="*/ 420 h 2993"/>
                <a:gd name="T88" fmla="*/ 2350 w 4870"/>
                <a:gd name="T89" fmla="*/ 288 h 2993"/>
                <a:gd name="T90" fmla="*/ 2475 w 4870"/>
                <a:gd name="T91" fmla="*/ 94 h 2993"/>
                <a:gd name="T92" fmla="*/ 2770 w 4870"/>
                <a:gd name="T93" fmla="*/ 72 h 2993"/>
                <a:gd name="T94" fmla="*/ 3118 w 4870"/>
                <a:gd name="T95" fmla="*/ 36 h 2993"/>
                <a:gd name="T96" fmla="*/ 3298 w 4870"/>
                <a:gd name="T97" fmla="*/ 72 h 2993"/>
                <a:gd name="T98" fmla="*/ 3499 w 4870"/>
                <a:gd name="T99" fmla="*/ 195 h 2993"/>
                <a:gd name="T100" fmla="*/ 3718 w 4870"/>
                <a:gd name="T101" fmla="*/ 241 h 2993"/>
                <a:gd name="T102" fmla="*/ 3928 w 4870"/>
                <a:gd name="T103" fmla="*/ 222 h 2993"/>
                <a:gd name="T104" fmla="*/ 4148 w 4870"/>
                <a:gd name="T105" fmla="*/ 222 h 2993"/>
                <a:gd name="T106" fmla="*/ 4349 w 4870"/>
                <a:gd name="T107" fmla="*/ 259 h 2993"/>
                <a:gd name="T108" fmla="*/ 4459 w 4870"/>
                <a:gd name="T109" fmla="*/ 487 h 2993"/>
                <a:gd name="T110" fmla="*/ 4559 w 4870"/>
                <a:gd name="T111" fmla="*/ 743 h 2993"/>
                <a:gd name="T112" fmla="*/ 4623 w 4870"/>
                <a:gd name="T113" fmla="*/ 1073 h 2993"/>
                <a:gd name="T114" fmla="*/ 4596 w 4870"/>
                <a:gd name="T115" fmla="*/ 1356 h 2993"/>
                <a:gd name="T116" fmla="*/ 4779 w 4870"/>
                <a:gd name="T117" fmla="*/ 1685 h 2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70" h="2993">
                  <a:moveTo>
                    <a:pt x="4870" y="1841"/>
                  </a:moveTo>
                  <a:lnTo>
                    <a:pt x="4815" y="1895"/>
                  </a:lnTo>
                  <a:lnTo>
                    <a:pt x="4687" y="1905"/>
                  </a:lnTo>
                  <a:lnTo>
                    <a:pt x="4568" y="1923"/>
                  </a:lnTo>
                  <a:lnTo>
                    <a:pt x="4422" y="2005"/>
                  </a:lnTo>
                  <a:lnTo>
                    <a:pt x="4449" y="2179"/>
                  </a:lnTo>
                  <a:lnTo>
                    <a:pt x="4431" y="2343"/>
                  </a:lnTo>
                  <a:lnTo>
                    <a:pt x="4504" y="2407"/>
                  </a:lnTo>
                  <a:lnTo>
                    <a:pt x="4541" y="2453"/>
                  </a:lnTo>
                  <a:lnTo>
                    <a:pt x="4641" y="2499"/>
                  </a:lnTo>
                  <a:lnTo>
                    <a:pt x="4568" y="2581"/>
                  </a:lnTo>
                  <a:lnTo>
                    <a:pt x="4459" y="2572"/>
                  </a:lnTo>
                  <a:lnTo>
                    <a:pt x="4385" y="2654"/>
                  </a:lnTo>
                  <a:lnTo>
                    <a:pt x="4523" y="2746"/>
                  </a:lnTo>
                  <a:lnTo>
                    <a:pt x="4449" y="2846"/>
                  </a:lnTo>
                  <a:lnTo>
                    <a:pt x="4331" y="2883"/>
                  </a:lnTo>
                  <a:lnTo>
                    <a:pt x="4239" y="2883"/>
                  </a:lnTo>
                  <a:lnTo>
                    <a:pt x="4203" y="2787"/>
                  </a:lnTo>
                  <a:lnTo>
                    <a:pt x="4203" y="2645"/>
                  </a:lnTo>
                  <a:lnTo>
                    <a:pt x="4257" y="2590"/>
                  </a:lnTo>
                  <a:lnTo>
                    <a:pt x="4276" y="2517"/>
                  </a:lnTo>
                  <a:lnTo>
                    <a:pt x="4102" y="2398"/>
                  </a:lnTo>
                  <a:lnTo>
                    <a:pt x="4001" y="2362"/>
                  </a:lnTo>
                  <a:lnTo>
                    <a:pt x="3901" y="2311"/>
                  </a:lnTo>
                  <a:lnTo>
                    <a:pt x="3791" y="2353"/>
                  </a:lnTo>
                  <a:lnTo>
                    <a:pt x="3736" y="2453"/>
                  </a:lnTo>
                  <a:lnTo>
                    <a:pt x="3636" y="2407"/>
                  </a:lnTo>
                  <a:lnTo>
                    <a:pt x="3499" y="2389"/>
                  </a:lnTo>
                  <a:lnTo>
                    <a:pt x="3407" y="2426"/>
                  </a:lnTo>
                  <a:lnTo>
                    <a:pt x="3334" y="2407"/>
                  </a:lnTo>
                  <a:lnTo>
                    <a:pt x="3307" y="2517"/>
                  </a:lnTo>
                  <a:lnTo>
                    <a:pt x="3343" y="2590"/>
                  </a:lnTo>
                  <a:lnTo>
                    <a:pt x="3206" y="2682"/>
                  </a:lnTo>
                  <a:lnTo>
                    <a:pt x="3124" y="2746"/>
                  </a:lnTo>
                  <a:lnTo>
                    <a:pt x="3023" y="2874"/>
                  </a:lnTo>
                  <a:lnTo>
                    <a:pt x="3032" y="2956"/>
                  </a:lnTo>
                  <a:lnTo>
                    <a:pt x="2941" y="2993"/>
                  </a:lnTo>
                  <a:lnTo>
                    <a:pt x="2813" y="2983"/>
                  </a:lnTo>
                  <a:lnTo>
                    <a:pt x="2740" y="2883"/>
                  </a:lnTo>
                  <a:lnTo>
                    <a:pt x="2694" y="2746"/>
                  </a:lnTo>
                  <a:lnTo>
                    <a:pt x="2721" y="2645"/>
                  </a:lnTo>
                  <a:lnTo>
                    <a:pt x="2740" y="2545"/>
                  </a:lnTo>
                  <a:lnTo>
                    <a:pt x="2593" y="2583"/>
                  </a:lnTo>
                  <a:lnTo>
                    <a:pt x="2511" y="2645"/>
                  </a:lnTo>
                  <a:lnTo>
                    <a:pt x="2493" y="2727"/>
                  </a:lnTo>
                  <a:lnTo>
                    <a:pt x="2401" y="2737"/>
                  </a:lnTo>
                  <a:lnTo>
                    <a:pt x="2319" y="2673"/>
                  </a:lnTo>
                  <a:lnTo>
                    <a:pt x="2219" y="2755"/>
                  </a:lnTo>
                  <a:lnTo>
                    <a:pt x="2091" y="2746"/>
                  </a:lnTo>
                  <a:lnTo>
                    <a:pt x="1990" y="2773"/>
                  </a:lnTo>
                  <a:lnTo>
                    <a:pt x="1972" y="2837"/>
                  </a:lnTo>
                  <a:lnTo>
                    <a:pt x="1880" y="2865"/>
                  </a:lnTo>
                  <a:lnTo>
                    <a:pt x="1789" y="2947"/>
                  </a:lnTo>
                  <a:lnTo>
                    <a:pt x="1617" y="2918"/>
                  </a:lnTo>
                  <a:lnTo>
                    <a:pt x="1677" y="2891"/>
                  </a:lnTo>
                  <a:lnTo>
                    <a:pt x="1644" y="2819"/>
                  </a:lnTo>
                  <a:lnTo>
                    <a:pt x="1438" y="2727"/>
                  </a:lnTo>
                  <a:lnTo>
                    <a:pt x="1296" y="2765"/>
                  </a:lnTo>
                  <a:lnTo>
                    <a:pt x="1159" y="2726"/>
                  </a:lnTo>
                  <a:lnTo>
                    <a:pt x="1084" y="2846"/>
                  </a:lnTo>
                  <a:lnTo>
                    <a:pt x="960" y="2829"/>
                  </a:lnTo>
                  <a:lnTo>
                    <a:pt x="814" y="2748"/>
                  </a:lnTo>
                  <a:lnTo>
                    <a:pt x="700" y="2654"/>
                  </a:lnTo>
                  <a:lnTo>
                    <a:pt x="619" y="2489"/>
                  </a:lnTo>
                  <a:lnTo>
                    <a:pt x="463" y="2589"/>
                  </a:lnTo>
                  <a:lnTo>
                    <a:pt x="475" y="2622"/>
                  </a:lnTo>
                  <a:lnTo>
                    <a:pt x="253" y="2583"/>
                  </a:lnTo>
                  <a:lnTo>
                    <a:pt x="118" y="2547"/>
                  </a:lnTo>
                  <a:lnTo>
                    <a:pt x="39" y="2450"/>
                  </a:lnTo>
                  <a:lnTo>
                    <a:pt x="0" y="2381"/>
                  </a:lnTo>
                  <a:lnTo>
                    <a:pt x="159" y="2268"/>
                  </a:lnTo>
                  <a:lnTo>
                    <a:pt x="315" y="2100"/>
                  </a:lnTo>
                  <a:lnTo>
                    <a:pt x="423" y="2028"/>
                  </a:lnTo>
                  <a:lnTo>
                    <a:pt x="538" y="1968"/>
                  </a:lnTo>
                  <a:lnTo>
                    <a:pt x="483" y="1824"/>
                  </a:lnTo>
                  <a:lnTo>
                    <a:pt x="615" y="1428"/>
                  </a:lnTo>
                  <a:lnTo>
                    <a:pt x="735" y="1320"/>
                  </a:lnTo>
                  <a:lnTo>
                    <a:pt x="891" y="1212"/>
                  </a:lnTo>
                  <a:lnTo>
                    <a:pt x="1035" y="1140"/>
                  </a:lnTo>
                  <a:lnTo>
                    <a:pt x="1143" y="1044"/>
                  </a:lnTo>
                  <a:lnTo>
                    <a:pt x="1311" y="972"/>
                  </a:lnTo>
                  <a:lnTo>
                    <a:pt x="1462" y="852"/>
                  </a:lnTo>
                  <a:lnTo>
                    <a:pt x="1522" y="756"/>
                  </a:lnTo>
                  <a:lnTo>
                    <a:pt x="1546" y="660"/>
                  </a:lnTo>
                  <a:lnTo>
                    <a:pt x="1642" y="600"/>
                  </a:lnTo>
                  <a:lnTo>
                    <a:pt x="1714" y="480"/>
                  </a:lnTo>
                  <a:lnTo>
                    <a:pt x="1846" y="420"/>
                  </a:lnTo>
                  <a:lnTo>
                    <a:pt x="2074" y="420"/>
                  </a:lnTo>
                  <a:lnTo>
                    <a:pt x="2218" y="336"/>
                  </a:lnTo>
                  <a:lnTo>
                    <a:pt x="2350" y="288"/>
                  </a:lnTo>
                  <a:lnTo>
                    <a:pt x="2365" y="131"/>
                  </a:lnTo>
                  <a:lnTo>
                    <a:pt x="2475" y="94"/>
                  </a:lnTo>
                  <a:lnTo>
                    <a:pt x="2650" y="36"/>
                  </a:lnTo>
                  <a:lnTo>
                    <a:pt x="2770" y="72"/>
                  </a:lnTo>
                  <a:lnTo>
                    <a:pt x="2962" y="0"/>
                  </a:lnTo>
                  <a:lnTo>
                    <a:pt x="3118" y="36"/>
                  </a:lnTo>
                  <a:lnTo>
                    <a:pt x="3224" y="67"/>
                  </a:lnTo>
                  <a:lnTo>
                    <a:pt x="3298" y="72"/>
                  </a:lnTo>
                  <a:lnTo>
                    <a:pt x="3380" y="177"/>
                  </a:lnTo>
                  <a:lnTo>
                    <a:pt x="3499" y="195"/>
                  </a:lnTo>
                  <a:lnTo>
                    <a:pt x="3608" y="259"/>
                  </a:lnTo>
                  <a:lnTo>
                    <a:pt x="3718" y="241"/>
                  </a:lnTo>
                  <a:lnTo>
                    <a:pt x="3837" y="222"/>
                  </a:lnTo>
                  <a:lnTo>
                    <a:pt x="3928" y="222"/>
                  </a:lnTo>
                  <a:lnTo>
                    <a:pt x="4056" y="213"/>
                  </a:lnTo>
                  <a:lnTo>
                    <a:pt x="4148" y="222"/>
                  </a:lnTo>
                  <a:lnTo>
                    <a:pt x="4248" y="250"/>
                  </a:lnTo>
                  <a:lnTo>
                    <a:pt x="4349" y="259"/>
                  </a:lnTo>
                  <a:lnTo>
                    <a:pt x="4449" y="332"/>
                  </a:lnTo>
                  <a:lnTo>
                    <a:pt x="4459" y="487"/>
                  </a:lnTo>
                  <a:lnTo>
                    <a:pt x="4513" y="625"/>
                  </a:lnTo>
                  <a:lnTo>
                    <a:pt x="4559" y="743"/>
                  </a:lnTo>
                  <a:lnTo>
                    <a:pt x="4587" y="935"/>
                  </a:lnTo>
                  <a:lnTo>
                    <a:pt x="4623" y="1073"/>
                  </a:lnTo>
                  <a:lnTo>
                    <a:pt x="4641" y="1237"/>
                  </a:lnTo>
                  <a:lnTo>
                    <a:pt x="4596" y="1356"/>
                  </a:lnTo>
                  <a:lnTo>
                    <a:pt x="4715" y="1502"/>
                  </a:lnTo>
                  <a:lnTo>
                    <a:pt x="4779" y="1685"/>
                  </a:lnTo>
                  <a:lnTo>
                    <a:pt x="4870" y="1841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7" name="Freeform 55">
              <a:extLst>
                <a:ext uri="{FF2B5EF4-FFF2-40B4-BE49-F238E27FC236}">
                  <a16:creationId xmlns:a16="http://schemas.microsoft.com/office/drawing/2014/main" id="{2D82E393-66DD-B44A-AFC0-AACBF7E5A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4000" y="2697736"/>
              <a:ext cx="631951" cy="581652"/>
            </a:xfrm>
            <a:custGeom>
              <a:avLst/>
              <a:gdLst>
                <a:gd name="T0" fmla="*/ 1362 w 1792"/>
                <a:gd name="T1" fmla="*/ 27 h 1740"/>
                <a:gd name="T2" fmla="*/ 1252 w 1792"/>
                <a:gd name="T3" fmla="*/ 46 h 1740"/>
                <a:gd name="T4" fmla="*/ 1142 w 1792"/>
                <a:gd name="T5" fmla="*/ 128 h 1740"/>
                <a:gd name="T6" fmla="*/ 1042 w 1792"/>
                <a:gd name="T7" fmla="*/ 54 h 1740"/>
                <a:gd name="T8" fmla="*/ 868 w 1792"/>
                <a:gd name="T9" fmla="*/ 27 h 1740"/>
                <a:gd name="T10" fmla="*/ 868 w 1792"/>
                <a:gd name="T11" fmla="*/ 183 h 1740"/>
                <a:gd name="T12" fmla="*/ 813 w 1792"/>
                <a:gd name="T13" fmla="*/ 257 h 1740"/>
                <a:gd name="T14" fmla="*/ 813 w 1792"/>
                <a:gd name="T15" fmla="*/ 383 h 1740"/>
                <a:gd name="T16" fmla="*/ 669 w 1792"/>
                <a:gd name="T17" fmla="*/ 501 h 1740"/>
                <a:gd name="T18" fmla="*/ 658 w 1792"/>
                <a:gd name="T19" fmla="*/ 657 h 1740"/>
                <a:gd name="T20" fmla="*/ 567 w 1792"/>
                <a:gd name="T21" fmla="*/ 720 h 1740"/>
                <a:gd name="T22" fmla="*/ 438 w 1792"/>
                <a:gd name="T23" fmla="*/ 695 h 1740"/>
                <a:gd name="T24" fmla="*/ 300 w 1792"/>
                <a:gd name="T25" fmla="*/ 677 h 1740"/>
                <a:gd name="T26" fmla="*/ 219 w 1792"/>
                <a:gd name="T27" fmla="*/ 729 h 1740"/>
                <a:gd name="T28" fmla="*/ 219 w 1792"/>
                <a:gd name="T29" fmla="*/ 873 h 1740"/>
                <a:gd name="T30" fmla="*/ 192 w 1792"/>
                <a:gd name="T31" fmla="*/ 1041 h 1740"/>
                <a:gd name="T32" fmla="*/ 97 w 1792"/>
                <a:gd name="T33" fmla="*/ 1137 h 1740"/>
                <a:gd name="T34" fmla="*/ 0 w 1792"/>
                <a:gd name="T35" fmla="*/ 1244 h 1740"/>
                <a:gd name="T36" fmla="*/ 111 w 1792"/>
                <a:gd name="T37" fmla="*/ 1326 h 1740"/>
                <a:gd name="T38" fmla="*/ 255 w 1792"/>
                <a:gd name="T39" fmla="*/ 1272 h 1740"/>
                <a:gd name="T40" fmla="*/ 375 w 1792"/>
                <a:gd name="T41" fmla="*/ 1383 h 1740"/>
                <a:gd name="T42" fmla="*/ 411 w 1792"/>
                <a:gd name="T43" fmla="*/ 1481 h 1740"/>
                <a:gd name="T44" fmla="*/ 520 w 1792"/>
                <a:gd name="T45" fmla="*/ 1536 h 1740"/>
                <a:gd name="T46" fmla="*/ 615 w 1792"/>
                <a:gd name="T47" fmla="*/ 1548 h 1740"/>
                <a:gd name="T48" fmla="*/ 796 w 1792"/>
                <a:gd name="T49" fmla="*/ 1679 h 1740"/>
                <a:gd name="T50" fmla="*/ 921 w 1792"/>
                <a:gd name="T51" fmla="*/ 1740 h 1740"/>
                <a:gd name="T52" fmla="*/ 983 w 1792"/>
                <a:gd name="T53" fmla="*/ 1647 h 1740"/>
                <a:gd name="T54" fmla="*/ 1047 w 1792"/>
                <a:gd name="T55" fmla="*/ 1555 h 1740"/>
                <a:gd name="T56" fmla="*/ 1197 w 1792"/>
                <a:gd name="T57" fmla="*/ 1463 h 1740"/>
                <a:gd name="T58" fmla="*/ 1344 w 1792"/>
                <a:gd name="T59" fmla="*/ 1435 h 1740"/>
                <a:gd name="T60" fmla="*/ 1417 w 1792"/>
                <a:gd name="T61" fmla="*/ 1353 h 1740"/>
                <a:gd name="T62" fmla="*/ 1472 w 1792"/>
                <a:gd name="T63" fmla="*/ 1262 h 1740"/>
                <a:gd name="T64" fmla="*/ 1371 w 1792"/>
                <a:gd name="T65" fmla="*/ 1225 h 1740"/>
                <a:gd name="T66" fmla="*/ 1298 w 1792"/>
                <a:gd name="T67" fmla="*/ 1189 h 1740"/>
                <a:gd name="T68" fmla="*/ 1197 w 1792"/>
                <a:gd name="T69" fmla="*/ 1152 h 1740"/>
                <a:gd name="T70" fmla="*/ 1115 w 1792"/>
                <a:gd name="T71" fmla="*/ 1088 h 1740"/>
                <a:gd name="T72" fmla="*/ 1124 w 1792"/>
                <a:gd name="T73" fmla="*/ 1006 h 1740"/>
                <a:gd name="T74" fmla="*/ 1170 w 1792"/>
                <a:gd name="T75" fmla="*/ 914 h 1740"/>
                <a:gd name="T76" fmla="*/ 1298 w 1792"/>
                <a:gd name="T77" fmla="*/ 914 h 1740"/>
                <a:gd name="T78" fmla="*/ 1426 w 1792"/>
                <a:gd name="T79" fmla="*/ 896 h 1740"/>
                <a:gd name="T80" fmla="*/ 1481 w 1792"/>
                <a:gd name="T81" fmla="*/ 805 h 1740"/>
                <a:gd name="T82" fmla="*/ 1508 w 1792"/>
                <a:gd name="T83" fmla="*/ 667 h 1740"/>
                <a:gd name="T84" fmla="*/ 1572 w 1792"/>
                <a:gd name="T85" fmla="*/ 567 h 1740"/>
                <a:gd name="T86" fmla="*/ 1618 w 1792"/>
                <a:gd name="T87" fmla="*/ 466 h 1740"/>
                <a:gd name="T88" fmla="*/ 1627 w 1792"/>
                <a:gd name="T89" fmla="*/ 393 h 1740"/>
                <a:gd name="T90" fmla="*/ 1700 w 1792"/>
                <a:gd name="T91" fmla="*/ 347 h 1740"/>
                <a:gd name="T92" fmla="*/ 1792 w 1792"/>
                <a:gd name="T93" fmla="*/ 302 h 1740"/>
                <a:gd name="T94" fmla="*/ 1792 w 1792"/>
                <a:gd name="T95" fmla="*/ 201 h 1740"/>
                <a:gd name="T96" fmla="*/ 1682 w 1792"/>
                <a:gd name="T97" fmla="*/ 183 h 1740"/>
                <a:gd name="T98" fmla="*/ 1645 w 1792"/>
                <a:gd name="T99" fmla="*/ 82 h 1740"/>
                <a:gd name="T100" fmla="*/ 1545 w 1792"/>
                <a:gd name="T101" fmla="*/ 18 h 1740"/>
                <a:gd name="T102" fmla="*/ 1444 w 1792"/>
                <a:gd name="T103" fmla="*/ 0 h 1740"/>
                <a:gd name="T104" fmla="*/ 1362 w 1792"/>
                <a:gd name="T105" fmla="*/ 27 h 1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92" h="1740">
                  <a:moveTo>
                    <a:pt x="1362" y="27"/>
                  </a:moveTo>
                  <a:lnTo>
                    <a:pt x="1252" y="46"/>
                  </a:lnTo>
                  <a:lnTo>
                    <a:pt x="1142" y="128"/>
                  </a:lnTo>
                  <a:lnTo>
                    <a:pt x="1042" y="54"/>
                  </a:lnTo>
                  <a:lnTo>
                    <a:pt x="868" y="27"/>
                  </a:lnTo>
                  <a:lnTo>
                    <a:pt x="868" y="183"/>
                  </a:lnTo>
                  <a:lnTo>
                    <a:pt x="813" y="257"/>
                  </a:lnTo>
                  <a:lnTo>
                    <a:pt x="813" y="383"/>
                  </a:lnTo>
                  <a:lnTo>
                    <a:pt x="669" y="501"/>
                  </a:lnTo>
                  <a:lnTo>
                    <a:pt x="658" y="657"/>
                  </a:lnTo>
                  <a:lnTo>
                    <a:pt x="567" y="720"/>
                  </a:lnTo>
                  <a:lnTo>
                    <a:pt x="438" y="695"/>
                  </a:lnTo>
                  <a:lnTo>
                    <a:pt x="300" y="677"/>
                  </a:lnTo>
                  <a:lnTo>
                    <a:pt x="219" y="729"/>
                  </a:lnTo>
                  <a:lnTo>
                    <a:pt x="219" y="873"/>
                  </a:lnTo>
                  <a:lnTo>
                    <a:pt x="192" y="1041"/>
                  </a:lnTo>
                  <a:lnTo>
                    <a:pt x="97" y="1137"/>
                  </a:lnTo>
                  <a:lnTo>
                    <a:pt x="0" y="1244"/>
                  </a:lnTo>
                  <a:lnTo>
                    <a:pt x="111" y="1326"/>
                  </a:lnTo>
                  <a:lnTo>
                    <a:pt x="255" y="1272"/>
                  </a:lnTo>
                  <a:lnTo>
                    <a:pt x="375" y="1383"/>
                  </a:lnTo>
                  <a:lnTo>
                    <a:pt x="411" y="1481"/>
                  </a:lnTo>
                  <a:lnTo>
                    <a:pt x="520" y="1536"/>
                  </a:lnTo>
                  <a:lnTo>
                    <a:pt x="615" y="1548"/>
                  </a:lnTo>
                  <a:lnTo>
                    <a:pt x="796" y="1679"/>
                  </a:lnTo>
                  <a:lnTo>
                    <a:pt x="921" y="1740"/>
                  </a:lnTo>
                  <a:lnTo>
                    <a:pt x="983" y="1647"/>
                  </a:lnTo>
                  <a:lnTo>
                    <a:pt x="1047" y="1555"/>
                  </a:lnTo>
                  <a:lnTo>
                    <a:pt x="1197" y="1463"/>
                  </a:lnTo>
                  <a:lnTo>
                    <a:pt x="1344" y="1435"/>
                  </a:lnTo>
                  <a:lnTo>
                    <a:pt x="1417" y="1353"/>
                  </a:lnTo>
                  <a:lnTo>
                    <a:pt x="1472" y="1262"/>
                  </a:lnTo>
                  <a:lnTo>
                    <a:pt x="1371" y="1225"/>
                  </a:lnTo>
                  <a:lnTo>
                    <a:pt x="1298" y="1189"/>
                  </a:lnTo>
                  <a:lnTo>
                    <a:pt x="1197" y="1152"/>
                  </a:lnTo>
                  <a:lnTo>
                    <a:pt x="1115" y="1088"/>
                  </a:lnTo>
                  <a:lnTo>
                    <a:pt x="1124" y="1006"/>
                  </a:lnTo>
                  <a:lnTo>
                    <a:pt x="1170" y="914"/>
                  </a:lnTo>
                  <a:lnTo>
                    <a:pt x="1298" y="914"/>
                  </a:lnTo>
                  <a:lnTo>
                    <a:pt x="1426" y="896"/>
                  </a:lnTo>
                  <a:lnTo>
                    <a:pt x="1481" y="805"/>
                  </a:lnTo>
                  <a:lnTo>
                    <a:pt x="1508" y="667"/>
                  </a:lnTo>
                  <a:lnTo>
                    <a:pt x="1572" y="567"/>
                  </a:lnTo>
                  <a:lnTo>
                    <a:pt x="1618" y="466"/>
                  </a:lnTo>
                  <a:lnTo>
                    <a:pt x="1627" y="393"/>
                  </a:lnTo>
                  <a:lnTo>
                    <a:pt x="1700" y="347"/>
                  </a:lnTo>
                  <a:lnTo>
                    <a:pt x="1792" y="302"/>
                  </a:lnTo>
                  <a:lnTo>
                    <a:pt x="1792" y="201"/>
                  </a:lnTo>
                  <a:lnTo>
                    <a:pt x="1682" y="183"/>
                  </a:lnTo>
                  <a:lnTo>
                    <a:pt x="1645" y="82"/>
                  </a:lnTo>
                  <a:lnTo>
                    <a:pt x="1545" y="18"/>
                  </a:lnTo>
                  <a:lnTo>
                    <a:pt x="1444" y="0"/>
                  </a:lnTo>
                  <a:lnTo>
                    <a:pt x="1362" y="27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8" name="Freeform 56">
              <a:extLst>
                <a:ext uri="{FF2B5EF4-FFF2-40B4-BE49-F238E27FC236}">
                  <a16:creationId xmlns:a16="http://schemas.microsoft.com/office/drawing/2014/main" id="{C4DF16E0-604E-92A5-B4D8-57FEF2E854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7811" y="2347745"/>
              <a:ext cx="1178597" cy="1139969"/>
            </a:xfrm>
            <a:custGeom>
              <a:avLst/>
              <a:gdLst>
                <a:gd name="T0" fmla="*/ 306 w 3330"/>
                <a:gd name="T1" fmla="*/ 997 h 3414"/>
                <a:gd name="T2" fmla="*/ 550 w 3330"/>
                <a:gd name="T3" fmla="*/ 913 h 3414"/>
                <a:gd name="T4" fmla="*/ 825 w 3330"/>
                <a:gd name="T5" fmla="*/ 886 h 3414"/>
                <a:gd name="T6" fmla="*/ 1071 w 3330"/>
                <a:gd name="T7" fmla="*/ 705 h 3414"/>
                <a:gd name="T8" fmla="*/ 1074 w 3330"/>
                <a:gd name="T9" fmla="*/ 1050 h 3414"/>
                <a:gd name="T10" fmla="*/ 1363 w 3330"/>
                <a:gd name="T11" fmla="*/ 1114 h 3414"/>
                <a:gd name="T12" fmla="*/ 1551 w 3330"/>
                <a:gd name="T13" fmla="*/ 832 h 3414"/>
                <a:gd name="T14" fmla="*/ 1666 w 3330"/>
                <a:gd name="T15" fmla="*/ 568 h 3414"/>
                <a:gd name="T16" fmla="*/ 1972 w 3330"/>
                <a:gd name="T17" fmla="*/ 567 h 3414"/>
                <a:gd name="T18" fmla="*/ 2235 w 3330"/>
                <a:gd name="T19" fmla="*/ 469 h 3414"/>
                <a:gd name="T20" fmla="*/ 2608 w 3330"/>
                <a:gd name="T21" fmla="*/ 678 h 3414"/>
                <a:gd name="T22" fmla="*/ 2535 w 3330"/>
                <a:gd name="T23" fmla="*/ 946 h 3414"/>
                <a:gd name="T24" fmla="*/ 2782 w 3330"/>
                <a:gd name="T25" fmla="*/ 1003 h 3414"/>
                <a:gd name="T26" fmla="*/ 2793 w 3330"/>
                <a:gd name="T27" fmla="*/ 729 h 3414"/>
                <a:gd name="T28" fmla="*/ 2875 w 3330"/>
                <a:gd name="T29" fmla="*/ 615 h 3414"/>
                <a:gd name="T30" fmla="*/ 2781 w 3330"/>
                <a:gd name="T31" fmla="*/ 339 h 3414"/>
                <a:gd name="T32" fmla="*/ 3028 w 3330"/>
                <a:gd name="T33" fmla="*/ 61 h 3414"/>
                <a:gd name="T34" fmla="*/ 3239 w 3330"/>
                <a:gd name="T35" fmla="*/ 118 h 3414"/>
                <a:gd name="T36" fmla="*/ 3330 w 3330"/>
                <a:gd name="T37" fmla="*/ 530 h 3414"/>
                <a:gd name="T38" fmla="*/ 3293 w 3330"/>
                <a:gd name="T39" fmla="*/ 1161 h 3414"/>
                <a:gd name="T40" fmla="*/ 3248 w 3330"/>
                <a:gd name="T41" fmla="*/ 1664 h 3414"/>
                <a:gd name="T42" fmla="*/ 3193 w 3330"/>
                <a:gd name="T43" fmla="*/ 1984 h 3414"/>
                <a:gd name="T44" fmla="*/ 2891 w 3330"/>
                <a:gd name="T45" fmla="*/ 1837 h 3414"/>
                <a:gd name="T46" fmla="*/ 2617 w 3330"/>
                <a:gd name="T47" fmla="*/ 1810 h 3414"/>
                <a:gd name="T48" fmla="*/ 2434 w 3330"/>
                <a:gd name="T49" fmla="*/ 2066 h 3414"/>
                <a:gd name="T50" fmla="*/ 2178 w 3330"/>
                <a:gd name="T51" fmla="*/ 2432 h 3414"/>
                <a:gd name="T52" fmla="*/ 2205 w 3330"/>
                <a:gd name="T53" fmla="*/ 2742 h 3414"/>
                <a:gd name="T54" fmla="*/ 2361 w 3330"/>
                <a:gd name="T55" fmla="*/ 3008 h 3414"/>
                <a:gd name="T56" fmla="*/ 2575 w 3330"/>
                <a:gd name="T57" fmla="*/ 3247 h 3414"/>
                <a:gd name="T58" fmla="*/ 2065 w 3330"/>
                <a:gd name="T59" fmla="*/ 3235 h 3414"/>
                <a:gd name="T60" fmla="*/ 1666 w 3330"/>
                <a:gd name="T61" fmla="*/ 3282 h 3414"/>
                <a:gd name="T62" fmla="*/ 1116 w 3330"/>
                <a:gd name="T63" fmla="*/ 3334 h 3414"/>
                <a:gd name="T64" fmla="*/ 774 w 3330"/>
                <a:gd name="T65" fmla="*/ 3037 h 3414"/>
                <a:gd name="T66" fmla="*/ 405 w 3330"/>
                <a:gd name="T67" fmla="*/ 2863 h 3414"/>
                <a:gd name="T68" fmla="*/ 54 w 3330"/>
                <a:gd name="T69" fmla="*/ 2820 h 3414"/>
                <a:gd name="T70" fmla="*/ 277 w 3330"/>
                <a:gd name="T71" fmla="*/ 2514 h 3414"/>
                <a:gd name="T72" fmla="*/ 550 w 3330"/>
                <a:gd name="T73" fmla="*/ 2313 h 3414"/>
                <a:gd name="T74" fmla="*/ 277 w 3330"/>
                <a:gd name="T75" fmla="*/ 2203 h 3414"/>
                <a:gd name="T76" fmla="*/ 247 w 3330"/>
                <a:gd name="T77" fmla="*/ 1966 h 3414"/>
                <a:gd name="T78" fmla="*/ 559 w 3330"/>
                <a:gd name="T79" fmla="*/ 1852 h 3414"/>
                <a:gd name="T80" fmla="*/ 697 w 3330"/>
                <a:gd name="T81" fmla="*/ 1516 h 3414"/>
                <a:gd name="T82" fmla="*/ 871 w 3330"/>
                <a:gd name="T83" fmla="*/ 1353 h 3414"/>
                <a:gd name="T84" fmla="*/ 726 w 3330"/>
                <a:gd name="T85" fmla="*/ 1134 h 3414"/>
                <a:gd name="T86" fmla="*/ 441 w 3330"/>
                <a:gd name="T87" fmla="*/ 1077 h 3414"/>
                <a:gd name="T88" fmla="*/ 121 w 3330"/>
                <a:gd name="T89" fmla="*/ 1107 h 3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30" h="3414">
                  <a:moveTo>
                    <a:pt x="121" y="1107"/>
                  </a:moveTo>
                  <a:lnTo>
                    <a:pt x="211" y="1024"/>
                  </a:lnTo>
                  <a:lnTo>
                    <a:pt x="306" y="997"/>
                  </a:lnTo>
                  <a:lnTo>
                    <a:pt x="321" y="933"/>
                  </a:lnTo>
                  <a:lnTo>
                    <a:pt x="424" y="904"/>
                  </a:lnTo>
                  <a:lnTo>
                    <a:pt x="550" y="913"/>
                  </a:lnTo>
                  <a:lnTo>
                    <a:pt x="649" y="831"/>
                  </a:lnTo>
                  <a:lnTo>
                    <a:pt x="733" y="897"/>
                  </a:lnTo>
                  <a:lnTo>
                    <a:pt x="825" y="886"/>
                  </a:lnTo>
                  <a:lnTo>
                    <a:pt x="844" y="805"/>
                  </a:lnTo>
                  <a:lnTo>
                    <a:pt x="927" y="741"/>
                  </a:lnTo>
                  <a:lnTo>
                    <a:pt x="1071" y="705"/>
                  </a:lnTo>
                  <a:lnTo>
                    <a:pt x="1053" y="805"/>
                  </a:lnTo>
                  <a:lnTo>
                    <a:pt x="1026" y="904"/>
                  </a:lnTo>
                  <a:lnTo>
                    <a:pt x="1074" y="1050"/>
                  </a:lnTo>
                  <a:lnTo>
                    <a:pt x="1147" y="1143"/>
                  </a:lnTo>
                  <a:lnTo>
                    <a:pt x="1270" y="1153"/>
                  </a:lnTo>
                  <a:lnTo>
                    <a:pt x="1363" y="1114"/>
                  </a:lnTo>
                  <a:lnTo>
                    <a:pt x="1356" y="1035"/>
                  </a:lnTo>
                  <a:lnTo>
                    <a:pt x="1453" y="906"/>
                  </a:lnTo>
                  <a:lnTo>
                    <a:pt x="1551" y="832"/>
                  </a:lnTo>
                  <a:lnTo>
                    <a:pt x="1675" y="748"/>
                  </a:lnTo>
                  <a:lnTo>
                    <a:pt x="1638" y="675"/>
                  </a:lnTo>
                  <a:lnTo>
                    <a:pt x="1666" y="568"/>
                  </a:lnTo>
                  <a:lnTo>
                    <a:pt x="1740" y="585"/>
                  </a:lnTo>
                  <a:lnTo>
                    <a:pt x="1830" y="547"/>
                  </a:lnTo>
                  <a:lnTo>
                    <a:pt x="1972" y="567"/>
                  </a:lnTo>
                  <a:lnTo>
                    <a:pt x="2070" y="613"/>
                  </a:lnTo>
                  <a:lnTo>
                    <a:pt x="2121" y="513"/>
                  </a:lnTo>
                  <a:lnTo>
                    <a:pt x="2235" y="469"/>
                  </a:lnTo>
                  <a:lnTo>
                    <a:pt x="2331" y="520"/>
                  </a:lnTo>
                  <a:lnTo>
                    <a:pt x="2439" y="559"/>
                  </a:lnTo>
                  <a:lnTo>
                    <a:pt x="2608" y="678"/>
                  </a:lnTo>
                  <a:lnTo>
                    <a:pt x="2589" y="748"/>
                  </a:lnTo>
                  <a:lnTo>
                    <a:pt x="2535" y="807"/>
                  </a:lnTo>
                  <a:lnTo>
                    <a:pt x="2535" y="946"/>
                  </a:lnTo>
                  <a:lnTo>
                    <a:pt x="2572" y="1042"/>
                  </a:lnTo>
                  <a:lnTo>
                    <a:pt x="2661" y="1042"/>
                  </a:lnTo>
                  <a:lnTo>
                    <a:pt x="2782" y="1003"/>
                  </a:lnTo>
                  <a:lnTo>
                    <a:pt x="2856" y="906"/>
                  </a:lnTo>
                  <a:lnTo>
                    <a:pt x="2718" y="813"/>
                  </a:lnTo>
                  <a:lnTo>
                    <a:pt x="2793" y="729"/>
                  </a:lnTo>
                  <a:lnTo>
                    <a:pt x="2902" y="741"/>
                  </a:lnTo>
                  <a:lnTo>
                    <a:pt x="2973" y="657"/>
                  </a:lnTo>
                  <a:lnTo>
                    <a:pt x="2875" y="615"/>
                  </a:lnTo>
                  <a:lnTo>
                    <a:pt x="2842" y="571"/>
                  </a:lnTo>
                  <a:lnTo>
                    <a:pt x="2764" y="501"/>
                  </a:lnTo>
                  <a:lnTo>
                    <a:pt x="2781" y="339"/>
                  </a:lnTo>
                  <a:lnTo>
                    <a:pt x="2755" y="165"/>
                  </a:lnTo>
                  <a:lnTo>
                    <a:pt x="2898" y="82"/>
                  </a:lnTo>
                  <a:lnTo>
                    <a:pt x="3028" y="61"/>
                  </a:lnTo>
                  <a:lnTo>
                    <a:pt x="3147" y="55"/>
                  </a:lnTo>
                  <a:lnTo>
                    <a:pt x="3202" y="0"/>
                  </a:lnTo>
                  <a:lnTo>
                    <a:pt x="3239" y="118"/>
                  </a:lnTo>
                  <a:lnTo>
                    <a:pt x="3239" y="265"/>
                  </a:lnTo>
                  <a:lnTo>
                    <a:pt x="3284" y="384"/>
                  </a:lnTo>
                  <a:lnTo>
                    <a:pt x="3330" y="530"/>
                  </a:lnTo>
                  <a:lnTo>
                    <a:pt x="3303" y="694"/>
                  </a:lnTo>
                  <a:lnTo>
                    <a:pt x="3293" y="886"/>
                  </a:lnTo>
                  <a:lnTo>
                    <a:pt x="3293" y="1161"/>
                  </a:lnTo>
                  <a:lnTo>
                    <a:pt x="3266" y="1426"/>
                  </a:lnTo>
                  <a:lnTo>
                    <a:pt x="3229" y="1545"/>
                  </a:lnTo>
                  <a:lnTo>
                    <a:pt x="3248" y="1664"/>
                  </a:lnTo>
                  <a:lnTo>
                    <a:pt x="3184" y="1746"/>
                  </a:lnTo>
                  <a:lnTo>
                    <a:pt x="3202" y="1856"/>
                  </a:lnTo>
                  <a:lnTo>
                    <a:pt x="3193" y="1984"/>
                  </a:lnTo>
                  <a:lnTo>
                    <a:pt x="3129" y="2011"/>
                  </a:lnTo>
                  <a:lnTo>
                    <a:pt x="2983" y="1901"/>
                  </a:lnTo>
                  <a:lnTo>
                    <a:pt x="2891" y="1837"/>
                  </a:lnTo>
                  <a:lnTo>
                    <a:pt x="2791" y="1755"/>
                  </a:lnTo>
                  <a:lnTo>
                    <a:pt x="2708" y="1764"/>
                  </a:lnTo>
                  <a:lnTo>
                    <a:pt x="2617" y="1810"/>
                  </a:lnTo>
                  <a:lnTo>
                    <a:pt x="2589" y="1865"/>
                  </a:lnTo>
                  <a:lnTo>
                    <a:pt x="2480" y="1974"/>
                  </a:lnTo>
                  <a:lnTo>
                    <a:pt x="2434" y="2066"/>
                  </a:lnTo>
                  <a:lnTo>
                    <a:pt x="2352" y="2185"/>
                  </a:lnTo>
                  <a:lnTo>
                    <a:pt x="2224" y="2322"/>
                  </a:lnTo>
                  <a:lnTo>
                    <a:pt x="2178" y="2432"/>
                  </a:lnTo>
                  <a:lnTo>
                    <a:pt x="2187" y="2569"/>
                  </a:lnTo>
                  <a:lnTo>
                    <a:pt x="2187" y="2651"/>
                  </a:lnTo>
                  <a:lnTo>
                    <a:pt x="2205" y="2742"/>
                  </a:lnTo>
                  <a:lnTo>
                    <a:pt x="2288" y="2779"/>
                  </a:lnTo>
                  <a:lnTo>
                    <a:pt x="2297" y="2916"/>
                  </a:lnTo>
                  <a:lnTo>
                    <a:pt x="2361" y="3008"/>
                  </a:lnTo>
                  <a:lnTo>
                    <a:pt x="2407" y="3108"/>
                  </a:lnTo>
                  <a:lnTo>
                    <a:pt x="2498" y="3181"/>
                  </a:lnTo>
                  <a:lnTo>
                    <a:pt x="2575" y="3247"/>
                  </a:lnTo>
                  <a:lnTo>
                    <a:pt x="2494" y="3283"/>
                  </a:lnTo>
                  <a:lnTo>
                    <a:pt x="2341" y="3294"/>
                  </a:lnTo>
                  <a:lnTo>
                    <a:pt x="2065" y="3235"/>
                  </a:lnTo>
                  <a:lnTo>
                    <a:pt x="1930" y="3259"/>
                  </a:lnTo>
                  <a:lnTo>
                    <a:pt x="1824" y="3198"/>
                  </a:lnTo>
                  <a:lnTo>
                    <a:pt x="1666" y="3282"/>
                  </a:lnTo>
                  <a:lnTo>
                    <a:pt x="1389" y="3283"/>
                  </a:lnTo>
                  <a:lnTo>
                    <a:pt x="1236" y="3414"/>
                  </a:lnTo>
                  <a:lnTo>
                    <a:pt x="1116" y="3334"/>
                  </a:lnTo>
                  <a:lnTo>
                    <a:pt x="1057" y="3225"/>
                  </a:lnTo>
                  <a:lnTo>
                    <a:pt x="933" y="3160"/>
                  </a:lnTo>
                  <a:lnTo>
                    <a:pt x="774" y="3037"/>
                  </a:lnTo>
                  <a:lnTo>
                    <a:pt x="633" y="2913"/>
                  </a:lnTo>
                  <a:lnTo>
                    <a:pt x="514" y="2935"/>
                  </a:lnTo>
                  <a:lnTo>
                    <a:pt x="405" y="2863"/>
                  </a:lnTo>
                  <a:lnTo>
                    <a:pt x="337" y="2899"/>
                  </a:lnTo>
                  <a:lnTo>
                    <a:pt x="235" y="2874"/>
                  </a:lnTo>
                  <a:lnTo>
                    <a:pt x="54" y="2820"/>
                  </a:lnTo>
                  <a:lnTo>
                    <a:pt x="0" y="2790"/>
                  </a:lnTo>
                  <a:lnTo>
                    <a:pt x="127" y="2604"/>
                  </a:lnTo>
                  <a:lnTo>
                    <a:pt x="277" y="2514"/>
                  </a:lnTo>
                  <a:lnTo>
                    <a:pt x="423" y="2485"/>
                  </a:lnTo>
                  <a:lnTo>
                    <a:pt x="502" y="2395"/>
                  </a:lnTo>
                  <a:lnTo>
                    <a:pt x="550" y="2313"/>
                  </a:lnTo>
                  <a:lnTo>
                    <a:pt x="451" y="2277"/>
                  </a:lnTo>
                  <a:lnTo>
                    <a:pt x="382" y="2244"/>
                  </a:lnTo>
                  <a:lnTo>
                    <a:pt x="277" y="2203"/>
                  </a:lnTo>
                  <a:lnTo>
                    <a:pt x="195" y="2139"/>
                  </a:lnTo>
                  <a:lnTo>
                    <a:pt x="204" y="2058"/>
                  </a:lnTo>
                  <a:lnTo>
                    <a:pt x="247" y="1966"/>
                  </a:lnTo>
                  <a:lnTo>
                    <a:pt x="375" y="1965"/>
                  </a:lnTo>
                  <a:lnTo>
                    <a:pt x="507" y="1947"/>
                  </a:lnTo>
                  <a:lnTo>
                    <a:pt x="559" y="1852"/>
                  </a:lnTo>
                  <a:lnTo>
                    <a:pt x="588" y="1717"/>
                  </a:lnTo>
                  <a:lnTo>
                    <a:pt x="654" y="1614"/>
                  </a:lnTo>
                  <a:lnTo>
                    <a:pt x="697" y="1516"/>
                  </a:lnTo>
                  <a:lnTo>
                    <a:pt x="706" y="1444"/>
                  </a:lnTo>
                  <a:lnTo>
                    <a:pt x="783" y="1395"/>
                  </a:lnTo>
                  <a:lnTo>
                    <a:pt x="871" y="1353"/>
                  </a:lnTo>
                  <a:lnTo>
                    <a:pt x="871" y="1252"/>
                  </a:lnTo>
                  <a:lnTo>
                    <a:pt x="762" y="1236"/>
                  </a:lnTo>
                  <a:lnTo>
                    <a:pt x="726" y="1134"/>
                  </a:lnTo>
                  <a:lnTo>
                    <a:pt x="624" y="1069"/>
                  </a:lnTo>
                  <a:lnTo>
                    <a:pt x="523" y="1050"/>
                  </a:lnTo>
                  <a:lnTo>
                    <a:pt x="441" y="1077"/>
                  </a:lnTo>
                  <a:lnTo>
                    <a:pt x="333" y="1098"/>
                  </a:lnTo>
                  <a:lnTo>
                    <a:pt x="220" y="1179"/>
                  </a:lnTo>
                  <a:lnTo>
                    <a:pt x="121" y="1107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39" name="Freeform 57">
              <a:extLst>
                <a:ext uri="{FF2B5EF4-FFF2-40B4-BE49-F238E27FC236}">
                  <a16:creationId xmlns:a16="http://schemas.microsoft.com/office/drawing/2014/main" id="{869E85F2-FAC8-9676-076C-195E2F609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6550" y="3849374"/>
              <a:ext cx="705069" cy="666649"/>
            </a:xfrm>
            <a:custGeom>
              <a:avLst/>
              <a:gdLst>
                <a:gd name="T0" fmla="*/ 1169 w 1992"/>
                <a:gd name="T1" fmla="*/ 27 h 1998"/>
                <a:gd name="T2" fmla="*/ 989 w 1992"/>
                <a:gd name="T3" fmla="*/ 70 h 1998"/>
                <a:gd name="T4" fmla="*/ 879 w 1992"/>
                <a:gd name="T5" fmla="*/ 154 h 1998"/>
                <a:gd name="T6" fmla="*/ 696 w 1992"/>
                <a:gd name="T7" fmla="*/ 216 h 1998"/>
                <a:gd name="T8" fmla="*/ 587 w 1992"/>
                <a:gd name="T9" fmla="*/ 373 h 1998"/>
                <a:gd name="T10" fmla="*/ 444 w 1992"/>
                <a:gd name="T11" fmla="*/ 492 h 1998"/>
                <a:gd name="T12" fmla="*/ 386 w 1992"/>
                <a:gd name="T13" fmla="*/ 619 h 1998"/>
                <a:gd name="T14" fmla="*/ 291 w 1992"/>
                <a:gd name="T15" fmla="*/ 751 h 1998"/>
                <a:gd name="T16" fmla="*/ 156 w 1992"/>
                <a:gd name="T17" fmla="*/ 912 h 1998"/>
                <a:gd name="T18" fmla="*/ 0 w 1992"/>
                <a:gd name="T19" fmla="*/ 972 h 1998"/>
                <a:gd name="T20" fmla="*/ 24 w 1992"/>
                <a:gd name="T21" fmla="*/ 1164 h 1998"/>
                <a:gd name="T22" fmla="*/ 134 w 1992"/>
                <a:gd name="T23" fmla="*/ 1261 h 1998"/>
                <a:gd name="T24" fmla="*/ 176 w 1992"/>
                <a:gd name="T25" fmla="*/ 1416 h 1998"/>
                <a:gd name="T26" fmla="*/ 228 w 1992"/>
                <a:gd name="T27" fmla="*/ 1563 h 1998"/>
                <a:gd name="T28" fmla="*/ 300 w 1992"/>
                <a:gd name="T29" fmla="*/ 1684 h 1998"/>
                <a:gd name="T30" fmla="*/ 398 w 1992"/>
                <a:gd name="T31" fmla="*/ 1786 h 1998"/>
                <a:gd name="T32" fmla="*/ 488 w 1992"/>
                <a:gd name="T33" fmla="*/ 1894 h 1998"/>
                <a:gd name="T34" fmla="*/ 575 w 1992"/>
                <a:gd name="T35" fmla="*/ 1971 h 1998"/>
                <a:gd name="T36" fmla="*/ 696 w 1992"/>
                <a:gd name="T37" fmla="*/ 1995 h 1998"/>
                <a:gd name="T38" fmla="*/ 819 w 1992"/>
                <a:gd name="T39" fmla="*/ 1998 h 1998"/>
                <a:gd name="T40" fmla="*/ 911 w 1992"/>
                <a:gd name="T41" fmla="*/ 1800 h 1998"/>
                <a:gd name="T42" fmla="*/ 966 w 1992"/>
                <a:gd name="T43" fmla="*/ 1705 h 1998"/>
                <a:gd name="T44" fmla="*/ 1037 w 1992"/>
                <a:gd name="T45" fmla="*/ 1630 h 1998"/>
                <a:gd name="T46" fmla="*/ 1082 w 1992"/>
                <a:gd name="T47" fmla="*/ 1540 h 1998"/>
                <a:gd name="T48" fmla="*/ 1209 w 1992"/>
                <a:gd name="T49" fmla="*/ 1512 h 1998"/>
                <a:gd name="T50" fmla="*/ 1290 w 1992"/>
                <a:gd name="T51" fmla="*/ 1503 h 1998"/>
                <a:gd name="T52" fmla="*/ 1391 w 1992"/>
                <a:gd name="T53" fmla="*/ 1504 h 1998"/>
                <a:gd name="T54" fmla="*/ 1506 w 1992"/>
                <a:gd name="T55" fmla="*/ 1467 h 1998"/>
                <a:gd name="T56" fmla="*/ 1583 w 1992"/>
                <a:gd name="T57" fmla="*/ 1408 h 1998"/>
                <a:gd name="T58" fmla="*/ 1649 w 1992"/>
                <a:gd name="T59" fmla="*/ 1347 h 1998"/>
                <a:gd name="T60" fmla="*/ 1724 w 1992"/>
                <a:gd name="T61" fmla="*/ 1263 h 1998"/>
                <a:gd name="T62" fmla="*/ 1776 w 1992"/>
                <a:gd name="T63" fmla="*/ 1191 h 1998"/>
                <a:gd name="T64" fmla="*/ 1752 w 1992"/>
                <a:gd name="T65" fmla="*/ 1114 h 1998"/>
                <a:gd name="T66" fmla="*/ 1800 w 1992"/>
                <a:gd name="T67" fmla="*/ 1023 h 1998"/>
                <a:gd name="T68" fmla="*/ 1871 w 1992"/>
                <a:gd name="T69" fmla="*/ 987 h 1998"/>
                <a:gd name="T70" fmla="*/ 1905 w 1992"/>
                <a:gd name="T71" fmla="*/ 906 h 1998"/>
                <a:gd name="T72" fmla="*/ 1968 w 1992"/>
                <a:gd name="T73" fmla="*/ 810 h 1998"/>
                <a:gd name="T74" fmla="*/ 1991 w 1992"/>
                <a:gd name="T75" fmla="*/ 706 h 1998"/>
                <a:gd name="T76" fmla="*/ 1992 w 1992"/>
                <a:gd name="T77" fmla="*/ 567 h 1998"/>
                <a:gd name="T78" fmla="*/ 1887 w 1992"/>
                <a:gd name="T79" fmla="*/ 436 h 1998"/>
                <a:gd name="T80" fmla="*/ 1754 w 1992"/>
                <a:gd name="T81" fmla="*/ 351 h 1998"/>
                <a:gd name="T82" fmla="*/ 1667 w 1992"/>
                <a:gd name="T83" fmla="*/ 274 h 1998"/>
                <a:gd name="T84" fmla="*/ 1571 w 1992"/>
                <a:gd name="T85" fmla="*/ 135 h 1998"/>
                <a:gd name="T86" fmla="*/ 1437 w 1992"/>
                <a:gd name="T87" fmla="*/ 84 h 1998"/>
                <a:gd name="T88" fmla="*/ 1320 w 1992"/>
                <a:gd name="T89" fmla="*/ 0 h 1998"/>
                <a:gd name="T90" fmla="*/ 1169 w 1992"/>
                <a:gd name="T91" fmla="*/ 27 h 1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92" h="1998">
                  <a:moveTo>
                    <a:pt x="1169" y="27"/>
                  </a:moveTo>
                  <a:lnTo>
                    <a:pt x="989" y="70"/>
                  </a:lnTo>
                  <a:lnTo>
                    <a:pt x="879" y="154"/>
                  </a:lnTo>
                  <a:lnTo>
                    <a:pt x="696" y="216"/>
                  </a:lnTo>
                  <a:lnTo>
                    <a:pt x="587" y="373"/>
                  </a:lnTo>
                  <a:lnTo>
                    <a:pt x="444" y="492"/>
                  </a:lnTo>
                  <a:lnTo>
                    <a:pt x="386" y="619"/>
                  </a:lnTo>
                  <a:lnTo>
                    <a:pt x="291" y="751"/>
                  </a:lnTo>
                  <a:lnTo>
                    <a:pt x="156" y="912"/>
                  </a:lnTo>
                  <a:lnTo>
                    <a:pt x="0" y="972"/>
                  </a:lnTo>
                  <a:lnTo>
                    <a:pt x="24" y="1164"/>
                  </a:lnTo>
                  <a:lnTo>
                    <a:pt x="134" y="1261"/>
                  </a:lnTo>
                  <a:lnTo>
                    <a:pt x="176" y="1416"/>
                  </a:lnTo>
                  <a:lnTo>
                    <a:pt x="228" y="1563"/>
                  </a:lnTo>
                  <a:lnTo>
                    <a:pt x="300" y="1684"/>
                  </a:lnTo>
                  <a:lnTo>
                    <a:pt x="398" y="1786"/>
                  </a:lnTo>
                  <a:lnTo>
                    <a:pt x="488" y="1894"/>
                  </a:lnTo>
                  <a:lnTo>
                    <a:pt x="575" y="1971"/>
                  </a:lnTo>
                  <a:lnTo>
                    <a:pt x="696" y="1995"/>
                  </a:lnTo>
                  <a:lnTo>
                    <a:pt x="819" y="1998"/>
                  </a:lnTo>
                  <a:lnTo>
                    <a:pt x="911" y="1800"/>
                  </a:lnTo>
                  <a:lnTo>
                    <a:pt x="966" y="1705"/>
                  </a:lnTo>
                  <a:lnTo>
                    <a:pt x="1037" y="1630"/>
                  </a:lnTo>
                  <a:lnTo>
                    <a:pt x="1082" y="1540"/>
                  </a:lnTo>
                  <a:lnTo>
                    <a:pt x="1209" y="1512"/>
                  </a:lnTo>
                  <a:lnTo>
                    <a:pt x="1290" y="1503"/>
                  </a:lnTo>
                  <a:lnTo>
                    <a:pt x="1391" y="1504"/>
                  </a:lnTo>
                  <a:lnTo>
                    <a:pt x="1506" y="1467"/>
                  </a:lnTo>
                  <a:lnTo>
                    <a:pt x="1583" y="1408"/>
                  </a:lnTo>
                  <a:lnTo>
                    <a:pt x="1649" y="1347"/>
                  </a:lnTo>
                  <a:lnTo>
                    <a:pt x="1724" y="1263"/>
                  </a:lnTo>
                  <a:lnTo>
                    <a:pt x="1776" y="1191"/>
                  </a:lnTo>
                  <a:lnTo>
                    <a:pt x="1752" y="1114"/>
                  </a:lnTo>
                  <a:lnTo>
                    <a:pt x="1800" y="1023"/>
                  </a:lnTo>
                  <a:lnTo>
                    <a:pt x="1871" y="987"/>
                  </a:lnTo>
                  <a:lnTo>
                    <a:pt x="1905" y="906"/>
                  </a:lnTo>
                  <a:lnTo>
                    <a:pt x="1968" y="810"/>
                  </a:lnTo>
                  <a:lnTo>
                    <a:pt x="1991" y="706"/>
                  </a:lnTo>
                  <a:lnTo>
                    <a:pt x="1992" y="567"/>
                  </a:lnTo>
                  <a:lnTo>
                    <a:pt x="1887" y="436"/>
                  </a:lnTo>
                  <a:lnTo>
                    <a:pt x="1754" y="351"/>
                  </a:lnTo>
                  <a:lnTo>
                    <a:pt x="1667" y="274"/>
                  </a:lnTo>
                  <a:lnTo>
                    <a:pt x="1571" y="135"/>
                  </a:lnTo>
                  <a:lnTo>
                    <a:pt x="1437" y="84"/>
                  </a:lnTo>
                  <a:lnTo>
                    <a:pt x="1320" y="0"/>
                  </a:lnTo>
                  <a:lnTo>
                    <a:pt x="1169" y="27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1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1" i="0" u="none" strike="noStrike" kern="0" cap="none" spc="0" normalizeH="0" baseline="0" noProof="0">
                <a:ln>
                  <a:noFill/>
                </a:ln>
                <a:solidFill>
                  <a:srgbClr val="5A5B5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058" name="Group 1057">
            <a:extLst>
              <a:ext uri="{FF2B5EF4-FFF2-40B4-BE49-F238E27FC236}">
                <a16:creationId xmlns:a16="http://schemas.microsoft.com/office/drawing/2014/main" id="{95C48D77-DB0F-1F29-214B-10DF4ABA1F0C}"/>
              </a:ext>
            </a:extLst>
          </p:cNvPr>
          <p:cNvGrpSpPr/>
          <p:nvPr/>
        </p:nvGrpSpPr>
        <p:grpSpPr>
          <a:xfrm>
            <a:off x="2219087" y="3424362"/>
            <a:ext cx="1154470" cy="275683"/>
            <a:chOff x="4553764" y="5064684"/>
            <a:chExt cx="3948867" cy="942975"/>
          </a:xfrm>
        </p:grpSpPr>
        <p:pic>
          <p:nvPicPr>
            <p:cNvPr id="1047" name="Graphic 1046">
              <a:extLst>
                <a:ext uri="{FF2B5EF4-FFF2-40B4-BE49-F238E27FC236}">
                  <a16:creationId xmlns:a16="http://schemas.microsoft.com/office/drawing/2014/main" id="{DD99D080-1FFE-75AB-0019-006424944D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553764" y="5064684"/>
              <a:ext cx="942975" cy="942975"/>
            </a:xfrm>
            <a:prstGeom prst="rect">
              <a:avLst/>
            </a:prstGeom>
          </p:spPr>
        </p:pic>
        <p:pic>
          <p:nvPicPr>
            <p:cNvPr id="1051" name="Graphic 1050">
              <a:extLst>
                <a:ext uri="{FF2B5EF4-FFF2-40B4-BE49-F238E27FC236}">
                  <a16:creationId xmlns:a16="http://schemas.microsoft.com/office/drawing/2014/main" id="{E5C701A2-003D-2EB0-F97E-EE52CA08F8E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67358" y="5064684"/>
              <a:ext cx="942975" cy="942975"/>
            </a:xfrm>
            <a:prstGeom prst="rect">
              <a:avLst/>
            </a:prstGeom>
          </p:spPr>
        </p:pic>
        <p:pic>
          <p:nvPicPr>
            <p:cNvPr id="1053" name="Graphic 1052">
              <a:extLst>
                <a:ext uri="{FF2B5EF4-FFF2-40B4-BE49-F238E27FC236}">
                  <a16:creationId xmlns:a16="http://schemas.microsoft.com/office/drawing/2014/main" id="{082296F7-B008-946B-D886-DBF6173FD0D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904992" y="5064684"/>
              <a:ext cx="942975" cy="942975"/>
            </a:xfrm>
            <a:prstGeom prst="rect">
              <a:avLst/>
            </a:prstGeom>
          </p:spPr>
        </p:pic>
        <p:pic>
          <p:nvPicPr>
            <p:cNvPr id="1055" name="Graphic 1054">
              <a:extLst>
                <a:ext uri="{FF2B5EF4-FFF2-40B4-BE49-F238E27FC236}">
                  <a16:creationId xmlns:a16="http://schemas.microsoft.com/office/drawing/2014/main" id="{0B7EEDA8-629B-6A62-8CD0-778EC821485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757079" y="5064684"/>
              <a:ext cx="942975" cy="942975"/>
            </a:xfrm>
            <a:prstGeom prst="rect">
              <a:avLst/>
            </a:prstGeom>
          </p:spPr>
        </p:pic>
        <p:pic>
          <p:nvPicPr>
            <p:cNvPr id="1057" name="Graphic 1056">
              <a:extLst>
                <a:ext uri="{FF2B5EF4-FFF2-40B4-BE49-F238E27FC236}">
                  <a16:creationId xmlns:a16="http://schemas.microsoft.com/office/drawing/2014/main" id="{B629D612-F416-79C1-486F-F5E131B743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7559656" y="5064684"/>
              <a:ext cx="942975" cy="942975"/>
            </a:xfrm>
            <a:prstGeom prst="rect">
              <a:avLst/>
            </a:prstGeom>
          </p:spPr>
        </p:pic>
      </p:grpSp>
      <p:sp>
        <p:nvSpPr>
          <p:cNvPr id="1059" name="TextBox 1058">
            <a:extLst>
              <a:ext uri="{FF2B5EF4-FFF2-40B4-BE49-F238E27FC236}">
                <a16:creationId xmlns:a16="http://schemas.microsoft.com/office/drawing/2014/main" id="{8321BEB1-3786-AAEE-559E-317552A0605B}"/>
              </a:ext>
            </a:extLst>
          </p:cNvPr>
          <p:cNvSpPr txBox="1"/>
          <p:nvPr/>
        </p:nvSpPr>
        <p:spPr>
          <a:xfrm>
            <a:off x="5676203" y="2559871"/>
            <a:ext cx="1263136" cy="166038"/>
          </a:xfrm>
          <a:prstGeom prst="rect">
            <a:avLst/>
          </a:prstGeom>
          <a:noFill/>
        </p:spPr>
        <p:txBody>
          <a:bodyPr wrap="square" lIns="27000" tIns="27000" rIns="27000" bIns="27000" anchor="ctr" anchorCtr="0">
            <a:noAutofit/>
          </a:bodyPr>
          <a:lstStyle>
            <a:defPPr>
              <a:defRPr lang="en-US"/>
            </a:defPPr>
            <a:lvl1pPr algn="ctr" defTabSz="685800">
              <a:defRPr sz="600" b="1"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Open Sans Semibold" panose="020B0706030804020204" pitchFamily="34" charset="0"/>
                <a:cs typeface="Open Sans Semibold" panose="020B0706030804020204" pitchFamily="34" charset="0"/>
              </a:rPr>
              <a:t>More affordable than the market </a:t>
            </a:r>
          </a:p>
        </p:txBody>
      </p:sp>
      <p:pic>
        <p:nvPicPr>
          <p:cNvPr id="2" name="Picture 1" descr="A diagram of a health and medical service&#10;&#10;Description automatically generated with low confidence">
            <a:extLst>
              <a:ext uri="{FF2B5EF4-FFF2-40B4-BE49-F238E27FC236}">
                <a16:creationId xmlns:a16="http://schemas.microsoft.com/office/drawing/2014/main" id="{E826D633-2C52-C42D-0AFC-1AC4EB05E27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65933" y="2620569"/>
            <a:ext cx="1744722" cy="810689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242460A8-1B04-2FE2-5D47-BFD020E8B9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3769" y="3061761"/>
            <a:ext cx="804714" cy="621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9F99DA4C-6441-1CDF-D94E-882EE64B7FE7}"/>
              </a:ext>
            </a:extLst>
          </p:cNvPr>
          <p:cNvGrpSpPr/>
          <p:nvPr/>
        </p:nvGrpSpPr>
        <p:grpSpPr>
          <a:xfrm>
            <a:off x="7693741" y="3386613"/>
            <a:ext cx="192511" cy="310833"/>
            <a:chOff x="1033146" y="1246313"/>
            <a:chExt cx="2557376" cy="5222749"/>
          </a:xfrm>
        </p:grpSpPr>
        <p:pic>
          <p:nvPicPr>
            <p:cNvPr id="8" name="Picture 7" descr="A screenshot of a map&#10;&#10;Description automatically generated">
              <a:extLst>
                <a:ext uri="{FF2B5EF4-FFF2-40B4-BE49-F238E27FC236}">
                  <a16:creationId xmlns:a16="http://schemas.microsoft.com/office/drawing/2014/main" id="{6ABCEB1D-19C4-315A-7A06-1250DC9A224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081169" y="1332403"/>
              <a:ext cx="2422572" cy="5031714"/>
            </a:xfrm>
            <a:prstGeom prst="rect">
              <a:avLst/>
            </a:prstGeom>
          </p:spPr>
        </p:pic>
        <p:pic>
          <p:nvPicPr>
            <p:cNvPr id="9" name="Picture 8" descr="A black cell phone&#10;&#10;Description automatically generated with low confidence">
              <a:extLst>
                <a:ext uri="{FF2B5EF4-FFF2-40B4-BE49-F238E27FC236}">
                  <a16:creationId xmlns:a16="http://schemas.microsoft.com/office/drawing/2014/main" id="{BF19FF26-EFC9-0626-06B1-9FDC335A7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3146" y="1246313"/>
              <a:ext cx="2557376" cy="5222749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A3212684-46C7-E493-5940-508C7DD7D3E4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-6183" t="-10320" r="-3462" b="-1415"/>
          <a:stretch/>
        </p:blipFill>
        <p:spPr>
          <a:xfrm>
            <a:off x="7963140" y="3275918"/>
            <a:ext cx="467997" cy="342610"/>
          </a:xfrm>
          <a:prstGeom prst="rect">
            <a:avLst/>
          </a:prstGeom>
        </p:spPr>
      </p:pic>
      <p:pic>
        <p:nvPicPr>
          <p:cNvPr id="11" name="Picture 10" descr="A blue and black logo&#10;&#10;Description automatically generated">
            <a:extLst>
              <a:ext uri="{FF2B5EF4-FFF2-40B4-BE49-F238E27FC236}">
                <a16:creationId xmlns:a16="http://schemas.microsoft.com/office/drawing/2014/main" id="{86D689FB-2BCC-FCC5-0696-1F2CC09A30A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907690" y="3582694"/>
            <a:ext cx="688120" cy="10359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4462C2E-936E-25D4-06D9-D7B7198B25A6}"/>
              </a:ext>
            </a:extLst>
          </p:cNvPr>
          <p:cNvPicPr>
            <a:picLocks noChangeAspect="1"/>
          </p:cNvPicPr>
          <p:nvPr/>
        </p:nvPicPr>
        <p:blipFill>
          <a:blip r:embed="rId18"/>
          <a:srcRect b="30434"/>
          <a:stretch/>
        </p:blipFill>
        <p:spPr>
          <a:xfrm>
            <a:off x="5721301" y="2865500"/>
            <a:ext cx="1354238" cy="81659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986B485-E4CE-F4F5-0E1A-AA1685B3B97F}"/>
              </a:ext>
            </a:extLst>
          </p:cNvPr>
          <p:cNvPicPr>
            <a:picLocks noChangeAspect="1"/>
          </p:cNvPicPr>
          <p:nvPr/>
        </p:nvPicPr>
        <p:blipFill rotWithShape="1">
          <a:blip r:embed="rId19"/>
          <a:srcRect l="2250" t="3901" r="3854" b="6454"/>
          <a:stretch/>
        </p:blipFill>
        <p:spPr>
          <a:xfrm>
            <a:off x="4021690" y="2570562"/>
            <a:ext cx="1131869" cy="1113626"/>
          </a:xfrm>
          <a:prstGeom prst="flowChartConnector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59D80A7-588A-5DC0-DDFE-6FEA09EDCF9C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48011" y="2725565"/>
            <a:ext cx="1449134" cy="934265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778454C-5BB6-89B4-0DC8-5438E7597CBA}"/>
              </a:ext>
            </a:extLst>
          </p:cNvPr>
          <p:cNvSpPr txBox="1"/>
          <p:nvPr/>
        </p:nvSpPr>
        <p:spPr>
          <a:xfrm>
            <a:off x="488016" y="2559871"/>
            <a:ext cx="1263136" cy="166038"/>
          </a:xfrm>
          <a:prstGeom prst="rect">
            <a:avLst/>
          </a:prstGeom>
          <a:noFill/>
        </p:spPr>
        <p:txBody>
          <a:bodyPr wrap="square" lIns="27000" tIns="27000" rIns="27000" bIns="27000" anchor="ctr" anchorCtr="0">
            <a:noAutofit/>
          </a:bodyPr>
          <a:lstStyle>
            <a:defPPr>
              <a:defRPr lang="en-US"/>
            </a:defPPr>
            <a:lvl1pPr algn="ctr" defTabSz="685800">
              <a:defRPr sz="600" b="1"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Open Sans Semibold" panose="020B0706030804020204" pitchFamily="34" charset="0"/>
                <a:cs typeface="Open Sans Semibold" panose="020B0706030804020204" pitchFamily="34" charset="0"/>
              </a:rPr>
              <a:t>SALGA growth &amp; market share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DB5DF4B-D0DA-F518-A98B-2DF58D322E19}"/>
              </a:ext>
            </a:extLst>
          </p:cNvPr>
          <p:cNvSpPr/>
          <p:nvPr/>
        </p:nvSpPr>
        <p:spPr>
          <a:xfrm>
            <a:off x="3703427" y="1143000"/>
            <a:ext cx="5207228" cy="3215640"/>
          </a:xfrm>
          <a:prstGeom prst="rect">
            <a:avLst/>
          </a:prstGeom>
          <a:solidFill>
            <a:srgbClr val="EAEAEA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33B210E-0A69-0DB5-4412-110FFD2F49BB}"/>
              </a:ext>
            </a:extLst>
          </p:cNvPr>
          <p:cNvSpPr/>
          <p:nvPr/>
        </p:nvSpPr>
        <p:spPr>
          <a:xfrm>
            <a:off x="202005" y="1190350"/>
            <a:ext cx="1770844" cy="3215640"/>
          </a:xfrm>
          <a:prstGeom prst="rect">
            <a:avLst/>
          </a:prstGeom>
          <a:solidFill>
            <a:srgbClr val="EAEAEA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64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A Health March 2024">
  <a:themeElements>
    <a:clrScheme name="LA Health March 2024">
      <a:dk1>
        <a:srgbClr val="454545"/>
      </a:dk1>
      <a:lt1>
        <a:srgbClr val="FFFFFF"/>
      </a:lt1>
      <a:dk2>
        <a:srgbClr val="454545"/>
      </a:dk2>
      <a:lt2>
        <a:srgbClr val="FFFFFF"/>
      </a:lt2>
      <a:accent1>
        <a:srgbClr val="0064A8"/>
      </a:accent1>
      <a:accent2>
        <a:srgbClr val="41B5E7"/>
      </a:accent2>
      <a:accent3>
        <a:srgbClr val="37B775"/>
      </a:accent3>
      <a:accent4>
        <a:srgbClr val="FDB92D"/>
      </a:accent4>
      <a:accent5>
        <a:srgbClr val="46307A"/>
      </a:accent5>
      <a:accent6>
        <a:srgbClr val="EE2F58"/>
      </a:accent6>
      <a:hlink>
        <a:srgbClr val="B98C60"/>
      </a:hlink>
      <a:folHlink>
        <a:srgbClr val="1FC0DA"/>
      </a:folHlink>
    </a:clrScheme>
    <a:fontScheme name="LA Health March 2024">
      <a:majorFont>
        <a:latin typeface="Arial MT Std Extra Bold Cond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 Health">
  <a:themeElements>
    <a:clrScheme name="Custom 1">
      <a:dk1>
        <a:srgbClr val="454545"/>
      </a:dk1>
      <a:lt1>
        <a:srgbClr val="FFFFFF"/>
      </a:lt1>
      <a:dk2>
        <a:srgbClr val="454545"/>
      </a:dk2>
      <a:lt2>
        <a:srgbClr val="FFFFFF"/>
      </a:lt2>
      <a:accent1>
        <a:srgbClr val="0064A8"/>
      </a:accent1>
      <a:accent2>
        <a:srgbClr val="41B5E7"/>
      </a:accent2>
      <a:accent3>
        <a:srgbClr val="B98C60"/>
      </a:accent3>
      <a:accent4>
        <a:srgbClr val="FDB92D"/>
      </a:accent4>
      <a:accent5>
        <a:srgbClr val="EE2F58"/>
      </a:accent5>
      <a:accent6>
        <a:srgbClr val="46307A"/>
      </a:accent6>
      <a:hlink>
        <a:srgbClr val="37B775"/>
      </a:hlink>
      <a:folHlink>
        <a:srgbClr val="1FC0DA"/>
      </a:folHlink>
    </a:clrScheme>
    <a:fontScheme name="LA Health Arial Sept 202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DSY DAY SEPT 17 2024">
  <a:themeElements>
    <a:clrScheme name="Custom 7">
      <a:dk1>
        <a:srgbClr val="FFFFFF"/>
      </a:dk1>
      <a:lt1>
        <a:srgbClr val="292B2C"/>
      </a:lt1>
      <a:dk2>
        <a:srgbClr val="FFFFFF"/>
      </a:dk2>
      <a:lt2>
        <a:srgbClr val="292B2C"/>
      </a:lt2>
      <a:accent1>
        <a:srgbClr val="114B8A"/>
      </a:accent1>
      <a:accent2>
        <a:srgbClr val="292B2C"/>
      </a:accent2>
      <a:accent3>
        <a:srgbClr val="3D45E0"/>
      </a:accent3>
      <a:accent4>
        <a:srgbClr val="00A0D2"/>
      </a:accent4>
      <a:accent5>
        <a:srgbClr val="00D6FF"/>
      </a:accent5>
      <a:accent6>
        <a:srgbClr val="1EBEAA"/>
      </a:accent6>
      <a:hlink>
        <a:srgbClr val="00D6FF"/>
      </a:hlink>
      <a:folHlink>
        <a:srgbClr val="E0E0E0"/>
      </a:folHlink>
    </a:clrScheme>
    <a:fontScheme name="Custom 50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>
        <a:spAutoFit/>
      </a:bodyPr>
      <a:lstStyle>
        <a:defPPr algn="l">
          <a:lnSpc>
            <a:spcPct val="110000"/>
          </a:lnSpc>
          <a:defRPr b="0" i="0" u="none" strike="noStrike" dirty="0" smtClean="0">
            <a:solidFill>
              <a:srgbClr val="666666"/>
            </a:solidFill>
            <a:effectLst/>
            <a:latin typeface="+mj-lt"/>
          </a:defRPr>
        </a:defPPr>
      </a:lstStyle>
    </a:txDef>
  </a:objectDefaults>
  <a:extraClrSchemeLst/>
  <a:custClrLst>
    <a:custClr>
      <a:srgbClr val="114B8A"/>
    </a:custClr>
    <a:custClr>
      <a:srgbClr val="FFFFFF"/>
    </a:custClr>
    <a:custClr>
      <a:srgbClr val="292B2C"/>
    </a:custClr>
    <a:custClr>
      <a:srgbClr val="114B8A"/>
    </a:custClr>
    <a:custClr>
      <a:srgbClr val="292B2C"/>
    </a:custClr>
    <a:custClr>
      <a:srgbClr val="3D45E0"/>
    </a:custClr>
    <a:custClr>
      <a:srgbClr val="00A0D2"/>
    </a:custClr>
    <a:custClr>
      <a:srgbClr val="00D6FF"/>
    </a:custClr>
    <a:custClr>
      <a:srgbClr val="1EBEAA"/>
    </a:custClr>
    <a:custClr>
      <a:srgbClr val="00D6FF"/>
    </a:custClr>
    <a:custClr>
      <a:srgbClr val="FCB812"/>
    </a:custClr>
    <a:custClr>
      <a:srgbClr val="F00A23"/>
    </a:custClr>
    <a:custClr>
      <a:srgbClr val="AADB1E"/>
    </a:custClr>
    <a:custClr>
      <a:srgbClr val="1EBEAA"/>
    </a:custClr>
    <a:custClr>
      <a:srgbClr val="00D6FF"/>
    </a:custClr>
    <a:custClr>
      <a:srgbClr val="00A0D2"/>
    </a:custClr>
    <a:custClr>
      <a:srgbClr val="9440E8"/>
    </a:custClr>
    <a:custClr>
      <a:srgbClr val="3D45E0"/>
    </a:custClr>
    <a:custClr>
      <a:srgbClr val="820082"/>
    </a:custClr>
    <a:custClr>
      <a:srgbClr val="C6007E"/>
    </a:custClr>
    <a:custClr>
      <a:srgbClr val="FF5A22"/>
    </a:custClr>
    <a:custClr>
      <a:srgbClr val="F8116A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BE8C30"/>
    </a:custClr>
    <a:custClr>
      <a:srgbClr val="808080"/>
    </a:custClr>
    <a:custClr>
      <a:srgbClr val="B2623D"/>
    </a:custClr>
    <a:custClr>
      <a:srgbClr val="3070B2"/>
    </a:custClr>
    <a:custClr>
      <a:srgbClr val="96659A"/>
    </a:custClr>
  </a:custClrLst>
  <a:extLst>
    <a:ext uri="{05A4C25C-085E-4340-85A3-A5531E510DB2}">
      <thm15:themeFamily xmlns:thm15="http://schemas.microsoft.com/office/thememl/2012/main" name="20220909_DDAY" id="{E7F7603A-8502-C043-86D3-3C21015A148F}" vid="{C5F6CC36-D36B-BF44-AFAD-F4B44500C31F}"/>
    </a:ext>
  </a:extLst>
</a:theme>
</file>

<file path=ppt/theme/theme4.xml><?xml version="1.0" encoding="utf-8"?>
<a:theme xmlns:a="http://schemas.openxmlformats.org/drawingml/2006/main" name="2_LA Health">
  <a:themeElements>
    <a:clrScheme name="Custom 1">
      <a:dk1>
        <a:srgbClr val="454545"/>
      </a:dk1>
      <a:lt1>
        <a:srgbClr val="FFFFFF"/>
      </a:lt1>
      <a:dk2>
        <a:srgbClr val="454545"/>
      </a:dk2>
      <a:lt2>
        <a:srgbClr val="FFFFFF"/>
      </a:lt2>
      <a:accent1>
        <a:srgbClr val="0064A8"/>
      </a:accent1>
      <a:accent2>
        <a:srgbClr val="41B5E7"/>
      </a:accent2>
      <a:accent3>
        <a:srgbClr val="B98C60"/>
      </a:accent3>
      <a:accent4>
        <a:srgbClr val="FDB92D"/>
      </a:accent4>
      <a:accent5>
        <a:srgbClr val="EE2F58"/>
      </a:accent5>
      <a:accent6>
        <a:srgbClr val="46307A"/>
      </a:accent6>
      <a:hlink>
        <a:srgbClr val="37B775"/>
      </a:hlink>
      <a:folHlink>
        <a:srgbClr val="1FC0DA"/>
      </a:folHlink>
    </a:clrScheme>
    <a:fontScheme name="LA Health Arial Sept 202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Vitality Oct 2022">
  <a:themeElements>
    <a:clrScheme name="Custom 10">
      <a:dk1>
        <a:srgbClr val="292B2C"/>
      </a:dk1>
      <a:lt1>
        <a:srgbClr val="FFFFFF"/>
      </a:lt1>
      <a:dk2>
        <a:srgbClr val="292B2C"/>
      </a:dk2>
      <a:lt2>
        <a:srgbClr val="FFFFFF"/>
      </a:lt2>
      <a:accent1>
        <a:srgbClr val="F8116A"/>
      </a:accent1>
      <a:accent2>
        <a:srgbClr val="2980B0"/>
      </a:accent2>
      <a:accent3>
        <a:srgbClr val="203956"/>
      </a:accent3>
      <a:accent4>
        <a:srgbClr val="D6107E"/>
      </a:accent4>
      <a:accent5>
        <a:srgbClr val="00AED1"/>
      </a:accent5>
      <a:accent6>
        <a:srgbClr val="19C1C2"/>
      </a:accent6>
      <a:hlink>
        <a:srgbClr val="6F7D8C"/>
      </a:hlink>
      <a:folHlink>
        <a:srgbClr val="6F7D8C"/>
      </a:folHlink>
    </a:clrScheme>
    <a:fontScheme name="DSY 13 March">
      <a:majorFont>
        <a:latin typeface="Open Sans Light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2">
    <a:dk1>
      <a:srgbClr val="292B2C"/>
    </a:dk1>
    <a:lt1>
      <a:srgbClr val="FFFFFF"/>
    </a:lt1>
    <a:dk2>
      <a:srgbClr val="114B8A"/>
    </a:dk2>
    <a:lt2>
      <a:srgbClr val="E0E0E0"/>
    </a:lt2>
    <a:accent1>
      <a:srgbClr val="114B8A"/>
    </a:accent1>
    <a:accent2>
      <a:srgbClr val="E0E0E0"/>
    </a:accent2>
    <a:accent3>
      <a:srgbClr val="F00A23"/>
    </a:accent3>
    <a:accent4>
      <a:srgbClr val="FCB812"/>
    </a:accent4>
    <a:accent5>
      <a:srgbClr val="00A0D2"/>
    </a:accent5>
    <a:accent6>
      <a:srgbClr val="A8A8A8"/>
    </a:accent6>
    <a:hlink>
      <a:srgbClr val="00D6FF"/>
    </a:hlink>
    <a:folHlink>
      <a:srgbClr val="A8A8A8"/>
    </a:folHlink>
  </a:clrScheme>
  <a:fontScheme name="Custom 7">
    <a:majorFont>
      <a:latin typeface="Open Sans"/>
      <a:ea typeface=""/>
      <a:cs typeface=""/>
    </a:majorFont>
    <a:minorFont>
      <a:latin typeface="Open San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12963</TotalTime>
  <Words>2492</Words>
  <Application>Microsoft Office PowerPoint</Application>
  <PresentationFormat>On-screen Show (16:9)</PresentationFormat>
  <Paragraphs>548</Paragraphs>
  <Slides>34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LA Health March 2024</vt:lpstr>
      <vt:lpstr>LA Health</vt:lpstr>
      <vt:lpstr>DSY DAY SEPT 17 2024</vt:lpstr>
      <vt:lpstr>2_LA Health</vt:lpstr>
      <vt:lpstr>Vitality Oct 2022</vt:lpstr>
      <vt:lpstr>LA HEALTH  2025 Member Sales Presentation</vt:lpstr>
      <vt:lpstr>LA HEALTH’S VALUE PROPOSITION FOR  LOCAL GOVERNMENT EMPLOYEES</vt:lpstr>
      <vt:lpstr>comprehensive, value-for-money care for  local government employees </vt:lpstr>
      <vt:lpstr>comprehensive, value-for-money care for  local government employees </vt:lpstr>
      <vt:lpstr>LA Health’s consistent growth is an outlier in the  local government sector </vt:lpstr>
      <vt:lpstr>Quality growth has maintained the positive demographic profile of the Scheme</vt:lpstr>
      <vt:lpstr>Despite strong growth, the Scheme delivered a balanced operating performance in 2023</vt:lpstr>
      <vt:lpstr>LA Health remains financially strong and sustainable</vt:lpstr>
      <vt:lpstr>comprehensive, value-for-money care for  local government employees </vt:lpstr>
      <vt:lpstr>Benefit design delivers exceptional cover for members across  a wide spectrum of healthcare needs</vt:lpstr>
      <vt:lpstr>Highest quality of care and financial protection for members from extreme events</vt:lpstr>
      <vt:lpstr>Superior healthcare quality and cover for members when accessing routine care</vt:lpstr>
      <vt:lpstr>Highest quality care and provider networks to meet the advanced healthcare needs of members</vt:lpstr>
      <vt:lpstr>Proactive, preventative screening has unlocked additional value for members</vt:lpstr>
      <vt:lpstr>Proactive, preventative screening has unlocked additional value for members</vt:lpstr>
      <vt:lpstr>comprehensive, value-for-money care for  local government employees </vt:lpstr>
      <vt:lpstr>Unlimited hospital cover available to members</vt:lpstr>
      <vt:lpstr>Comprehensive maternity and post birth benefits</vt:lpstr>
      <vt:lpstr>Day-to-day cover available to members</vt:lpstr>
      <vt:lpstr>LA KeyPlus members have comprehensive day-to-day benefits paid from risk</vt:lpstr>
      <vt:lpstr>Chronic illness cover </vt:lpstr>
      <vt:lpstr>Member Care programmes</vt:lpstr>
      <vt:lpstr>Members also have access to the following benefits</vt:lpstr>
      <vt:lpstr>The Oncology Innovation and Oncology Precision Benefits give 95% of members access to innovative cancer treatments</vt:lpstr>
      <vt:lpstr>Enhanced member experience through digital tools</vt:lpstr>
      <vt:lpstr>PowerPoint Presentation</vt:lpstr>
      <vt:lpstr>comprehensive, value-for-money care for  local government employees </vt:lpstr>
      <vt:lpstr>Stable operating environment allows contribution increases consistently lower than the industry</vt:lpstr>
      <vt:lpstr>2025 contribution increases</vt:lpstr>
      <vt:lpstr>Members pay competitive contributions</vt:lpstr>
      <vt:lpstr>comprehensive, value-for-money care for  local government employees </vt:lpstr>
      <vt:lpstr>Vitality in 2025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</dc:creator>
  <cp:lastModifiedBy>Doug Saxby</cp:lastModifiedBy>
  <cp:revision>277</cp:revision>
  <dcterms:created xsi:type="dcterms:W3CDTF">2015-05-07T12:37:28Z</dcterms:created>
  <dcterms:modified xsi:type="dcterms:W3CDTF">2024-11-07T06:05:29Z</dcterms:modified>
</cp:coreProperties>
</file>